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9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11F6-E175-48F6-B145-5E62F84A5909}" type="datetimeFigureOut">
              <a:rPr lang="fr-FR" smtClean="0"/>
              <a:t>01/03/2020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DBF2-4E59-4809-B146-E38C39450051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11F6-E175-48F6-B145-5E62F84A5909}" type="datetimeFigureOut">
              <a:rPr lang="fr-FR" smtClean="0"/>
              <a:t>01/03/2020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DBF2-4E59-4809-B146-E38C3945005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11F6-E175-48F6-B145-5E62F84A5909}" type="datetimeFigureOut">
              <a:rPr lang="fr-FR" smtClean="0"/>
              <a:t>01/03/2020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DBF2-4E59-4809-B146-E38C3945005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11F6-E175-48F6-B145-5E62F84A5909}" type="datetimeFigureOut">
              <a:rPr lang="fr-FR" smtClean="0"/>
              <a:t>01/03/2020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DBF2-4E59-4809-B146-E38C3945005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11F6-E175-48F6-B145-5E62F84A5909}" type="datetimeFigureOut">
              <a:rPr lang="fr-FR" smtClean="0"/>
              <a:t>01/03/2020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6ED7DBF2-4E59-4809-B146-E38C39450051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11F6-E175-48F6-B145-5E62F84A5909}" type="datetimeFigureOut">
              <a:rPr lang="fr-FR" smtClean="0"/>
              <a:t>01/03/2020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DBF2-4E59-4809-B146-E38C3945005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11F6-E175-48F6-B145-5E62F84A5909}" type="datetimeFigureOut">
              <a:rPr lang="fr-FR" smtClean="0"/>
              <a:t>01/03/2020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DBF2-4E59-4809-B146-E38C3945005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11F6-E175-48F6-B145-5E62F84A5909}" type="datetimeFigureOut">
              <a:rPr lang="fr-FR" smtClean="0"/>
              <a:t>01/03/2020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DBF2-4E59-4809-B146-E38C3945005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11F6-E175-48F6-B145-5E62F84A5909}" type="datetimeFigureOut">
              <a:rPr lang="fr-FR" smtClean="0"/>
              <a:t>01/03/2020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DBF2-4E59-4809-B146-E38C3945005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11F6-E175-48F6-B145-5E62F84A5909}" type="datetimeFigureOut">
              <a:rPr lang="fr-FR" smtClean="0"/>
              <a:t>01/03/2020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DBF2-4E59-4809-B146-E38C3945005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fr-F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Cliquez sur l'icône pour ajouter une image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11F6-E175-48F6-B145-5E62F84A5909}" type="datetimeFigureOut">
              <a:rPr lang="fr-FR" smtClean="0"/>
              <a:t>01/03/2020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DBF2-4E59-4809-B146-E38C3945005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7A411F6-E175-48F6-B145-5E62F84A5909}" type="datetimeFigureOut">
              <a:rPr lang="fr-FR" smtClean="0"/>
              <a:t>01/03/2020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ED7DBF2-4E59-4809-B146-E38C39450051}" type="slidenum">
              <a:rPr lang="fr-FR" smtClean="0"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7772400" cy="3240360"/>
          </a:xfrm>
        </p:spPr>
        <p:txBody>
          <a:bodyPr>
            <a:normAutofit/>
          </a:bodyPr>
          <a:lstStyle/>
          <a:p>
            <a:r>
              <a:rPr lang="fr-FR" b="1" i="1" u="sng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eorgia"/>
              </a:rPr>
              <a:t>Projet 2 :</a:t>
            </a:r>
            <a:r>
              <a:rPr lang="fr-FR" b="0" i="0" u="none" strike="noStrike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eorgia"/>
              </a:rPr>
              <a:t> “</a:t>
            </a:r>
            <a:r>
              <a:rPr lang="fr-FR" b="0" i="1" u="none" strike="noStrike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eorgia"/>
              </a:rPr>
              <a:t> </a:t>
            </a:r>
            <a:r>
              <a:rPr lang="fr-FR" b="0" i="1" u="none" strike="noStrike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mprint MT Shadow" pitchFamily="82" charset="0"/>
              </a:rPr>
              <a:t>transformez votre</a:t>
            </a:r>
            <a:r>
              <a:rPr lang="fr-FR" b="0" i="1" u="none" strike="noStrike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eorgia"/>
              </a:rPr>
              <a:t> 			</a:t>
            </a:r>
            <a:r>
              <a:rPr lang="fr-FR" b="0" i="1" u="none" strike="noStrike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mprint MT Shadow" pitchFamily="82" charset="0"/>
              </a:rPr>
              <a:t>CV</a:t>
            </a:r>
            <a:r>
              <a:rPr lang="fr-FR" b="0" i="1" u="none" strike="noStrike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eorgia"/>
              </a:rPr>
              <a:t> </a:t>
            </a:r>
            <a:r>
              <a:rPr lang="fr-FR" b="0" i="1" u="none" strike="noStrike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mprint MT Shadow" pitchFamily="82" charset="0"/>
              </a:rPr>
              <a:t>en site web </a:t>
            </a:r>
            <a:r>
              <a:rPr lang="fr-FR" b="0" i="0" u="none" strike="noStrike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eorgia"/>
              </a:rPr>
              <a:t>”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82488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280</TotalTime>
  <Words>6</Words>
  <Application>Microsoft Office PowerPoint</Application>
  <PresentationFormat>Affichage à l'écran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Apex</vt:lpstr>
      <vt:lpstr>Projet 2 : “ transformez votre    CV en site web 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2 : “ transformez votre    CV en site web ”</dc:title>
  <dc:creator>Karimuck</dc:creator>
  <cp:lastModifiedBy>Karimuck</cp:lastModifiedBy>
  <cp:revision>2</cp:revision>
  <dcterms:created xsi:type="dcterms:W3CDTF">2020-03-01T17:04:44Z</dcterms:created>
  <dcterms:modified xsi:type="dcterms:W3CDTF">2020-03-01T21:45:03Z</dcterms:modified>
</cp:coreProperties>
</file>