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6DCD-9B87-8559-3880-E780990F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120B2-96B1-E574-33CE-F7D67465E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22115-467B-E818-7E78-9146237B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08A3-5326-3CAE-425A-EB26A5A2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F2458-1D3F-EA13-DD18-4DC83F8A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61C3-64AB-077C-CB01-C534DFE5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9D888-11ED-88F2-6098-416F8C1D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36A7-FD20-BE3E-668D-2E286D2C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C5279-9A92-1036-CECB-30D3CBA9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28729-7B8B-9AC4-981B-AA1EF2B8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95036-E3CF-1530-4BE4-EEACF0498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39C45-5F7D-030F-F6E3-8E00905C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5C8E-A08D-CE6A-4960-45594A99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97D4D-5165-4055-D46F-5444CB98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748E-28EC-A881-E7B3-C6CA2CDF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BAE2-CE04-1326-0353-14C8C717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6235-4A18-5BCB-9095-41E6070C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F6A5D-3B1B-FB8F-03E8-4E2FB5D5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22448-1D0C-8F0A-2045-E2DF822B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4DD3-5D74-7400-A057-C728D20E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37C0-4B8F-F536-BF1F-2245029A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98B3A-1E4C-A023-836A-CAC80426B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3790-AC6B-A7B7-40FD-A54728D4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4751-43FD-331B-CC66-5957A6C6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820D-422E-F414-2671-DCB64A82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694D-790F-2407-21F1-B9EDC9F4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4F4D-A441-7BE3-ABD9-8CA43D3E3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7A065-6163-2CBE-7E0E-4223ACB9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2ADB-CADE-125C-2999-B6930678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F72D5-F9EB-B659-698B-C3697EE7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68D81-E4D1-2A04-D5AB-019DEE01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213C-B52E-9A0D-D875-532BBECA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DBD76-AE47-6B00-4177-3B21074A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70069-88CB-91C0-224A-0C0936B9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7EA8D-0D70-1B9D-2E51-EC2785E4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81F49-B292-7F3B-649E-1D05E3C90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A9E18-B48F-2D7E-1FB4-58140492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F5EF8-86D4-6F7D-DC0D-577914D2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8A058-C387-A54F-DB76-CEB0A75E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16C6-AFF1-34D3-D538-1BE4922A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ECB2B-D365-EF63-4B48-2DDDFE51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4DD45-1941-BDC3-1508-8D9E65F9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ABF62-7300-C88C-1FE4-03C24B25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EC088-DE53-22C2-D896-BD2837C5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A087-7F03-06C2-21A8-ADAB25DF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A7D75-32B4-F79E-2EBD-E971F6EB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47F9-083B-0FDD-493A-0FF3F85A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4ADD-6813-3FC4-9769-02159CBA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63ED-D044-CFF3-B61F-633798FAC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18961-2DB7-0A58-68C4-AA3C0A07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7203-CA5C-6A4A-E579-566FCD5E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6451-7177-7E70-6F44-9DB9B503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5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C2BC-C9EF-A137-06FD-92EE42DD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E9F12-BAE8-417E-0263-1FF0EA4A0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308C8-D4B4-CC98-E7A5-9FC2E3A2E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C1C9-1F93-B336-E2B6-BDE442EC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79737-36F6-228D-BB64-8228E052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FAE8-5E1E-32BD-9930-28CD0164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BF8F2-830F-15CD-55F2-5B17082F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AB442-71C3-6142-325A-AB7FFFBC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06CB-279E-42C0-CB39-AFA09C69F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4E2E-3019-4C25-A1F9-12E6E996561D}" type="datetimeFigureOut">
              <a:rPr lang="en-US" smtClean="0"/>
              <a:t>31/12/2023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89CC-36DE-C51F-FDF4-4463C8BD9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D42A-4E3A-302C-AF84-A86C6F7C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DDFA2-3C71-45A7-AA7A-CB551DBB8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7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UzYl1TYMcU" TargetMode="External"/><Relationship Id="rId2" Type="http://schemas.openxmlformats.org/officeDocument/2006/relationships/hyperlink" Target="https://youtu.be/D6yHKOYJis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214696/least-common-multiple-of-given-numb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C60-30B6-47D4-652D-AD6FA7B8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813" y="6838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Karim Akmal Ashour</a:t>
            </a:r>
            <a:br>
              <a:rPr lang="en-US" dirty="0"/>
            </a:br>
            <a:r>
              <a:rPr lang="en-US" dirty="0"/>
              <a:t>id:223309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Summary of the LCM code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57A1CB3-7D29-BCB2-FED0-6DF2971769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62179" y="2920566"/>
            <a:ext cx="11467641" cy="135421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To find the LCM of two numbers, we can use the formula: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LCM (a, b) = (a * b) / GCD (a, b)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where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GCD (a, b)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is the greatest common divisor of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096ABFC2-37A9-2C71-8936-7A63C20D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75" y="4626429"/>
            <a:ext cx="11467641" cy="123110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To find the GCD of two numbers, we can use the Euclidean algorithm, which is based on the observation that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GCD (a, b) = GCD (b, a mod b)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, where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 mod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is the remainder of dividing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by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0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3F11-0C64-574B-D7CA-B5E1EB9D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1- the means of GCD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F09F0-5C53-D185-B7FF-F2156330A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002" y="1690688"/>
            <a:ext cx="9099611" cy="5029708"/>
          </a:xfrm>
        </p:spPr>
      </p:pic>
    </p:spTree>
    <p:extLst>
      <p:ext uri="{BB962C8B-B14F-4D97-AF65-F5344CB8AC3E}">
        <p14:creationId xmlns:p14="http://schemas.microsoft.com/office/powerpoint/2010/main" val="123032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9EEF-5D86-368C-AEB2-6CA4EBFE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56C75E-31E9-F792-4E4F-8DBA68DA6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76" y="1535837"/>
            <a:ext cx="10164932" cy="50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46D3-87AA-EB95-129D-95465454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87F09-9C56-6FF3-4BD2-B63DD606E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1367162"/>
            <a:ext cx="9800947" cy="51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5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E210-FCFB-4CEC-1FC9-0781CFB8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LCM code and the run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7E743D-3510-2A0E-5933-A15766F6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293"/>
            <a:ext cx="5679440" cy="4471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433138-70CA-E831-91CE-84917D43C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80" y="1559293"/>
            <a:ext cx="6197600" cy="44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7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7668-672E-50A8-EC7B-C22D2E6F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D34F72-80A7-6C9C-B1F6-E77270E08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7" y="1580225"/>
            <a:ext cx="9472474" cy="51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0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682-34AE-2A52-EA27-439C7C2F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B376-E6C9-1CCA-06FD-38F916BE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video I uploaded on YouTube</a:t>
            </a:r>
            <a:r>
              <a:rPr lang="en-US" b="1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https://youtu.be/1jm7KRCRrCY</a:t>
            </a:r>
          </a:p>
          <a:p>
            <a:endParaRPr lang="en-US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https://youtu.be/D6yHKOYJiso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https://youtu.be/JUzYl1TYMcU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4"/>
              </a:rPr>
              <a:t>c++</a:t>
            </a:r>
            <a:r>
              <a:rPr lang="en-US" dirty="0">
                <a:hlinkClick r:id="rId4"/>
              </a:rPr>
              <a:t> - Least Common Multiple of given numbers -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6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Unicode MS</vt:lpstr>
      <vt:lpstr>-apple-system</vt:lpstr>
      <vt:lpstr>Arial</vt:lpstr>
      <vt:lpstr>Calibri</vt:lpstr>
      <vt:lpstr>Calibri Light</vt:lpstr>
      <vt:lpstr>Office Theme</vt:lpstr>
      <vt:lpstr>Karim Akmal Ashour id:223309  Summary of the LCM code</vt:lpstr>
      <vt:lpstr>Part 1- the means of GCD</vt:lpstr>
      <vt:lpstr>Part 2</vt:lpstr>
      <vt:lpstr>Part 3</vt:lpstr>
      <vt:lpstr>The LCM code and the run</vt:lpstr>
      <vt:lpstr>The analysis</vt:lpstr>
      <vt:lpstr>Links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Karim Akmal Ashour id:223309  Summary of the LCM code</dc:title>
  <dc:creator>karim akm</dc:creator>
  <cp:lastModifiedBy>karim akm</cp:lastModifiedBy>
  <cp:revision>2</cp:revision>
  <dcterms:created xsi:type="dcterms:W3CDTF">2023-12-31T13:28:51Z</dcterms:created>
  <dcterms:modified xsi:type="dcterms:W3CDTF">2023-12-31T13:37:10Z</dcterms:modified>
</cp:coreProperties>
</file>