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k5I72u30m3wlaFIQBUVQFRP5Y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f1f76c229_0_12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30f1f76c229_0_1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30f1f76c229_0_1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0f1f76c229_0_1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30f1f76c229_0_1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30f1f76c229_0_1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g30f1f76c229_0_123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30f1f76c229_0_123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0f1f76c229_0_12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0f1f76c229_0_18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30f1f76c229_0_18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30f1f76c229_0_18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30f1f76c229_0_18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30f1f76c229_0_18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30f1f76c229_0_18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g30f1f76c229_0_183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30f1f76c229_0_183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30f1f76c229_0_18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f1f76c229_0_19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0f1f76c229_0_142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21" name="Google Shape;21;g30f1f76c229_0_1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30f1f76c229_0_1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30f1f76c229_0_1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30f1f76c229_0_1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30f1f76c229_0_14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g30f1f76c229_0_14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g30f1f76c229_0_142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30f1f76c229_0_14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g30f1f76c229_0_133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31" name="Google Shape;31;g30f1f76c229_0_13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0f1f76c229_0_13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0f1f76c229_0_13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30f1f76c229_0_13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30f1f76c229_0_13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30f1f76c229_0_13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g30f1f76c229_0_13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0f1f76c229_0_15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30f1f76c229_0_152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30f1f76c229_0_152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30f1f76c229_0_15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0f1f76c229_0_15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30f1f76c229_0_15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f1f76c229_0_16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30f1f76c229_0_160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30f1f76c229_0_16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30f1f76c229_0_164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30f1f76c229_0_16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30f1f76c229_0_16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30f1f76c229_0_16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30f1f76c229_0_16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30f1f76c229_0_16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g30f1f76c229_0_164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30f1f76c229_0_16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f1f76c229_0_173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g30f1f76c229_0_17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30f1f76c229_0_173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30f1f76c229_0_173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30f1f76c229_0_17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30f1f76c229_0_17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f1f76c229_0_180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30f1f76c229_0_18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0f1f76c229_0_119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30f1f76c229_0_119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b="0" i="0" sz="19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0f1f76c229_0_11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141"/>
              <a:buFont typeface="Play"/>
              <a:buNone/>
            </a:pPr>
            <a:r>
              <a:rPr lang="en-US"/>
              <a:t>Designing a User-Centered UI for Smart Home IoT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Leveraging HCI Principles for Accessible and Intuitive Interaction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Iterative Design Process</a:t>
            </a:r>
            <a:endParaRPr/>
          </a:p>
        </p:txBody>
      </p:sp>
      <p:sp>
        <p:nvSpPr>
          <p:cNvPr id="140" name="Google Shape;140;p10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Gathering and Implementing Feedback: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A/B Testing: Compare alternative layouts or interaction models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Continuous User Feedback: Surveys, app feedback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Updates and Refinements: Regular updates to improve user experience.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Sample UI Screens</a:t>
            </a:r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Examples of Key UI Screens: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Dashboard: Home overview, current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Control Screen: Adjust individual device settings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Notifications Panel: Real-time alerts for security and energy updates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Visuals: Mockups or screenshots for each screen.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Summary and Future Improvements</a:t>
            </a:r>
            <a:endParaRPr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Recap: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User-Centric Approach: Designed with diverse user needs in mind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Accessible and Intuitive: Multi-modal interactions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Continuous Improvement: Ongoing updates based on feedback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Next Steps: Explore AI-based personalization, real-time monitoring.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Goal: To create a UI for a smart home IoT system that’s accessible, easy to use, and adapts to diverse user needs.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Key Areas: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Intuitive Interface Design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Multi-Modal Interaction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Personalized and Accessible Controls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Understanding User Needs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User Research Insights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Personas and Needs: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Busy Professionals: Efficient control, quick access to routines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Elderly Users: Accessibility, simplicity, large fonts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Tech-Savvy Enthusiasts: Customizable, advanced controls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Methods: Surveys, Interviews, Contextual Inquiry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Key Findings: Users desire simple, responsive controls and customizable options.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Core UI Design Principles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Guiding Principles: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1. Simplicity: Clear, uncluttered screens for essential tasks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2. Consistency: Consistent design elements for seamless navigation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3. Feedback: Real-time responses to user actions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4. Accessibility: Large fonts, voice integration, color contrast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Multi-Modal Interaction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Interaction Options: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Voice Control: For hands-free, accessible interaction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Touch Interfaces: Mobile app and wall panels for in-depth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Gesture Control: Quick, intuitive controls (e.g., waving hand to turn off lights)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Example: Voice command to adjust lights and touch screen for advanced settings.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User Interface Components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Core Components: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Dashboard: Overview of home status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Control Panels: Specific control for each area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Real-Time Notifications: Alerts for important events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Visual Elements: Clear icons, color-coded status indicators, minimalistic design.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Visual Feedback Mechanisms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Feedback Examples: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Visual: Color changes or icons showing action success/failure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Auditory: Sound notifications for alarms or reminders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Haptic: Vibration feedback on mobile devices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Goal: Enhance user confidence and minimize confusion.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Accessibility Features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Incorporating Accessibility: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High-Contrast Mode: Color contrast for better visibility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Font Size Options: Large, readable fonts, adjustable in settings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Voice Commands: Integrate with popular assistants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Objective: Make the UI usable for all age groups and abilities.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Prototyping and Testing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Designing for Usability: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Low-Fidelity Prototypes: Early wireframes to gather feedback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High-Fidelity Mockups: Detailed designs for testing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- User Testing: Conduct usability tests on intuitive navigation and accessibility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Tools: Figma for prototyping.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2024-10-27T19:37:10Z</dcterms:created>
  <dc:creator>Mohamed180062@fmed.bu.edu.eg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0x0101008C8B282E6DE79940B1D70919C9E73374</vt:lpwstr>
  </property>
</Properties>
</file>