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7060308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gati Pant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23T22:35:58.061" idx="1">
    <p:pos x="6000" y="0"/>
    <p:text>Problem area – why it is of interest (in general or to you), what you might want to</p:text>
  </p:cm>
  <p:cm authorId="0" dt="2020-02-23T22:35:58.061" idx="2">
    <p:pos x="6000" y="0"/>
    <p:text>predict? This could be a hypothesis.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23T22:36:12.737" idx="3">
    <p:pos x="6000" y="0"/>
    <p:text>The data – where it might come from, why it may be applicable, and any preliminary
assessment you’ve made?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23T22:36:29.162" idx="4">
    <p:pos x="6000" y="0"/>
    <p:text>How you plan to conduct your analysis: distribution, pattern/ relationship and model
construction. What techniques do you think you will use?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23T22:36:43.074" idx="5">
    <p:pos x="6000" y="0"/>
    <p:text>How do you plan to apply the model? What are the possible uncertainties?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23T22:36:59.413" idx="6">
    <p:pos x="6000" y="0"/>
    <p:text>What do you want to predict and what decisions (prescriptions) may be
possible? What would a good outcome be?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2ce89c4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2ce89c4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2ce89c46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2ce89c46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2ce89c46_0_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2ce89c46_0_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ce89c46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ce89c46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2ce89c46_0_1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2ce89c46_0_1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hyperlink" Target="https://data.oecd.org/eduatt/adult-education-level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2074864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Adult Education Around the World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747189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Pragati Pant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This project aims to analyze the difference in adult education levels throughout the world.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In my opinion, education is an important indicator in understanding how a country or population operates.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Possible Questions:</a:t>
            </a:r>
            <a:endParaRPr sz="1600" dirty="0"/>
          </a:p>
          <a:p>
            <a:pPr fontAlgn="base"/>
            <a:r>
              <a:rPr lang="en-US" sz="1600" dirty="0"/>
              <a:t>How have adult education levels developed in various countries throughout the years? Change in one country specifically? </a:t>
            </a:r>
          </a:p>
          <a:p>
            <a:pPr fontAlgn="base"/>
            <a:r>
              <a:rPr lang="en-US" sz="1600" dirty="0"/>
              <a:t>How has gender played a role in change in education levels?</a:t>
            </a:r>
          </a:p>
          <a:p>
            <a:pPr fontAlgn="base"/>
            <a:r>
              <a:rPr lang="en-US" sz="1600" dirty="0"/>
              <a:t>What level of education is most common in countries?</a:t>
            </a:r>
          </a:p>
          <a:p>
            <a:pPr marL="114300" indent="0" fontAlgn="base">
              <a:buNone/>
            </a:pPr>
            <a:endParaRPr lang="en-US" sz="1600" dirty="0"/>
          </a:p>
          <a:p>
            <a:pPr marL="114300" indent="0" fontAlgn="base">
              <a:buNone/>
            </a:pPr>
            <a:r>
              <a:rPr lang="en-US" sz="1600" dirty="0"/>
              <a:t>I hypothesize education levels and trends have changed/grown positively over time.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Origin: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Organisation for Economic Co-operation and Development (OECD)</a:t>
            </a: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“</a:t>
            </a:r>
            <a:r>
              <a:rPr lang="en" sz="1600" dirty="0">
                <a:solidFill>
                  <a:srgbClr val="0B1E2D"/>
                </a:solidFill>
              </a:rPr>
              <a:t>International </a:t>
            </a:r>
            <a:r>
              <a:rPr lang="en" sz="1600" dirty="0" err="1">
                <a:solidFill>
                  <a:srgbClr val="0B1E2D"/>
                </a:solidFill>
              </a:rPr>
              <a:t>organisation</a:t>
            </a:r>
            <a:r>
              <a:rPr lang="en" sz="1600" dirty="0">
                <a:solidFill>
                  <a:srgbClr val="0B1E2D"/>
                </a:solidFill>
              </a:rPr>
              <a:t> that works to build better policies for better lives</a:t>
            </a:r>
            <a:r>
              <a:rPr lang="en" sz="1600" dirty="0"/>
              <a:t>”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Over 60 years of experience in analyzing various global trends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Preliminary assessment:</a:t>
            </a: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Enough metadata/information provided from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source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Over 6000 data points ranging from 1980s to 2018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Adults between ages 25 and 64 measured across 3 education levels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Plan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visualization:</a:t>
            </a: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Map countries’ percentages in one given year 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Map trends of one chosen country over time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Graph 3 education levels to see which one is most common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Graph differences in education level based on gender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Model:</a:t>
            </a: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 linear regression model using years and percentages columns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Graph these trends to represent changes in education levels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Filter to show changes based on gender and specific education levels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Application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Using the linear regression model:</a:t>
            </a: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Predict future trends of education levels for one chosen country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Pick one education level and predict future trends globally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Predict future trends based on gender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Uncertainties</a:t>
            </a:r>
            <a:r>
              <a:rPr lang="en" sz="1600" dirty="0"/>
              <a:t>:</a:t>
            </a: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Not sure if there are yearly gaps in data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Not sure if there is enough percentage data for each criteria (gender, education level) once filtered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Outcome Goals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Possible outcomes: </a:t>
            </a: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Predictions correlate with hypotheses: indicates there has been a positive change in education levels over time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Analysis is inconclusive: trends did not match up with my expectations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Both are good, acceptable outcomes as long as my analysis is thorough.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351</Words>
  <Application>Microsoft Macintosh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Economica</vt:lpstr>
      <vt:lpstr>Open Sans</vt:lpstr>
      <vt:lpstr>Luxe</vt:lpstr>
      <vt:lpstr>Understanding Adult Education Around the World</vt:lpstr>
      <vt:lpstr>Problem Definition</vt:lpstr>
      <vt:lpstr>Data Background</vt:lpstr>
      <vt:lpstr>Analysis Plan</vt:lpstr>
      <vt:lpstr>Model Application</vt:lpstr>
      <vt:lpstr>Prediction and Outcome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Adult Education Around the World</dc:title>
  <cp:lastModifiedBy>Pant, Pragati</cp:lastModifiedBy>
  <cp:revision>4</cp:revision>
  <dcterms:modified xsi:type="dcterms:W3CDTF">2020-02-24T16:24:17Z</dcterms:modified>
</cp:coreProperties>
</file>