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3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8581-7B95-42FA-A5CE-78525375B077}" type="datetimeFigureOut">
              <a:rPr lang="de-CH" smtClean="0"/>
              <a:t>12.03.2018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E627-0E04-4493-AE3F-78C988C6C6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5458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8581-7B95-42FA-A5CE-78525375B077}" type="datetimeFigureOut">
              <a:rPr lang="de-CH" smtClean="0"/>
              <a:t>12.03.2018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E627-0E04-4493-AE3F-78C988C6C6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66624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8581-7B95-42FA-A5CE-78525375B077}" type="datetimeFigureOut">
              <a:rPr lang="de-CH" smtClean="0"/>
              <a:t>12.03.2018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E627-0E04-4493-AE3F-78C988C6C6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13151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8581-7B95-42FA-A5CE-78525375B077}" type="datetimeFigureOut">
              <a:rPr lang="de-CH" smtClean="0"/>
              <a:t>12.03.2018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E627-0E04-4493-AE3F-78C988C6C6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6193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8581-7B95-42FA-A5CE-78525375B077}" type="datetimeFigureOut">
              <a:rPr lang="de-CH" smtClean="0"/>
              <a:t>12.03.2018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E627-0E04-4493-AE3F-78C988C6C6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7694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8581-7B95-42FA-A5CE-78525375B077}" type="datetimeFigureOut">
              <a:rPr lang="de-CH" smtClean="0"/>
              <a:t>12.03.2018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E627-0E04-4493-AE3F-78C988C6C6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9895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8581-7B95-42FA-A5CE-78525375B077}" type="datetimeFigureOut">
              <a:rPr lang="de-CH" smtClean="0"/>
              <a:t>12.03.2018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E627-0E04-4493-AE3F-78C988C6C6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25987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8581-7B95-42FA-A5CE-78525375B077}" type="datetimeFigureOut">
              <a:rPr lang="de-CH" smtClean="0"/>
              <a:t>12.03.2018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E627-0E04-4493-AE3F-78C988C6C6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2336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8581-7B95-42FA-A5CE-78525375B077}" type="datetimeFigureOut">
              <a:rPr lang="de-CH" smtClean="0"/>
              <a:t>12.03.2018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E627-0E04-4493-AE3F-78C988C6C6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6289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8581-7B95-42FA-A5CE-78525375B077}" type="datetimeFigureOut">
              <a:rPr lang="de-CH" smtClean="0"/>
              <a:t>12.03.2018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E627-0E04-4493-AE3F-78C988C6C6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8557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8581-7B95-42FA-A5CE-78525375B077}" type="datetimeFigureOut">
              <a:rPr lang="de-CH" smtClean="0"/>
              <a:t>12.03.2018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E627-0E04-4493-AE3F-78C988C6C6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8561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78581-7B95-42FA-A5CE-78525375B077}" type="datetimeFigureOut">
              <a:rPr lang="de-CH" smtClean="0"/>
              <a:t>12.03.2018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0E627-0E04-4493-AE3F-78C988C6C625}" type="slidenum">
              <a:rPr lang="de-CH" smtClean="0"/>
              <a:t>‹Nr.›</a:t>
            </a:fld>
            <a:endParaRPr lang="de-CH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3810"/>
            <a:ext cx="9906000" cy="609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32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FE9CEE2-1CB9-4638-B145-2B2AAE4463EE}"/>
              </a:ext>
            </a:extLst>
          </p:cNvPr>
          <p:cNvSpPr txBox="1"/>
          <p:nvPr/>
        </p:nvSpPr>
        <p:spPr>
          <a:xfrm>
            <a:off x="75501" y="117446"/>
            <a:ext cx="297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MyChocolate</a:t>
            </a:r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AAEE832-D4F8-4D93-A3BA-DA8D55C96993}"/>
              </a:ext>
            </a:extLst>
          </p:cNvPr>
          <p:cNvSpPr txBox="1"/>
          <p:nvPr/>
        </p:nvSpPr>
        <p:spPr>
          <a:xfrm>
            <a:off x="76200" y="1698625"/>
            <a:ext cx="1920875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Hospitals / nursing homes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Doctors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Employees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Broker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3903AC3-7784-4598-A616-225DCFF64739}"/>
              </a:ext>
            </a:extLst>
          </p:cNvPr>
          <p:cNvSpPr txBox="1"/>
          <p:nvPr/>
        </p:nvSpPr>
        <p:spPr>
          <a:xfrm>
            <a:off x="1660525" y="5045075"/>
            <a:ext cx="2670175" cy="160043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Employee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Rental fee</a:t>
            </a:r>
            <a:r>
              <a:rPr lang="en-US" sz="1400" dirty="0"/>
              <a:t>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Brokerage fees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Marketing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Money reclaim / Health insurance cases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2E5D45E-A8BD-4E56-AB9B-4E3E35610E8B}"/>
              </a:ext>
            </a:extLst>
          </p:cNvPr>
          <p:cNvSpPr txBox="1"/>
          <p:nvPr/>
        </p:nvSpPr>
        <p:spPr>
          <a:xfrm>
            <a:off x="3978275" y="2031999"/>
            <a:ext cx="1943100" cy="2031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Individual and personalized </a:t>
            </a:r>
            <a:r>
              <a:rPr lang="en-US" sz="1400" dirty="0"/>
              <a:t>health insurance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Fast and easy application process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Consulting based on needs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Availability of services 24/7</a:t>
            </a:r>
            <a:endParaRPr lang="EN-US" sz="14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A3BAA32-0750-4676-9264-5C5D8846AA51}"/>
              </a:ext>
            </a:extLst>
          </p:cNvPr>
          <p:cNvSpPr txBox="1"/>
          <p:nvPr/>
        </p:nvSpPr>
        <p:spPr>
          <a:xfrm>
            <a:off x="5930900" y="1863724"/>
            <a:ext cx="1943100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Self-service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Personal consulting employee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0A276B7-8E61-4A73-9440-4772579B9D69}"/>
              </a:ext>
            </a:extLst>
          </p:cNvPr>
          <p:cNvSpPr txBox="1"/>
          <p:nvPr/>
        </p:nvSpPr>
        <p:spPr>
          <a:xfrm>
            <a:off x="7883525" y="1602570"/>
            <a:ext cx="1943100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High worth clients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800" dirty="0"/>
              <a:t>Old young middle aged</a:t>
            </a:r>
            <a:endParaRPr lang="EN-US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Middle class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800" dirty="0"/>
              <a:t>Old young middle aged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Budget class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800" dirty="0"/>
              <a:t>Old young middle aged</a:t>
            </a:r>
            <a:endParaRPr lang="EN-US" sz="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4C093CF-819F-4D69-A946-220F2D770911}"/>
              </a:ext>
            </a:extLst>
          </p:cNvPr>
          <p:cNvSpPr txBox="1"/>
          <p:nvPr/>
        </p:nvSpPr>
        <p:spPr>
          <a:xfrm>
            <a:off x="5924550" y="4213661"/>
            <a:ext cx="1943100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/>
              <a:t>Via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 err="1"/>
              <a:t>Webbrowser</a:t>
            </a:r>
            <a:endParaRPr lang="EN-US" sz="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/>
              <a:t>Direct contact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/>
              <a:t>Broker</a:t>
            </a:r>
          </a:p>
          <a:p>
            <a:endParaRPr lang="EN-US" sz="9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5155C89-A101-4A07-BF51-9D76782E54D7}"/>
              </a:ext>
            </a:extLst>
          </p:cNvPr>
          <p:cNvSpPr txBox="1"/>
          <p:nvPr/>
        </p:nvSpPr>
        <p:spPr>
          <a:xfrm>
            <a:off x="2012950" y="1695449"/>
            <a:ext cx="1936749" cy="160043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/>
              </a:rPr>
              <a:t>Consulting health insurance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Application registration and assessment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FEAE63B-02A5-4D20-9465-78343B3A118E}"/>
              </a:ext>
            </a:extLst>
          </p:cNvPr>
          <p:cNvSpPr txBox="1"/>
          <p:nvPr/>
        </p:nvSpPr>
        <p:spPr>
          <a:xfrm>
            <a:off x="2035176" y="3693992"/>
            <a:ext cx="193674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IT (SW&amp;HW)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Employee / Knowhow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Liquidity / money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82FE08E-6B4F-4E3F-ADEF-FFDB4B1B0F5B}"/>
              </a:ext>
            </a:extLst>
          </p:cNvPr>
          <p:cNvSpPr txBox="1"/>
          <p:nvPr/>
        </p:nvSpPr>
        <p:spPr>
          <a:xfrm>
            <a:off x="6550344" y="5044658"/>
            <a:ext cx="2755581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Health insurance fees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franchise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18938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2254CCB744824F87EFEBF8C4ED887E" ma:contentTypeVersion="4" ma:contentTypeDescription="Create a new document." ma:contentTypeScope="" ma:versionID="fea6c08f5d4ae170c02bf0c720d8a963">
  <xsd:schema xmlns:xsd="http://www.w3.org/2001/XMLSchema" xmlns:xs="http://www.w3.org/2001/XMLSchema" xmlns:p="http://schemas.microsoft.com/office/2006/metadata/properties" xmlns:ns2="608e1d31-a98a-4975-929a-fec92fa04e11" xmlns:ns3="c4faaa93-df0e-4aa3-9eb5-f5bec566f0cb" targetNamespace="http://schemas.microsoft.com/office/2006/metadata/properties" ma:root="true" ma:fieldsID="1a227990117d83e7cf5c4e19a9a92787" ns2:_="" ns3:_="">
    <xsd:import namespace="608e1d31-a98a-4975-929a-fec92fa04e11"/>
    <xsd:import namespace="c4faaa93-df0e-4aa3-9eb5-f5bec566f0cb"/>
    <xsd:element name="properties">
      <xsd:complexType>
        <xsd:sequence>
          <xsd:element name="documentManagement">
            <xsd:complexType>
              <xsd:all>
                <xsd:element ref="ns2:h0634c7ff1754dc1a2b3e316a0f76f26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8e1d31-a98a-4975-929a-fec92fa04e11" elementFormDefault="qualified">
    <xsd:import namespace="http://schemas.microsoft.com/office/2006/documentManagement/types"/>
    <xsd:import namespace="http://schemas.microsoft.com/office/infopath/2007/PartnerControls"/>
    <xsd:element name="h0634c7ff1754dc1a2b3e316a0f76f26" ma:index="9" nillable="true" ma:taxonomy="true" ma:internalName="h0634c7ff1754dc1a2b3e316a0f76f26" ma:taxonomyFieldName="Dokumententyp" ma:displayName="Dokumententyp" ma:default="" ma:fieldId="{10634c7f-f175-4dc1-a2b3-e316a0f76f26}" ma:sspId="de049ac6-cdb5-4ccd-b380-fcbce620849a" ma:termSetId="2e167bbd-440c-48c6-85d8-c607a3334d80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faaa93-df0e-4aa3-9eb5-f5bec566f0cb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iespalte &quot;Alle abfangen&quot;" ma:hidden="true" ma:list="{a0b2b447-47bb-4d0a-b214-9415eaeff963}" ma:internalName="TaxCatchAll" ma:showField="CatchAllData" ma:web="c3ed693d-8c25-4a51-b1cc-1c64ac9889d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0634c7ff1754dc1a2b3e316a0f76f26 xmlns="608e1d31-a98a-4975-929a-fec92fa04e11">
      <Terms xmlns="http://schemas.microsoft.com/office/infopath/2007/PartnerControls"/>
    </h0634c7ff1754dc1a2b3e316a0f76f26>
    <TaxCatchAll xmlns="c4faaa93-df0e-4aa3-9eb5-f5bec566f0cb"/>
  </documentManagement>
</p:properties>
</file>

<file path=customXml/itemProps1.xml><?xml version="1.0" encoding="utf-8"?>
<ds:datastoreItem xmlns:ds="http://schemas.openxmlformats.org/officeDocument/2006/customXml" ds:itemID="{BBF0717B-7A82-47A9-8B0F-8F9834B7D3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8e1d31-a98a-4975-929a-fec92fa04e11"/>
    <ds:schemaRef ds:uri="c4faaa93-df0e-4aa3-9eb5-f5bec566f0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E543E87-E92D-45BD-8D13-CD766E40D8C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F8245E-1F31-4826-ADA4-B4FC62A4298B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4faaa93-df0e-4aa3-9eb5-f5bec566f0cb"/>
    <ds:schemaRef ds:uri="608e1d31-a98a-4975-929a-fec92fa04e11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90</Words>
  <Application>Microsoft Office PowerPoint</Application>
  <PresentationFormat>A4-Papier (210 x 297 mm)</PresentationFormat>
  <Paragraphs>34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>Fachhochschule Nordwestschweiz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Hinkelmann Knut</dc:creator>
  <cp:lastModifiedBy>Pasquale Biafora</cp:lastModifiedBy>
  <cp:revision>18</cp:revision>
  <dcterms:created xsi:type="dcterms:W3CDTF">2017-09-21T01:06:41Z</dcterms:created>
  <dcterms:modified xsi:type="dcterms:W3CDTF">2018-03-12T23:54:25Z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0x0101000D2254CCB744824F87EFEBF8C4ED887E</vt:lpwstr>
  </property>
  <property fmtid="{D5CDD505-2E9C-101B-9397-08002B2CF9AE}" pid="3" name="Dokumententyp">
    <vt:lpwstr/>
  </property>
</Properties>
</file>