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Reto Técnico DS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Oscar Eduardo Pérez Lara</a:t>
            </a:r>
          </a:p>
          <a:p>
            <a:r>
              <a:rPr lang="es-MX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Correlación Precio –Precio x m^2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4" y="1563081"/>
            <a:ext cx="4145223" cy="3881437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43" y="1270000"/>
            <a:ext cx="3972479" cy="2686425"/>
          </a:xfrm>
        </p:spPr>
      </p:pic>
      <p:sp>
        <p:nvSpPr>
          <p:cNvPr id="7" name="CuadroTexto 6"/>
          <p:cNvSpPr txBox="1"/>
          <p:nvPr/>
        </p:nvSpPr>
        <p:spPr>
          <a:xfrm>
            <a:off x="5160397" y="4333461"/>
            <a:ext cx="411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relación precio – precio por metro cuadrado es lineal con un factor de 0.39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s-MX" dirty="0" smtClean="0"/>
              <a:t>Correlación Superficie – Precio x m^2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2523"/>
            <a:ext cx="4029637" cy="3839111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77" y="1402523"/>
            <a:ext cx="3953427" cy="2676899"/>
          </a:xfrm>
        </p:spPr>
      </p:pic>
      <p:sp>
        <p:nvSpPr>
          <p:cNvPr id="8" name="CuadroTexto 7"/>
          <p:cNvSpPr txBox="1"/>
          <p:nvPr/>
        </p:nvSpPr>
        <p:spPr>
          <a:xfrm>
            <a:off x="5327374" y="4556097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Tenemos una correlación negativa con un factor de -0.27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Correlación No. Habitaciones, No. de Baños y No. de Estacionamientos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3" y="2160589"/>
            <a:ext cx="2201953" cy="2191640"/>
          </a:xfrm>
        </p:spPr>
      </p:pic>
      <p:sp>
        <p:nvSpPr>
          <p:cNvPr id="6" name="Marcador de contenido 3"/>
          <p:cNvSpPr txBox="1">
            <a:spLocks/>
          </p:cNvSpPr>
          <p:nvPr/>
        </p:nvSpPr>
        <p:spPr>
          <a:xfrm>
            <a:off x="5242370" y="2312989"/>
            <a:ext cx="4184034" cy="44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819543" y="4802106"/>
            <a:ext cx="7123810" cy="81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No podemos visualizar ninguna correlación particular entre estas variables y el precio por metro cuadrado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19" y="2160589"/>
            <a:ext cx="2202332" cy="2191641"/>
          </a:xfrm>
        </p:spPr>
      </p:pic>
      <p:pic>
        <p:nvPicPr>
          <p:cNvPr id="10" name="Marcador de conteni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19" y="2160588"/>
            <a:ext cx="2191641" cy="21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 los datos disponibles, los factores que más influyen en el precio por metro cuadrado son el precio de la vivienda y la superficie que tiene (lo que era de esperar.</a:t>
            </a:r>
          </a:p>
          <a:p>
            <a:r>
              <a:rPr lang="es-MX" dirty="0" smtClean="0"/>
              <a:t>El tipo de construcción es irrelevante pues todos los inmuebles son departamentos.</a:t>
            </a:r>
          </a:p>
          <a:p>
            <a:r>
              <a:rPr lang="es-MX" dirty="0" smtClean="0"/>
              <a:t>La zona obviamente es un factor clave en el precio, sin embargo me fue imposible sacar correctamente dicha información.</a:t>
            </a:r>
          </a:p>
          <a:p>
            <a:r>
              <a:rPr lang="es-MX" dirty="0" smtClean="0"/>
              <a:t>No parece haber una relación importante entre en numero de habitaciones, baños ni cajones de estacionamiento con el precio por metro cuadrado.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Buscamos identificar los factores que determinan el precio por metro cuadrado analizando una base de datos dada.</a:t>
            </a:r>
          </a:p>
          <a:p>
            <a:r>
              <a:rPr lang="es-MX" dirty="0" smtClean="0"/>
              <a:t>La base analizada cuenta con 981 registros</a:t>
            </a:r>
          </a:p>
          <a:p>
            <a:r>
              <a:rPr lang="es-MX" dirty="0" smtClean="0"/>
              <a:t>Se realizó una investigación previa donde se identifican 12 variables principales que determinan el valor de un inmueble</a:t>
            </a:r>
          </a:p>
        </p:txBody>
      </p:sp>
    </p:spTree>
    <p:extLst>
      <p:ext uri="{BB962C8B-B14F-4D97-AF65-F5344CB8AC3E}">
        <p14:creationId xmlns:p14="http://schemas.microsoft.com/office/powerpoint/2010/main" val="10457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datos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Tenemos 981 inmuebles</a:t>
            </a:r>
          </a:p>
          <a:p>
            <a:r>
              <a:rPr lang="es-MX" dirty="0" smtClean="0"/>
              <a:t>Todos los inmuebles son departamentos en venta</a:t>
            </a:r>
          </a:p>
          <a:p>
            <a:r>
              <a:rPr lang="es-MX" dirty="0" smtClean="0"/>
              <a:t>La ubicación es algo que se sabe es importante para el precio por metro cuadrado, mas no se pudo extraer de forma apropiada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Los datos que se usaron son:</a:t>
            </a:r>
          </a:p>
          <a:p>
            <a:r>
              <a:rPr lang="es-MX" dirty="0" smtClean="0"/>
              <a:t>Precio de la vivienda</a:t>
            </a:r>
          </a:p>
          <a:p>
            <a:r>
              <a:rPr lang="es-MX" dirty="0" smtClean="0"/>
              <a:t>Superficie (m^2)</a:t>
            </a:r>
          </a:p>
          <a:p>
            <a:r>
              <a:rPr lang="es-MX" dirty="0" smtClean="0"/>
              <a:t>No. Baños</a:t>
            </a:r>
          </a:p>
          <a:p>
            <a:r>
              <a:rPr lang="es-MX" dirty="0" smtClean="0"/>
              <a:t>No. Pisos</a:t>
            </a:r>
          </a:p>
          <a:p>
            <a:r>
              <a:rPr lang="es-MX" dirty="0" smtClean="0"/>
              <a:t>No. Habitaciones</a:t>
            </a:r>
          </a:p>
          <a:p>
            <a:r>
              <a:rPr lang="es-MX" dirty="0" smtClean="0"/>
              <a:t>No. Estacionamientos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Precio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Distribución de Precio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67828"/>
            <a:ext cx="4184650" cy="2470864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Los inmuebles van de menos de un millón de pesos hasta los 10 millones de pesos.</a:t>
            </a:r>
          </a:p>
          <a:p>
            <a:r>
              <a:rPr lang="es-MX" dirty="0" smtClean="0"/>
              <a:t>Se sigue una distribución casi normal</a:t>
            </a:r>
            <a:r>
              <a:rPr lang="en-US" dirty="0" smtClean="0"/>
              <a:t>.</a:t>
            </a:r>
          </a:p>
          <a:p>
            <a:r>
              <a:rPr lang="es-MX" dirty="0" smtClean="0"/>
              <a:t>Los rangos principales son de 4 a 5 y de 10 a 11 millones de pesos.</a:t>
            </a:r>
          </a:p>
        </p:txBody>
      </p:sp>
    </p:spTree>
    <p:extLst>
      <p:ext uri="{BB962C8B-B14F-4D97-AF65-F5344CB8AC3E}">
        <p14:creationId xmlns:p14="http://schemas.microsoft.com/office/powerpoint/2010/main" val="24889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Superficie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Distribución de la superficie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680040"/>
            <a:ext cx="4184650" cy="141879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Notamos una distribución de </a:t>
            </a:r>
            <a:r>
              <a:rPr lang="es-MX" dirty="0" err="1" smtClean="0"/>
              <a:t>Poisson</a:t>
            </a:r>
            <a:r>
              <a:rPr lang="es-MX" dirty="0" smtClean="0"/>
              <a:t>.</a:t>
            </a:r>
          </a:p>
          <a:p>
            <a:r>
              <a:rPr lang="es-MX" dirty="0" smtClean="0"/>
              <a:t>Los valores principales se encuentran entre los 70m^2 y 90m^2.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Precio x m^2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Distribución del precio por metro cuadrado</a:t>
            </a:r>
            <a:r>
              <a:rPr lang="en-US" dirty="0" smtClean="0"/>
              <a:t>.</a:t>
            </a:r>
            <a:endParaRPr lang="es-MX" dirty="0" smtClean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64619"/>
            <a:ext cx="4184650" cy="2154804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Tenemos una distribución normal.</a:t>
            </a:r>
          </a:p>
          <a:p>
            <a:r>
              <a:rPr lang="es-MX" dirty="0" smtClean="0"/>
              <a:t>Una media de $60000.00 pesos por metro cuadrado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Habitaciones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Distribución Habitaciones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37245"/>
            <a:ext cx="4184650" cy="2340993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Distribución normal con media de 2 habitaciones por departamento.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Estacionamientos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Distribución Estacionamientos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37245"/>
            <a:ext cx="4184650" cy="2389651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Principalmente tenemos 1 cajón de estacionamiento por departamento.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237" y="569843"/>
            <a:ext cx="8596668" cy="765976"/>
          </a:xfrm>
        </p:spPr>
        <p:txBody>
          <a:bodyPr/>
          <a:lstStyle/>
          <a:p>
            <a:r>
              <a:rPr lang="es-MX" dirty="0" smtClean="0"/>
              <a:t>Correlación 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636104" y="1653871"/>
            <a:ext cx="842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continuación se mostrarán los factores de correlación entre los diferentes parámetros y el precio por metro cuadrado.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411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Reto Técnico DS</vt:lpstr>
      <vt:lpstr>Pregunta 1</vt:lpstr>
      <vt:lpstr>Los datos </vt:lpstr>
      <vt:lpstr>Precio </vt:lpstr>
      <vt:lpstr>Superficie</vt:lpstr>
      <vt:lpstr>Precio x m^2</vt:lpstr>
      <vt:lpstr>Habitaciones </vt:lpstr>
      <vt:lpstr>Estacionamientos</vt:lpstr>
      <vt:lpstr>Correlación </vt:lpstr>
      <vt:lpstr>Correlación Precio –Precio x m^2</vt:lpstr>
      <vt:lpstr>Correlación Superficie – Precio x m^2</vt:lpstr>
      <vt:lpstr>Correlación No. Habitaciones, No. de Baños y No. de Estacionamientos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Técnico DS</dc:title>
  <dc:creator>Oscar</dc:creator>
  <cp:lastModifiedBy>Oscar</cp:lastModifiedBy>
  <cp:revision>6</cp:revision>
  <dcterms:created xsi:type="dcterms:W3CDTF">2022-07-09T03:01:19Z</dcterms:created>
  <dcterms:modified xsi:type="dcterms:W3CDTF">2022-07-08T23:00:05Z</dcterms:modified>
</cp:coreProperties>
</file>