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Reto Técnico DS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Oscar Eduardo Pérez </a:t>
            </a:r>
            <a:r>
              <a:rPr lang="es-MX" dirty="0" err="1" smtClean="0"/>
              <a:t>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Dada una base de datos con reseñas sobre restaurantes, se busca conocer los temas principales de las reseñas.</a:t>
            </a:r>
          </a:p>
          <a:p>
            <a:r>
              <a:rPr lang="es-MX" dirty="0" smtClean="0"/>
              <a:t>Se propone hacer un mapa de palabras para visualizar dicha información.</a:t>
            </a:r>
          </a:p>
          <a:p>
            <a:r>
              <a:rPr lang="es-MX" dirty="0" smtClean="0"/>
              <a:t>La base cuenta con 9183 Reseñas</a:t>
            </a:r>
          </a:p>
        </p:txBody>
      </p:sp>
    </p:spTree>
    <p:extLst>
      <p:ext uri="{BB962C8B-B14F-4D97-AF65-F5344CB8AC3E}">
        <p14:creationId xmlns:p14="http://schemas.microsoft.com/office/powerpoint/2010/main" val="36429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Contamos con 9183 reseñas</a:t>
            </a:r>
          </a:p>
          <a:p>
            <a:r>
              <a:rPr lang="es-MX" dirty="0" smtClean="0"/>
              <a:t>Hay diversos idiomas, el análisis únicamente se hace sobre español, inglés y alemán (los </a:t>
            </a:r>
            <a:r>
              <a:rPr lang="es-MX" dirty="0" err="1" smtClean="0"/>
              <a:t>idomas</a:t>
            </a:r>
            <a:r>
              <a:rPr lang="es-MX" dirty="0" smtClean="0"/>
              <a:t> con los que estoy familiarizado).</a:t>
            </a:r>
          </a:p>
          <a:p>
            <a:r>
              <a:rPr lang="es-MX" dirty="0" smtClean="0"/>
              <a:t>Español: 8677 entradas (94.48%)</a:t>
            </a:r>
          </a:p>
          <a:p>
            <a:r>
              <a:rPr lang="es-MX" dirty="0" smtClean="0"/>
              <a:t>Inglés: 431 entradas (4.69%)</a:t>
            </a:r>
          </a:p>
          <a:p>
            <a:r>
              <a:rPr lang="es-MX" dirty="0" smtClean="0"/>
              <a:t>Alemán: 2 entradas (0.02%)</a:t>
            </a:r>
          </a:p>
          <a:p>
            <a:endParaRPr lang="es-MX" dirty="0"/>
          </a:p>
          <a:p>
            <a:r>
              <a:rPr lang="es-MX" dirty="0" smtClean="0"/>
              <a:t>Se hará un mapa de palabras por cada idioma.</a:t>
            </a:r>
          </a:p>
          <a:p>
            <a:r>
              <a:rPr lang="es-MX" dirty="0" smtClean="0"/>
              <a:t>Se hace una limpieza de palabras en las que se quitan palabras obvias como restaurante y comida entre otras.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Español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6" y="1853248"/>
            <a:ext cx="5299084" cy="2690016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“Muy Rico” y “Delicioso” son los comentarios principales</a:t>
            </a:r>
          </a:p>
          <a:p>
            <a:r>
              <a:rPr lang="es-MX" dirty="0" smtClean="0"/>
              <a:t>Hay alta satisfacción con la calidad de los alimentos</a:t>
            </a:r>
          </a:p>
          <a:p>
            <a:r>
              <a:rPr lang="es-MX" dirty="0" smtClean="0"/>
              <a:t>Destacan buenos comentarios respecto al servicio y la atención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Inglés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1722805"/>
            <a:ext cx="4395787" cy="2231468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5046" y="1735412"/>
            <a:ext cx="4396341" cy="4200245"/>
          </a:xfrm>
        </p:spPr>
        <p:txBody>
          <a:bodyPr/>
          <a:lstStyle/>
          <a:p>
            <a:r>
              <a:rPr lang="es-MX" dirty="0" smtClean="0"/>
              <a:t>Excelentes comentarios respecto a la comida.</a:t>
            </a:r>
          </a:p>
          <a:p>
            <a:r>
              <a:rPr lang="es-MX" dirty="0" smtClean="0"/>
              <a:t>También se señala el </a:t>
            </a:r>
            <a:r>
              <a:rPr lang="es-MX" dirty="0" err="1" smtClean="0"/>
              <a:t>exelente</a:t>
            </a:r>
            <a:r>
              <a:rPr lang="es-MX" dirty="0" smtClean="0"/>
              <a:t> servicio.</a:t>
            </a:r>
          </a:p>
          <a:p>
            <a:r>
              <a:rPr lang="es-MX" dirty="0" smtClean="0"/>
              <a:t>Hay conformidad con las instalaciones del lugar.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Alemán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11487"/>
            <a:ext cx="4395787" cy="2231468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1655899"/>
            <a:ext cx="4396341" cy="4200245"/>
          </a:xfrm>
        </p:spPr>
        <p:txBody>
          <a:bodyPr/>
          <a:lstStyle/>
          <a:p>
            <a:r>
              <a:rPr lang="es-MX" dirty="0" smtClean="0"/>
              <a:t>Notamos comentarios positivos respecto a la comida</a:t>
            </a:r>
          </a:p>
          <a:p>
            <a:r>
              <a:rPr lang="es-MX" dirty="0" smtClean="0"/>
              <a:t>Sorpresa por la buena atención que </a:t>
            </a:r>
            <a:r>
              <a:rPr lang="es-MX" smtClean="0"/>
              <a:t>se recibió.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198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Reto Técnico DS</vt:lpstr>
      <vt:lpstr>Pregunta 2</vt:lpstr>
      <vt:lpstr>Datos</vt:lpstr>
      <vt:lpstr>Español</vt:lpstr>
      <vt:lpstr>Inglés</vt:lpstr>
      <vt:lpstr>Alemán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Técnico DS</dc:title>
  <dc:creator>Oscar</dc:creator>
  <cp:lastModifiedBy>Oscar</cp:lastModifiedBy>
  <cp:revision>2</cp:revision>
  <dcterms:created xsi:type="dcterms:W3CDTF">2022-07-08T23:00:28Z</dcterms:created>
  <dcterms:modified xsi:type="dcterms:W3CDTF">2022-07-08T23:15:57Z</dcterms:modified>
</cp:coreProperties>
</file>