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1"/>
  </p:notesMasterIdLst>
  <p:sldIdLst>
    <p:sldId id="256" r:id="rId2"/>
    <p:sldId id="275" r:id="rId3"/>
    <p:sldId id="276" r:id="rId4"/>
    <p:sldId id="274" r:id="rId5"/>
    <p:sldId id="278" r:id="rId6"/>
    <p:sldId id="279" r:id="rId7"/>
    <p:sldId id="290" r:id="rId8"/>
    <p:sldId id="287" r:id="rId9"/>
    <p:sldId id="281" r:id="rId10"/>
    <p:sldId id="292" r:id="rId11"/>
    <p:sldId id="289" r:id="rId12"/>
    <p:sldId id="288" r:id="rId13"/>
    <p:sldId id="286" r:id="rId14"/>
    <p:sldId id="285" r:id="rId15"/>
    <p:sldId id="293" r:id="rId16"/>
    <p:sldId id="282" r:id="rId17"/>
    <p:sldId id="272" r:id="rId18"/>
    <p:sldId id="273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3D907-6529-D239-1216-C993C5203D7B}" v="6" dt="2023-08-06T09:55:06.764"/>
    <p1510:client id="{ED43381D-A1F9-AF02-747D-6F1EE01EC0FC}" v="861" dt="2023-08-16T07:17:03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58776"/>
  </p:normalViewPr>
  <p:slideViewPr>
    <p:cSldViewPr snapToGrid="0">
      <p:cViewPr varScale="1">
        <p:scale>
          <a:sx n="72" d="100"/>
          <a:sy n="72" d="100"/>
        </p:scale>
        <p:origin x="2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E28B5-CFB3-466E-983C-1A02B586D46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BB3A8B-2B40-4AD2-8609-ADBE8B8D2BF2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MPT-30b-Instruct </a:t>
          </a:r>
        </a:p>
      </dgm:t>
    </dgm:pt>
    <dgm:pt modelId="{4ABD281A-838B-4AE9-ADA0-D824CBBBCC95}" type="parTrans" cxnId="{5C0B0ECD-3F0D-4168-98F9-CDD2D62932D1}">
      <dgm:prSet/>
      <dgm:spPr/>
      <dgm:t>
        <a:bodyPr/>
        <a:lstStyle/>
        <a:p>
          <a:endParaRPr lang="en-US"/>
        </a:p>
      </dgm:t>
    </dgm:pt>
    <dgm:pt modelId="{D045584D-7955-4D6B-9DFD-DCD7A73CC50E}" type="sibTrans" cxnId="{5C0B0ECD-3F0D-4168-98F9-CDD2D62932D1}">
      <dgm:prSet/>
      <dgm:spPr/>
      <dgm:t>
        <a:bodyPr/>
        <a:lstStyle/>
        <a:p>
          <a:endParaRPr lang="en-US"/>
        </a:p>
      </dgm:t>
    </dgm:pt>
    <dgm:pt modelId="{D7FFACF2-CB5F-406F-8F3B-F7591034CD73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Claude</a:t>
          </a:r>
        </a:p>
      </dgm:t>
    </dgm:pt>
    <dgm:pt modelId="{068D42CD-CFAF-4F65-B087-B5CE6E11A02A}" type="parTrans" cxnId="{8D4BDCFF-4E34-4661-AFCD-ED5C4A65B886}">
      <dgm:prSet/>
      <dgm:spPr/>
    </dgm:pt>
    <dgm:pt modelId="{E8415510-2C0A-4727-AEF6-18822F1E43B9}" type="sibTrans" cxnId="{8D4BDCFF-4E34-4661-AFCD-ED5C4A65B886}">
      <dgm:prSet/>
      <dgm:spPr/>
    </dgm:pt>
    <dgm:pt modelId="{61811DF3-A08B-4017-914E-82EF21B02F71}">
      <dgm:prSet phldr="0"/>
      <dgm:spPr/>
      <dgm:t>
        <a:bodyPr/>
        <a:lstStyle/>
        <a:p>
          <a:pPr rtl="0"/>
          <a:r>
            <a:rPr lang="en-US" dirty="0">
              <a:latin typeface="Aptos Display" panose="02110004020202020204"/>
            </a:rPr>
            <a:t>GPT-3.5-Turbo</a:t>
          </a:r>
        </a:p>
      </dgm:t>
    </dgm:pt>
    <dgm:pt modelId="{E4B40FCF-915A-4AE0-B7C4-8299C8D0A6FB}" type="parTrans" cxnId="{DB546355-E297-4A10-A7AB-D0D163D3A062}">
      <dgm:prSet/>
      <dgm:spPr/>
    </dgm:pt>
    <dgm:pt modelId="{3C282F08-A062-459D-A871-124D718DD181}" type="sibTrans" cxnId="{DB546355-E297-4A10-A7AB-D0D163D3A062}">
      <dgm:prSet/>
      <dgm:spPr/>
    </dgm:pt>
    <dgm:pt modelId="{4438ADF3-98CF-4EB3-B53B-70E6C6997C8A}">
      <dgm:prSet phldr="0"/>
      <dgm:spPr/>
      <dgm:t>
        <a:bodyPr/>
        <a:lstStyle/>
        <a:p>
          <a:r>
            <a:rPr lang="en-US" dirty="0"/>
            <a:t>LongChat-13B</a:t>
          </a:r>
          <a:endParaRPr lang="en-US" dirty="0">
            <a:latin typeface="Aptos Display" panose="02110004020202020204"/>
          </a:endParaRPr>
        </a:p>
      </dgm:t>
    </dgm:pt>
    <dgm:pt modelId="{82650992-F64C-418F-B490-09367D880E6A}" type="parTrans" cxnId="{2F4D569B-4693-4253-83AE-2635589C1FE3}">
      <dgm:prSet/>
      <dgm:spPr/>
    </dgm:pt>
    <dgm:pt modelId="{7F618B3E-93A4-438E-B016-D280F9D34990}" type="sibTrans" cxnId="{2F4D569B-4693-4253-83AE-2635589C1FE3}">
      <dgm:prSet/>
      <dgm:spPr/>
    </dgm:pt>
    <dgm:pt modelId="{D82164F0-BE4F-4736-8638-89005BB541F5}" type="pres">
      <dgm:prSet presAssocID="{2E0E28B5-CFB3-466E-983C-1A02B586D460}" presName="diagram" presStyleCnt="0">
        <dgm:presLayoutVars>
          <dgm:dir/>
          <dgm:resizeHandles val="exact"/>
        </dgm:presLayoutVars>
      </dgm:prSet>
      <dgm:spPr/>
    </dgm:pt>
    <dgm:pt modelId="{3F8B9B28-0B9E-4143-B0AB-E54885D1ED3B}" type="pres">
      <dgm:prSet presAssocID="{D7FFACF2-CB5F-406F-8F3B-F7591034CD73}" presName="node" presStyleLbl="node1" presStyleIdx="0" presStyleCnt="4">
        <dgm:presLayoutVars>
          <dgm:bulletEnabled val="1"/>
        </dgm:presLayoutVars>
      </dgm:prSet>
      <dgm:spPr/>
    </dgm:pt>
    <dgm:pt modelId="{5844731D-0074-40D0-A6A3-40EF44542619}" type="pres">
      <dgm:prSet presAssocID="{E8415510-2C0A-4727-AEF6-18822F1E43B9}" presName="sibTrans" presStyleCnt="0"/>
      <dgm:spPr/>
    </dgm:pt>
    <dgm:pt modelId="{F47F03D0-9815-4A9D-9DC6-D5ECF954FCE7}" type="pres">
      <dgm:prSet presAssocID="{61811DF3-A08B-4017-914E-82EF21B02F71}" presName="node" presStyleLbl="node1" presStyleIdx="1" presStyleCnt="4">
        <dgm:presLayoutVars>
          <dgm:bulletEnabled val="1"/>
        </dgm:presLayoutVars>
      </dgm:prSet>
      <dgm:spPr/>
    </dgm:pt>
    <dgm:pt modelId="{CB395501-4755-4774-B368-DFAB031B6B10}" type="pres">
      <dgm:prSet presAssocID="{3C282F08-A062-459D-A871-124D718DD181}" presName="sibTrans" presStyleCnt="0"/>
      <dgm:spPr/>
    </dgm:pt>
    <dgm:pt modelId="{7AD302A9-06B1-4931-A686-E8E1193821EE}" type="pres">
      <dgm:prSet presAssocID="{ACBB3A8B-2B40-4AD2-8609-ADBE8B8D2BF2}" presName="node" presStyleLbl="node1" presStyleIdx="2" presStyleCnt="4">
        <dgm:presLayoutVars>
          <dgm:bulletEnabled val="1"/>
        </dgm:presLayoutVars>
      </dgm:prSet>
      <dgm:spPr/>
    </dgm:pt>
    <dgm:pt modelId="{F9FA677B-8CCD-4A45-B562-D804A5AAD898}" type="pres">
      <dgm:prSet presAssocID="{D045584D-7955-4D6B-9DFD-DCD7A73CC50E}" presName="sibTrans" presStyleCnt="0"/>
      <dgm:spPr/>
    </dgm:pt>
    <dgm:pt modelId="{88E0E44D-EB62-40A2-92FB-94B774A79D89}" type="pres">
      <dgm:prSet presAssocID="{4438ADF3-98CF-4EB3-B53B-70E6C6997C8A}" presName="node" presStyleLbl="node1" presStyleIdx="3" presStyleCnt="4">
        <dgm:presLayoutVars>
          <dgm:bulletEnabled val="1"/>
        </dgm:presLayoutVars>
      </dgm:prSet>
      <dgm:spPr/>
    </dgm:pt>
  </dgm:ptLst>
  <dgm:cxnLst>
    <dgm:cxn modelId="{757B4A28-F130-4E28-8D8F-DBB6F38B52A0}" type="presOf" srcId="{61811DF3-A08B-4017-914E-82EF21B02F71}" destId="{F47F03D0-9815-4A9D-9DC6-D5ECF954FCE7}" srcOrd="0" destOrd="0" presId="urn:microsoft.com/office/officeart/2005/8/layout/default"/>
    <dgm:cxn modelId="{DB546355-E297-4A10-A7AB-D0D163D3A062}" srcId="{2E0E28B5-CFB3-466E-983C-1A02B586D460}" destId="{61811DF3-A08B-4017-914E-82EF21B02F71}" srcOrd="1" destOrd="0" parTransId="{E4B40FCF-915A-4AE0-B7C4-8299C8D0A6FB}" sibTransId="{3C282F08-A062-459D-A871-124D718DD181}"/>
    <dgm:cxn modelId="{5FCFE66F-B640-47EA-84F5-166B7E98CE6F}" type="presOf" srcId="{4438ADF3-98CF-4EB3-B53B-70E6C6997C8A}" destId="{88E0E44D-EB62-40A2-92FB-94B774A79D89}" srcOrd="0" destOrd="0" presId="urn:microsoft.com/office/officeart/2005/8/layout/default"/>
    <dgm:cxn modelId="{BC204B71-B4FD-4313-8195-9AEAE2E5AD86}" type="presOf" srcId="{ACBB3A8B-2B40-4AD2-8609-ADBE8B8D2BF2}" destId="{7AD302A9-06B1-4931-A686-E8E1193821EE}" srcOrd="0" destOrd="0" presId="urn:microsoft.com/office/officeart/2005/8/layout/default"/>
    <dgm:cxn modelId="{2F4D569B-4693-4253-83AE-2635589C1FE3}" srcId="{2E0E28B5-CFB3-466E-983C-1A02B586D460}" destId="{4438ADF3-98CF-4EB3-B53B-70E6C6997C8A}" srcOrd="3" destOrd="0" parTransId="{82650992-F64C-418F-B490-09367D880E6A}" sibTransId="{7F618B3E-93A4-438E-B016-D280F9D34990}"/>
    <dgm:cxn modelId="{760A2EBA-ECE0-4277-A9F9-0F40DEFAEF7C}" type="presOf" srcId="{2E0E28B5-CFB3-466E-983C-1A02B586D460}" destId="{D82164F0-BE4F-4736-8638-89005BB541F5}" srcOrd="0" destOrd="0" presId="urn:microsoft.com/office/officeart/2005/8/layout/default"/>
    <dgm:cxn modelId="{5C0B0ECD-3F0D-4168-98F9-CDD2D62932D1}" srcId="{2E0E28B5-CFB3-466E-983C-1A02B586D460}" destId="{ACBB3A8B-2B40-4AD2-8609-ADBE8B8D2BF2}" srcOrd="2" destOrd="0" parTransId="{4ABD281A-838B-4AE9-ADA0-D824CBBBCC95}" sibTransId="{D045584D-7955-4D6B-9DFD-DCD7A73CC50E}"/>
    <dgm:cxn modelId="{375496D0-BD1C-4A37-AE88-DE168D2682BD}" type="presOf" srcId="{D7FFACF2-CB5F-406F-8F3B-F7591034CD73}" destId="{3F8B9B28-0B9E-4143-B0AB-E54885D1ED3B}" srcOrd="0" destOrd="0" presId="urn:microsoft.com/office/officeart/2005/8/layout/default"/>
    <dgm:cxn modelId="{8D4BDCFF-4E34-4661-AFCD-ED5C4A65B886}" srcId="{2E0E28B5-CFB3-466E-983C-1A02B586D460}" destId="{D7FFACF2-CB5F-406F-8F3B-F7591034CD73}" srcOrd="0" destOrd="0" parTransId="{068D42CD-CFAF-4F65-B087-B5CE6E11A02A}" sibTransId="{E8415510-2C0A-4727-AEF6-18822F1E43B9}"/>
    <dgm:cxn modelId="{A1B55208-0638-44FB-B531-CBA3A44FC867}" type="presParOf" srcId="{D82164F0-BE4F-4736-8638-89005BB541F5}" destId="{3F8B9B28-0B9E-4143-B0AB-E54885D1ED3B}" srcOrd="0" destOrd="0" presId="urn:microsoft.com/office/officeart/2005/8/layout/default"/>
    <dgm:cxn modelId="{A8F5CDEF-5758-42AC-9CB3-9CEA734EDE7E}" type="presParOf" srcId="{D82164F0-BE4F-4736-8638-89005BB541F5}" destId="{5844731D-0074-40D0-A6A3-40EF44542619}" srcOrd="1" destOrd="0" presId="urn:microsoft.com/office/officeart/2005/8/layout/default"/>
    <dgm:cxn modelId="{67FA80F3-FDBB-42DC-A20B-7A9B8363C9E2}" type="presParOf" srcId="{D82164F0-BE4F-4736-8638-89005BB541F5}" destId="{F47F03D0-9815-4A9D-9DC6-D5ECF954FCE7}" srcOrd="2" destOrd="0" presId="urn:microsoft.com/office/officeart/2005/8/layout/default"/>
    <dgm:cxn modelId="{21D19F18-8215-48C5-92F0-D738A6BD0613}" type="presParOf" srcId="{D82164F0-BE4F-4736-8638-89005BB541F5}" destId="{CB395501-4755-4774-B368-DFAB031B6B10}" srcOrd="3" destOrd="0" presId="urn:microsoft.com/office/officeart/2005/8/layout/default"/>
    <dgm:cxn modelId="{D5806E62-0358-48BE-8CC1-4AE3059DFA4D}" type="presParOf" srcId="{D82164F0-BE4F-4736-8638-89005BB541F5}" destId="{7AD302A9-06B1-4931-A686-E8E1193821EE}" srcOrd="4" destOrd="0" presId="urn:microsoft.com/office/officeart/2005/8/layout/default"/>
    <dgm:cxn modelId="{DE603963-0BD2-4565-8F6B-97B49C4EF96D}" type="presParOf" srcId="{D82164F0-BE4F-4736-8638-89005BB541F5}" destId="{F9FA677B-8CCD-4A45-B562-D804A5AAD898}" srcOrd="5" destOrd="0" presId="urn:microsoft.com/office/officeart/2005/8/layout/default"/>
    <dgm:cxn modelId="{FA771D0C-AC7C-4757-9090-6B4553DE042F}" type="presParOf" srcId="{D82164F0-BE4F-4736-8638-89005BB541F5}" destId="{88E0E44D-EB62-40A2-92FB-94B774A79D8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792D5B-7AC6-4907-B63B-6660C9E660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384268-9A50-48AB-91EA-B4F4A7EE07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Multi-Doc Q&amp;A </a:t>
          </a:r>
        </a:p>
      </dgm:t>
    </dgm:pt>
    <dgm:pt modelId="{DAC614C5-4036-42CE-B69B-33461F2CE64A}" type="parTrans" cxnId="{D8664DDF-1D91-4739-82E9-11F5B99312B0}">
      <dgm:prSet/>
      <dgm:spPr/>
      <dgm:t>
        <a:bodyPr/>
        <a:lstStyle/>
        <a:p>
          <a:endParaRPr lang="en-US"/>
        </a:p>
      </dgm:t>
    </dgm:pt>
    <dgm:pt modelId="{3AC8AC3A-5788-4BD2-825B-8A3140381D29}" type="sibTrans" cxnId="{D8664DDF-1D91-4739-82E9-11F5B99312B0}">
      <dgm:prSet/>
      <dgm:spPr/>
      <dgm:t>
        <a:bodyPr/>
        <a:lstStyle/>
        <a:p>
          <a:endParaRPr lang="en-US"/>
        </a:p>
      </dgm:t>
    </dgm:pt>
    <dgm:pt modelId="{1D2C3858-F470-43E7-B49D-FFD672262D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Key-Value Retrieval</a:t>
          </a:r>
        </a:p>
      </dgm:t>
    </dgm:pt>
    <dgm:pt modelId="{75071EFA-577A-44AA-81A3-CBF324CC8E66}" type="parTrans" cxnId="{4AFBDB9C-89E2-4A5F-B660-652957F948E8}">
      <dgm:prSet/>
      <dgm:spPr/>
      <dgm:t>
        <a:bodyPr/>
        <a:lstStyle/>
        <a:p>
          <a:endParaRPr lang="en-US"/>
        </a:p>
      </dgm:t>
    </dgm:pt>
    <dgm:pt modelId="{3CC33199-3837-4CB1-83A8-0B468CFAAF3D}" type="sibTrans" cxnId="{4AFBDB9C-89E2-4A5F-B660-652957F948E8}">
      <dgm:prSet/>
      <dgm:spPr/>
      <dgm:t>
        <a:bodyPr/>
        <a:lstStyle/>
        <a:p>
          <a:endParaRPr lang="en-US"/>
        </a:p>
      </dgm:t>
    </dgm:pt>
    <dgm:pt modelId="{5602A7FB-3A74-4E35-98C8-54877527DD54}" type="pres">
      <dgm:prSet presAssocID="{38792D5B-7AC6-4907-B63B-6660C9E66084}" presName="root" presStyleCnt="0">
        <dgm:presLayoutVars>
          <dgm:dir/>
          <dgm:resizeHandles val="exact"/>
        </dgm:presLayoutVars>
      </dgm:prSet>
      <dgm:spPr/>
    </dgm:pt>
    <dgm:pt modelId="{BCEF87FC-EAB0-4004-B54A-4117A1395567}" type="pres">
      <dgm:prSet presAssocID="{6F384268-9A50-48AB-91EA-B4F4A7EE076C}" presName="compNode" presStyleCnt="0"/>
      <dgm:spPr/>
    </dgm:pt>
    <dgm:pt modelId="{1FD401F5-806C-496C-BD63-449A1A0B43C2}" type="pres">
      <dgm:prSet presAssocID="{6F384268-9A50-48AB-91EA-B4F4A7EE076C}" presName="iconBgRect" presStyleLbl="bgShp" presStyleIdx="0" presStyleCnt="2"/>
      <dgm:spPr/>
    </dgm:pt>
    <dgm:pt modelId="{D7F3E63E-DE55-43AB-AD7E-76EFBA39A888}" type="pres">
      <dgm:prSet presAssocID="{6F384268-9A50-48AB-91EA-B4F4A7EE07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E7520ED-0FB8-4081-9950-C939F251264A}" type="pres">
      <dgm:prSet presAssocID="{6F384268-9A50-48AB-91EA-B4F4A7EE076C}" presName="spaceRect" presStyleCnt="0"/>
      <dgm:spPr/>
    </dgm:pt>
    <dgm:pt modelId="{B74208E8-1468-4196-BB86-0033BF6C45F8}" type="pres">
      <dgm:prSet presAssocID="{6F384268-9A50-48AB-91EA-B4F4A7EE076C}" presName="textRect" presStyleLbl="revTx" presStyleIdx="0" presStyleCnt="2">
        <dgm:presLayoutVars>
          <dgm:chMax val="1"/>
          <dgm:chPref val="1"/>
        </dgm:presLayoutVars>
      </dgm:prSet>
      <dgm:spPr/>
    </dgm:pt>
    <dgm:pt modelId="{9463DCEB-5F8C-455B-80ED-03B103796716}" type="pres">
      <dgm:prSet presAssocID="{3AC8AC3A-5788-4BD2-825B-8A3140381D29}" presName="sibTrans" presStyleCnt="0"/>
      <dgm:spPr/>
    </dgm:pt>
    <dgm:pt modelId="{6FCBA4C3-52A5-4EAD-A6A9-2501C94F3156}" type="pres">
      <dgm:prSet presAssocID="{1D2C3858-F470-43E7-B49D-FFD672262DBD}" presName="compNode" presStyleCnt="0"/>
      <dgm:spPr/>
    </dgm:pt>
    <dgm:pt modelId="{6A9406DC-0501-45DC-A2A3-596C855CC947}" type="pres">
      <dgm:prSet presAssocID="{1D2C3858-F470-43E7-B49D-FFD672262DBD}" presName="iconBgRect" presStyleLbl="bgShp" presStyleIdx="1" presStyleCnt="2"/>
      <dgm:spPr/>
    </dgm:pt>
    <dgm:pt modelId="{03EE7BCC-A7B2-46A7-A1B0-0C5983CFA39E}" type="pres">
      <dgm:prSet presAssocID="{1D2C3858-F470-43E7-B49D-FFD672262D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5FFF7E7-30DB-4579-A7B4-AB6139852F1E}" type="pres">
      <dgm:prSet presAssocID="{1D2C3858-F470-43E7-B49D-FFD672262DBD}" presName="spaceRect" presStyleCnt="0"/>
      <dgm:spPr/>
    </dgm:pt>
    <dgm:pt modelId="{8AD44D4C-6B6B-44EB-AEFC-BDD7D5A78E0B}" type="pres">
      <dgm:prSet presAssocID="{1D2C3858-F470-43E7-B49D-FFD672262D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331690-2DC8-4C68-B566-A372289DF4C1}" type="presOf" srcId="{38792D5B-7AC6-4907-B63B-6660C9E66084}" destId="{5602A7FB-3A74-4E35-98C8-54877527DD54}" srcOrd="0" destOrd="0" presId="urn:microsoft.com/office/officeart/2018/5/layout/IconCircleLabelList"/>
    <dgm:cxn modelId="{4AFBDB9C-89E2-4A5F-B660-652957F948E8}" srcId="{38792D5B-7AC6-4907-B63B-6660C9E66084}" destId="{1D2C3858-F470-43E7-B49D-FFD672262DBD}" srcOrd="1" destOrd="0" parTransId="{75071EFA-577A-44AA-81A3-CBF324CC8E66}" sibTransId="{3CC33199-3837-4CB1-83A8-0B468CFAAF3D}"/>
    <dgm:cxn modelId="{DD5B89C2-5F99-41EE-A534-198FE6D3AE53}" type="presOf" srcId="{1D2C3858-F470-43E7-B49D-FFD672262DBD}" destId="{8AD44D4C-6B6B-44EB-AEFC-BDD7D5A78E0B}" srcOrd="0" destOrd="0" presId="urn:microsoft.com/office/officeart/2018/5/layout/IconCircleLabelList"/>
    <dgm:cxn modelId="{D8664DDF-1D91-4739-82E9-11F5B99312B0}" srcId="{38792D5B-7AC6-4907-B63B-6660C9E66084}" destId="{6F384268-9A50-48AB-91EA-B4F4A7EE076C}" srcOrd="0" destOrd="0" parTransId="{DAC614C5-4036-42CE-B69B-33461F2CE64A}" sibTransId="{3AC8AC3A-5788-4BD2-825B-8A3140381D29}"/>
    <dgm:cxn modelId="{7E689AE5-74E7-443C-BB5F-8D0854B2ACA9}" type="presOf" srcId="{6F384268-9A50-48AB-91EA-B4F4A7EE076C}" destId="{B74208E8-1468-4196-BB86-0033BF6C45F8}" srcOrd="0" destOrd="0" presId="urn:microsoft.com/office/officeart/2018/5/layout/IconCircleLabelList"/>
    <dgm:cxn modelId="{E18DF929-75E9-44FC-89F7-1E3FE37A74DD}" type="presParOf" srcId="{5602A7FB-3A74-4E35-98C8-54877527DD54}" destId="{BCEF87FC-EAB0-4004-B54A-4117A1395567}" srcOrd="0" destOrd="0" presId="urn:microsoft.com/office/officeart/2018/5/layout/IconCircleLabelList"/>
    <dgm:cxn modelId="{9D53FB78-F39C-4E8E-8E72-14019F46A80F}" type="presParOf" srcId="{BCEF87FC-EAB0-4004-B54A-4117A1395567}" destId="{1FD401F5-806C-496C-BD63-449A1A0B43C2}" srcOrd="0" destOrd="0" presId="urn:microsoft.com/office/officeart/2018/5/layout/IconCircleLabelList"/>
    <dgm:cxn modelId="{73BCD97A-E40F-429E-A47E-3F12EBFA0827}" type="presParOf" srcId="{BCEF87FC-EAB0-4004-B54A-4117A1395567}" destId="{D7F3E63E-DE55-43AB-AD7E-76EFBA39A888}" srcOrd="1" destOrd="0" presId="urn:microsoft.com/office/officeart/2018/5/layout/IconCircleLabelList"/>
    <dgm:cxn modelId="{5F506830-7B3B-4BF4-910C-BC3F6E2ED90B}" type="presParOf" srcId="{BCEF87FC-EAB0-4004-B54A-4117A1395567}" destId="{EE7520ED-0FB8-4081-9950-C939F251264A}" srcOrd="2" destOrd="0" presId="urn:microsoft.com/office/officeart/2018/5/layout/IconCircleLabelList"/>
    <dgm:cxn modelId="{B3542ECF-29E9-4A08-AB86-AFEC20AE51F6}" type="presParOf" srcId="{BCEF87FC-EAB0-4004-B54A-4117A1395567}" destId="{B74208E8-1468-4196-BB86-0033BF6C45F8}" srcOrd="3" destOrd="0" presId="urn:microsoft.com/office/officeart/2018/5/layout/IconCircleLabelList"/>
    <dgm:cxn modelId="{D85CD125-E95E-43DA-933F-59593F185D9A}" type="presParOf" srcId="{5602A7FB-3A74-4E35-98C8-54877527DD54}" destId="{9463DCEB-5F8C-455B-80ED-03B103796716}" srcOrd="1" destOrd="0" presId="urn:microsoft.com/office/officeart/2018/5/layout/IconCircleLabelList"/>
    <dgm:cxn modelId="{31CFBE56-7D59-4B36-BAC8-3A1B449624EE}" type="presParOf" srcId="{5602A7FB-3A74-4E35-98C8-54877527DD54}" destId="{6FCBA4C3-52A5-4EAD-A6A9-2501C94F3156}" srcOrd="2" destOrd="0" presId="urn:microsoft.com/office/officeart/2018/5/layout/IconCircleLabelList"/>
    <dgm:cxn modelId="{76A19ED1-426C-498C-841A-E181941D1D73}" type="presParOf" srcId="{6FCBA4C3-52A5-4EAD-A6A9-2501C94F3156}" destId="{6A9406DC-0501-45DC-A2A3-596C855CC947}" srcOrd="0" destOrd="0" presId="urn:microsoft.com/office/officeart/2018/5/layout/IconCircleLabelList"/>
    <dgm:cxn modelId="{EE88D739-012D-44B4-BCA7-646F35B8F615}" type="presParOf" srcId="{6FCBA4C3-52A5-4EAD-A6A9-2501C94F3156}" destId="{03EE7BCC-A7B2-46A7-A1B0-0C5983CFA39E}" srcOrd="1" destOrd="0" presId="urn:microsoft.com/office/officeart/2018/5/layout/IconCircleLabelList"/>
    <dgm:cxn modelId="{455B6E86-FBC4-4B88-BE4E-31F299B41BD8}" type="presParOf" srcId="{6FCBA4C3-52A5-4EAD-A6A9-2501C94F3156}" destId="{95FFF7E7-30DB-4579-A7B4-AB6139852F1E}" srcOrd="2" destOrd="0" presId="urn:microsoft.com/office/officeart/2018/5/layout/IconCircleLabelList"/>
    <dgm:cxn modelId="{8FBD5EDB-D2AD-4775-8B25-41D1DD0C458E}" type="presParOf" srcId="{6FCBA4C3-52A5-4EAD-A6A9-2501C94F3156}" destId="{8AD44D4C-6B6B-44EB-AEFC-BDD7D5A78E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9ADAD1-DA53-4996-83FC-404117DED9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88426D-773D-480E-AFDC-27877E1F6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Context Length and Performance</a:t>
          </a:r>
        </a:p>
      </dgm:t>
    </dgm:pt>
    <dgm:pt modelId="{231628B5-D66B-45F6-9A6A-DF53A8EDE708}" type="parTrans" cxnId="{33F9B25C-5043-47EC-93B6-A3099A5E80FA}">
      <dgm:prSet/>
      <dgm:spPr/>
      <dgm:t>
        <a:bodyPr/>
        <a:lstStyle/>
        <a:p>
          <a:endParaRPr lang="en-US"/>
        </a:p>
      </dgm:t>
    </dgm:pt>
    <dgm:pt modelId="{C7A56BA2-D3D5-42F7-B0CC-5A3118B066B3}" type="sibTrans" cxnId="{33F9B25C-5043-47EC-93B6-A3099A5E80FA}">
      <dgm:prSet/>
      <dgm:spPr/>
      <dgm:t>
        <a:bodyPr/>
        <a:lstStyle/>
        <a:p>
          <a:endParaRPr lang="en-US"/>
        </a:p>
      </dgm:t>
    </dgm:pt>
    <dgm:pt modelId="{1B7E084B-D9FB-48D8-A98A-A8AB41687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Information Placement</a:t>
          </a:r>
        </a:p>
      </dgm:t>
    </dgm:pt>
    <dgm:pt modelId="{015791C9-957C-487E-A5DA-CC25DE206C74}" type="parTrans" cxnId="{42D57FBD-D985-446F-B44B-B725DBF55E7F}">
      <dgm:prSet/>
      <dgm:spPr/>
      <dgm:t>
        <a:bodyPr/>
        <a:lstStyle/>
        <a:p>
          <a:endParaRPr lang="en-US"/>
        </a:p>
      </dgm:t>
    </dgm:pt>
    <dgm:pt modelId="{BE79B426-2DB0-4E9B-B815-28AEBE7BCD46}" type="sibTrans" cxnId="{42D57FBD-D985-446F-B44B-B725DBF55E7F}">
      <dgm:prSet/>
      <dgm:spPr/>
      <dgm:t>
        <a:bodyPr/>
        <a:lstStyle/>
        <a:p>
          <a:endParaRPr lang="en-US"/>
        </a:p>
      </dgm:t>
    </dgm:pt>
    <dgm:pt modelId="{3C357227-5F1F-4250-8A97-6B18849D8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Quality Over Quantity</a:t>
          </a:r>
        </a:p>
      </dgm:t>
    </dgm:pt>
    <dgm:pt modelId="{E44898CE-2E5A-4B42-956C-38BF8BAE481D}" type="parTrans" cxnId="{FA7FDA93-17DD-4BBF-B408-0DEE44277256}">
      <dgm:prSet/>
      <dgm:spPr/>
      <dgm:t>
        <a:bodyPr/>
        <a:lstStyle/>
        <a:p>
          <a:endParaRPr lang="en-US"/>
        </a:p>
      </dgm:t>
    </dgm:pt>
    <dgm:pt modelId="{1649A879-BFDB-44F1-90E0-C1EC56F28E2A}" type="sibTrans" cxnId="{FA7FDA93-17DD-4BBF-B408-0DEE44277256}">
      <dgm:prSet/>
      <dgm:spPr/>
      <dgm:t>
        <a:bodyPr/>
        <a:lstStyle/>
        <a:p>
          <a:endParaRPr lang="en-US"/>
        </a:p>
      </dgm:t>
    </dgm:pt>
    <dgm:pt modelId="{8AF84D27-AC2C-464A-BB88-588218EE6D8F}" type="pres">
      <dgm:prSet presAssocID="{9C9ADAD1-DA53-4996-83FC-404117DED9E7}" presName="root" presStyleCnt="0">
        <dgm:presLayoutVars>
          <dgm:dir/>
          <dgm:resizeHandles val="exact"/>
        </dgm:presLayoutVars>
      </dgm:prSet>
      <dgm:spPr/>
    </dgm:pt>
    <dgm:pt modelId="{6C03A6AD-8A88-4336-880E-60E244CDE113}" type="pres">
      <dgm:prSet presAssocID="{DC88426D-773D-480E-AFDC-27877E1F6C50}" presName="compNode" presStyleCnt="0"/>
      <dgm:spPr/>
    </dgm:pt>
    <dgm:pt modelId="{59D34C9C-42E3-4ABB-AE49-BB36FC0063E9}" type="pres">
      <dgm:prSet presAssocID="{DC88426D-773D-480E-AFDC-27877E1F6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5BA70AB-CC4D-4331-B8C5-A264B87494FF}" type="pres">
      <dgm:prSet presAssocID="{DC88426D-773D-480E-AFDC-27877E1F6C50}" presName="spaceRect" presStyleCnt="0"/>
      <dgm:spPr/>
    </dgm:pt>
    <dgm:pt modelId="{746ED842-F87B-4460-A59F-03BBABF1A3D5}" type="pres">
      <dgm:prSet presAssocID="{DC88426D-773D-480E-AFDC-27877E1F6C50}" presName="textRect" presStyleLbl="revTx" presStyleIdx="0" presStyleCnt="3">
        <dgm:presLayoutVars>
          <dgm:chMax val="1"/>
          <dgm:chPref val="1"/>
        </dgm:presLayoutVars>
      </dgm:prSet>
      <dgm:spPr/>
    </dgm:pt>
    <dgm:pt modelId="{ABA2FA24-538F-47F9-9405-B2BC9AE864DC}" type="pres">
      <dgm:prSet presAssocID="{C7A56BA2-D3D5-42F7-B0CC-5A3118B066B3}" presName="sibTrans" presStyleCnt="0"/>
      <dgm:spPr/>
    </dgm:pt>
    <dgm:pt modelId="{C0EBCCFF-3E29-4CB6-BF09-AE93E82E2206}" type="pres">
      <dgm:prSet presAssocID="{1B7E084B-D9FB-48D8-A98A-A8AB41687CEC}" presName="compNode" presStyleCnt="0"/>
      <dgm:spPr/>
    </dgm:pt>
    <dgm:pt modelId="{8BDC2314-89F3-4C72-B41C-AE45B1061BD8}" type="pres">
      <dgm:prSet presAssocID="{1B7E084B-D9FB-48D8-A98A-A8AB41687C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3F2891-EE5A-47A8-819A-5817E947E7E0}" type="pres">
      <dgm:prSet presAssocID="{1B7E084B-D9FB-48D8-A98A-A8AB41687CEC}" presName="spaceRect" presStyleCnt="0"/>
      <dgm:spPr/>
    </dgm:pt>
    <dgm:pt modelId="{621C38BF-32C6-43F0-AC8E-6783EBB89281}" type="pres">
      <dgm:prSet presAssocID="{1B7E084B-D9FB-48D8-A98A-A8AB41687CEC}" presName="textRect" presStyleLbl="revTx" presStyleIdx="1" presStyleCnt="3">
        <dgm:presLayoutVars>
          <dgm:chMax val="1"/>
          <dgm:chPref val="1"/>
        </dgm:presLayoutVars>
      </dgm:prSet>
      <dgm:spPr/>
    </dgm:pt>
    <dgm:pt modelId="{AFC47C39-FBF9-4E4A-A9E3-85B8E418E2DC}" type="pres">
      <dgm:prSet presAssocID="{BE79B426-2DB0-4E9B-B815-28AEBE7BCD46}" presName="sibTrans" presStyleCnt="0"/>
      <dgm:spPr/>
    </dgm:pt>
    <dgm:pt modelId="{B6C6413F-AFA1-4C55-B6DE-E33C72B698B3}" type="pres">
      <dgm:prSet presAssocID="{3C357227-5F1F-4250-8A97-6B18849D80F6}" presName="compNode" presStyleCnt="0"/>
      <dgm:spPr/>
    </dgm:pt>
    <dgm:pt modelId="{914D80FF-C8B3-41E4-82C7-9D82394F3034}" type="pres">
      <dgm:prSet presAssocID="{3C357227-5F1F-4250-8A97-6B18849D80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AE7409E-5CC0-4551-9CF2-F5E00376BB53}" type="pres">
      <dgm:prSet presAssocID="{3C357227-5F1F-4250-8A97-6B18849D80F6}" presName="spaceRect" presStyleCnt="0"/>
      <dgm:spPr/>
    </dgm:pt>
    <dgm:pt modelId="{653DE408-B6AB-46E6-A4B7-3AC618DB9879}" type="pres">
      <dgm:prSet presAssocID="{3C357227-5F1F-4250-8A97-6B18849D80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F3A332-6670-4ED9-9839-7EE4F913244B}" type="presOf" srcId="{1B7E084B-D9FB-48D8-A98A-A8AB41687CEC}" destId="{621C38BF-32C6-43F0-AC8E-6783EBB89281}" srcOrd="0" destOrd="0" presId="urn:microsoft.com/office/officeart/2018/2/layout/IconLabelList"/>
    <dgm:cxn modelId="{33F9B25C-5043-47EC-93B6-A3099A5E80FA}" srcId="{9C9ADAD1-DA53-4996-83FC-404117DED9E7}" destId="{DC88426D-773D-480E-AFDC-27877E1F6C50}" srcOrd="0" destOrd="0" parTransId="{231628B5-D66B-45F6-9A6A-DF53A8EDE708}" sibTransId="{C7A56BA2-D3D5-42F7-B0CC-5A3118B066B3}"/>
    <dgm:cxn modelId="{1882917E-DA3A-4441-AF7F-73E96861377E}" type="presOf" srcId="{DC88426D-773D-480E-AFDC-27877E1F6C50}" destId="{746ED842-F87B-4460-A59F-03BBABF1A3D5}" srcOrd="0" destOrd="0" presId="urn:microsoft.com/office/officeart/2018/2/layout/IconLabelList"/>
    <dgm:cxn modelId="{60381989-2C4E-484D-9CB3-4A525B38C05A}" type="presOf" srcId="{9C9ADAD1-DA53-4996-83FC-404117DED9E7}" destId="{8AF84D27-AC2C-464A-BB88-588218EE6D8F}" srcOrd="0" destOrd="0" presId="urn:microsoft.com/office/officeart/2018/2/layout/IconLabelList"/>
    <dgm:cxn modelId="{FA7FDA93-17DD-4BBF-B408-0DEE44277256}" srcId="{9C9ADAD1-DA53-4996-83FC-404117DED9E7}" destId="{3C357227-5F1F-4250-8A97-6B18849D80F6}" srcOrd="2" destOrd="0" parTransId="{E44898CE-2E5A-4B42-956C-38BF8BAE481D}" sibTransId="{1649A879-BFDB-44F1-90E0-C1EC56F28E2A}"/>
    <dgm:cxn modelId="{F9CE92A1-6DF1-44E7-86B0-3FD6D9108E37}" type="presOf" srcId="{3C357227-5F1F-4250-8A97-6B18849D80F6}" destId="{653DE408-B6AB-46E6-A4B7-3AC618DB9879}" srcOrd="0" destOrd="0" presId="urn:microsoft.com/office/officeart/2018/2/layout/IconLabelList"/>
    <dgm:cxn modelId="{42D57FBD-D985-446F-B44B-B725DBF55E7F}" srcId="{9C9ADAD1-DA53-4996-83FC-404117DED9E7}" destId="{1B7E084B-D9FB-48D8-A98A-A8AB41687CEC}" srcOrd="1" destOrd="0" parTransId="{015791C9-957C-487E-A5DA-CC25DE206C74}" sibTransId="{BE79B426-2DB0-4E9B-B815-28AEBE7BCD46}"/>
    <dgm:cxn modelId="{74268787-F962-4499-B1EF-55FFB934D4E4}" type="presParOf" srcId="{8AF84D27-AC2C-464A-BB88-588218EE6D8F}" destId="{6C03A6AD-8A88-4336-880E-60E244CDE113}" srcOrd="0" destOrd="0" presId="urn:microsoft.com/office/officeart/2018/2/layout/IconLabelList"/>
    <dgm:cxn modelId="{C981F6D0-FABC-4DCF-A4C3-1CA770610C61}" type="presParOf" srcId="{6C03A6AD-8A88-4336-880E-60E244CDE113}" destId="{59D34C9C-42E3-4ABB-AE49-BB36FC0063E9}" srcOrd="0" destOrd="0" presId="urn:microsoft.com/office/officeart/2018/2/layout/IconLabelList"/>
    <dgm:cxn modelId="{46046686-0CD1-47F2-A98D-09D1BF5FAFCA}" type="presParOf" srcId="{6C03A6AD-8A88-4336-880E-60E244CDE113}" destId="{45BA70AB-CC4D-4331-B8C5-A264B87494FF}" srcOrd="1" destOrd="0" presId="urn:microsoft.com/office/officeart/2018/2/layout/IconLabelList"/>
    <dgm:cxn modelId="{73F49B55-765D-495A-9909-723A52BA0516}" type="presParOf" srcId="{6C03A6AD-8A88-4336-880E-60E244CDE113}" destId="{746ED842-F87B-4460-A59F-03BBABF1A3D5}" srcOrd="2" destOrd="0" presId="urn:microsoft.com/office/officeart/2018/2/layout/IconLabelList"/>
    <dgm:cxn modelId="{78D12A41-9FF7-46E8-BAA5-6ED12EFDA162}" type="presParOf" srcId="{8AF84D27-AC2C-464A-BB88-588218EE6D8F}" destId="{ABA2FA24-538F-47F9-9405-B2BC9AE864DC}" srcOrd="1" destOrd="0" presId="urn:microsoft.com/office/officeart/2018/2/layout/IconLabelList"/>
    <dgm:cxn modelId="{5078CB03-8C6B-4584-863A-568F22DCA8B1}" type="presParOf" srcId="{8AF84D27-AC2C-464A-BB88-588218EE6D8F}" destId="{C0EBCCFF-3E29-4CB6-BF09-AE93E82E2206}" srcOrd="2" destOrd="0" presId="urn:microsoft.com/office/officeart/2018/2/layout/IconLabelList"/>
    <dgm:cxn modelId="{748CA079-8485-4D59-BF8C-608AA08021F8}" type="presParOf" srcId="{C0EBCCFF-3E29-4CB6-BF09-AE93E82E2206}" destId="{8BDC2314-89F3-4C72-B41C-AE45B1061BD8}" srcOrd="0" destOrd="0" presId="urn:microsoft.com/office/officeart/2018/2/layout/IconLabelList"/>
    <dgm:cxn modelId="{7C84CC0B-3D02-432F-99BF-B7359A9D8435}" type="presParOf" srcId="{C0EBCCFF-3E29-4CB6-BF09-AE93E82E2206}" destId="{C73F2891-EE5A-47A8-819A-5817E947E7E0}" srcOrd="1" destOrd="0" presId="urn:microsoft.com/office/officeart/2018/2/layout/IconLabelList"/>
    <dgm:cxn modelId="{523F48FB-348A-4953-9007-E904D46FBCEA}" type="presParOf" srcId="{C0EBCCFF-3E29-4CB6-BF09-AE93E82E2206}" destId="{621C38BF-32C6-43F0-AC8E-6783EBB89281}" srcOrd="2" destOrd="0" presId="urn:microsoft.com/office/officeart/2018/2/layout/IconLabelList"/>
    <dgm:cxn modelId="{DBED0E2A-405E-4AFE-AC18-AFB07F93A162}" type="presParOf" srcId="{8AF84D27-AC2C-464A-BB88-588218EE6D8F}" destId="{AFC47C39-FBF9-4E4A-A9E3-85B8E418E2DC}" srcOrd="3" destOrd="0" presId="urn:microsoft.com/office/officeart/2018/2/layout/IconLabelList"/>
    <dgm:cxn modelId="{114C4400-22F4-4CB8-A512-5661701F4257}" type="presParOf" srcId="{8AF84D27-AC2C-464A-BB88-588218EE6D8F}" destId="{B6C6413F-AFA1-4C55-B6DE-E33C72B698B3}" srcOrd="4" destOrd="0" presId="urn:microsoft.com/office/officeart/2018/2/layout/IconLabelList"/>
    <dgm:cxn modelId="{CC7C8715-804A-43EB-ABB1-DE8C8B27D65E}" type="presParOf" srcId="{B6C6413F-AFA1-4C55-B6DE-E33C72B698B3}" destId="{914D80FF-C8B3-41E4-82C7-9D82394F3034}" srcOrd="0" destOrd="0" presId="urn:microsoft.com/office/officeart/2018/2/layout/IconLabelList"/>
    <dgm:cxn modelId="{E4614A01-191D-4A09-8945-094B1E6F8E21}" type="presParOf" srcId="{B6C6413F-AFA1-4C55-B6DE-E33C72B698B3}" destId="{FAE7409E-5CC0-4551-9CF2-F5E00376BB53}" srcOrd="1" destOrd="0" presId="urn:microsoft.com/office/officeart/2018/2/layout/IconLabelList"/>
    <dgm:cxn modelId="{56A00228-854F-4186-9372-D288D28CB1DA}" type="presParOf" srcId="{B6C6413F-AFA1-4C55-B6DE-E33C72B698B3}" destId="{653DE408-B6AB-46E6-A4B7-3AC618DB98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B9B28-0B9E-4143-B0AB-E54885D1ED3B}">
      <dsp:nvSpPr>
        <dsp:cNvPr id="0" name=""/>
        <dsp:cNvSpPr/>
      </dsp:nvSpPr>
      <dsp:spPr>
        <a:xfrm>
          <a:off x="558" y="414002"/>
          <a:ext cx="2176611" cy="13059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 Display" panose="02110004020202020204"/>
            </a:rPr>
            <a:t>Claude</a:t>
          </a:r>
        </a:p>
      </dsp:txBody>
      <dsp:txXfrm>
        <a:off x="558" y="414002"/>
        <a:ext cx="2176611" cy="1305966"/>
      </dsp:txXfrm>
    </dsp:sp>
    <dsp:sp modelId="{F47F03D0-9815-4A9D-9DC6-D5ECF954FCE7}">
      <dsp:nvSpPr>
        <dsp:cNvPr id="0" name=""/>
        <dsp:cNvSpPr/>
      </dsp:nvSpPr>
      <dsp:spPr>
        <a:xfrm>
          <a:off x="2394830" y="414002"/>
          <a:ext cx="2176611" cy="1305966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 Display" panose="02110004020202020204"/>
            </a:rPr>
            <a:t>GPT-3.5-Turbo</a:t>
          </a:r>
        </a:p>
      </dsp:txBody>
      <dsp:txXfrm>
        <a:off x="2394830" y="414002"/>
        <a:ext cx="2176611" cy="1305966"/>
      </dsp:txXfrm>
    </dsp:sp>
    <dsp:sp modelId="{7AD302A9-06B1-4931-A686-E8E1193821EE}">
      <dsp:nvSpPr>
        <dsp:cNvPr id="0" name=""/>
        <dsp:cNvSpPr/>
      </dsp:nvSpPr>
      <dsp:spPr>
        <a:xfrm>
          <a:off x="558" y="1937630"/>
          <a:ext cx="2176611" cy="1305966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 Display" panose="02110004020202020204"/>
            </a:rPr>
            <a:t>MPT-30b-Instruct </a:t>
          </a:r>
        </a:p>
      </dsp:txBody>
      <dsp:txXfrm>
        <a:off x="558" y="1937630"/>
        <a:ext cx="2176611" cy="1305966"/>
      </dsp:txXfrm>
    </dsp:sp>
    <dsp:sp modelId="{88E0E44D-EB62-40A2-92FB-94B774A79D89}">
      <dsp:nvSpPr>
        <dsp:cNvPr id="0" name=""/>
        <dsp:cNvSpPr/>
      </dsp:nvSpPr>
      <dsp:spPr>
        <a:xfrm>
          <a:off x="2394830" y="1937630"/>
          <a:ext cx="2176611" cy="1305966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LongChat-13B</a:t>
          </a:r>
          <a:endParaRPr lang="en-US" sz="3300" kern="1200" dirty="0">
            <a:latin typeface="Aptos Display" panose="02110004020202020204"/>
          </a:endParaRPr>
        </a:p>
      </dsp:txBody>
      <dsp:txXfrm>
        <a:off x="2394830" y="1937630"/>
        <a:ext cx="2176611" cy="1305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401F5-806C-496C-BD63-449A1A0B43C2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3E63E-DE55-43AB-AD7E-76EFBA39A888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208E8-1468-4196-BB86-0033BF6C45F8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Multi-Doc Q&amp;A </a:t>
          </a:r>
        </a:p>
      </dsp:txBody>
      <dsp:txXfrm>
        <a:off x="1548914" y="2924702"/>
        <a:ext cx="3600000" cy="720000"/>
      </dsp:txXfrm>
    </dsp:sp>
    <dsp:sp modelId="{6A9406DC-0501-45DC-A2A3-596C855CC947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E7BCC-A7B2-46A7-A1B0-0C5983CFA39E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44D4C-6B6B-44EB-AEFC-BDD7D5A78E0B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900" kern="1200"/>
            <a:t>Key-Value Retrieval</a:t>
          </a:r>
        </a:p>
      </dsp:txBody>
      <dsp:txXfrm>
        <a:off x="5778914" y="29247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34C9C-42E3-4ABB-AE49-BB36FC0063E9}">
      <dsp:nvSpPr>
        <dsp:cNvPr id="0" name=""/>
        <dsp:cNvSpPr/>
      </dsp:nvSpPr>
      <dsp:spPr>
        <a:xfrm>
          <a:off x="955310" y="679431"/>
          <a:ext cx="1255726" cy="12557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ED842-F87B-4460-A59F-03BBABF1A3D5}">
      <dsp:nvSpPr>
        <dsp:cNvPr id="0" name=""/>
        <dsp:cNvSpPr/>
      </dsp:nvSpPr>
      <dsp:spPr>
        <a:xfrm>
          <a:off x="187921" y="2283926"/>
          <a:ext cx="2790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Length and Performance</a:t>
          </a:r>
        </a:p>
      </dsp:txBody>
      <dsp:txXfrm>
        <a:off x="187921" y="2283926"/>
        <a:ext cx="2790503" cy="720000"/>
      </dsp:txXfrm>
    </dsp:sp>
    <dsp:sp modelId="{8BDC2314-89F3-4C72-B41C-AE45B1061BD8}">
      <dsp:nvSpPr>
        <dsp:cNvPr id="0" name=""/>
        <dsp:cNvSpPr/>
      </dsp:nvSpPr>
      <dsp:spPr>
        <a:xfrm>
          <a:off x="4234152" y="679431"/>
          <a:ext cx="1255726" cy="12557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C38BF-32C6-43F0-AC8E-6783EBB89281}">
      <dsp:nvSpPr>
        <dsp:cNvPr id="0" name=""/>
        <dsp:cNvSpPr/>
      </dsp:nvSpPr>
      <dsp:spPr>
        <a:xfrm>
          <a:off x="3466763" y="2283926"/>
          <a:ext cx="2790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Optimal Information Placement</a:t>
          </a:r>
        </a:p>
      </dsp:txBody>
      <dsp:txXfrm>
        <a:off x="3466763" y="2283926"/>
        <a:ext cx="2790503" cy="720000"/>
      </dsp:txXfrm>
    </dsp:sp>
    <dsp:sp modelId="{914D80FF-C8B3-41E4-82C7-9D82394F3034}">
      <dsp:nvSpPr>
        <dsp:cNvPr id="0" name=""/>
        <dsp:cNvSpPr/>
      </dsp:nvSpPr>
      <dsp:spPr>
        <a:xfrm>
          <a:off x="7512994" y="679431"/>
          <a:ext cx="1255726" cy="12557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E408-B6AB-46E6-A4B7-3AC618DB9879}">
      <dsp:nvSpPr>
        <dsp:cNvPr id="0" name=""/>
        <dsp:cNvSpPr/>
      </dsp:nvSpPr>
      <dsp:spPr>
        <a:xfrm>
          <a:off x="6745605" y="2283926"/>
          <a:ext cx="27905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Quality Over Quantity</a:t>
          </a:r>
        </a:p>
      </dsp:txBody>
      <dsp:txXfrm>
        <a:off x="6745605" y="2283926"/>
        <a:ext cx="279050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B79C6-56EC-436F-8646-E43EF7FAF17C}" type="datetimeFigureOut">
              <a:t>17/08/2023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6ACE9-24CC-416D-A843-43F71A3CD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2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4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5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40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5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44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2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7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95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3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he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60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1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1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6ACE9-24CC-416D-A843-43F71A3CD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3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5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1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4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3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  <a:latin typeface="Calibri Light"/>
                <a:cs typeface="Calibri Light"/>
              </a:rPr>
              <a:t>Lost in the Middle</a:t>
            </a:r>
            <a:br>
              <a:rPr lang="en-US" sz="4800">
                <a:solidFill>
                  <a:srgbClr val="FFFFFF"/>
                </a:solidFill>
                <a:latin typeface="Calibri Light"/>
                <a:cs typeface="Calibri Light"/>
              </a:rPr>
            </a:br>
            <a:r>
              <a:rPr lang="en-US" sz="4800">
                <a:solidFill>
                  <a:srgbClr val="FFFFFF"/>
                </a:solidFill>
                <a:latin typeface="Calibri Light"/>
                <a:cs typeface="Calibri Light"/>
              </a:rPr>
              <a:t>How Language Models Use Long Contexts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endParaRPr lang="en-US" sz="2200">
              <a:solidFill>
                <a:srgbClr val="FFFFFF"/>
              </a:solidFill>
              <a:latin typeface="Calibri"/>
              <a:cs typeface="Calibri"/>
            </a:endParaRPr>
          </a:p>
          <a:p>
            <a:r>
              <a:rPr lang="en-US" sz="2200">
                <a:solidFill>
                  <a:srgbClr val="FFFFFF"/>
                </a:solidFill>
                <a:latin typeface="Calibri"/>
                <a:cs typeface="Calibri"/>
              </a:rPr>
              <a:t>Karin Brisker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Content Placeholder 4" descr="A close-up of a table&#10;&#10;Description automatically generated">
            <a:extLst>
              <a:ext uri="{FF2B5EF4-FFF2-40B4-BE49-F238E27FC236}">
                <a16:creationId xmlns:a16="http://schemas.microsoft.com/office/drawing/2014/main" id="{2816DDF7-C430-ECA4-C1B0-0D33B91B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57612" y="2834481"/>
            <a:ext cx="4676775" cy="2333625"/>
          </a:xfrm>
        </p:spPr>
      </p:pic>
    </p:spTree>
    <p:extLst>
      <p:ext uri="{BB962C8B-B14F-4D97-AF65-F5344CB8AC3E}">
        <p14:creationId xmlns:p14="http://schemas.microsoft.com/office/powerpoint/2010/main" val="395857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3" name="Picture 2" descr="A graph of numbers and graphs&#10;&#10;Description automatically generated">
            <a:extLst>
              <a:ext uri="{FF2B5EF4-FFF2-40B4-BE49-F238E27FC236}">
                <a16:creationId xmlns:a16="http://schemas.microsoft.com/office/drawing/2014/main" id="{D00AE7AC-C5AE-442A-9377-FDCE40CF0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994" y="1966293"/>
            <a:ext cx="531601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1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Content Placeholder 3" descr="A graph showing the number of documents&#10;&#10;Description automatically generated">
            <a:extLst>
              <a:ext uri="{FF2B5EF4-FFF2-40B4-BE49-F238E27FC236}">
                <a16:creationId xmlns:a16="http://schemas.microsoft.com/office/drawing/2014/main" id="{8CB89288-4745-F1FC-4164-56F2C842C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31011"/>
            <a:ext cx="10515600" cy="3140565"/>
          </a:xfrm>
        </p:spPr>
      </p:pic>
    </p:spTree>
    <p:extLst>
      <p:ext uri="{BB962C8B-B14F-4D97-AF65-F5344CB8AC3E}">
        <p14:creationId xmlns:p14="http://schemas.microsoft.com/office/powerpoint/2010/main" val="312131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1A8E0-0483-61E2-23A6-70D7657A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Key-Value Retrieval</a:t>
            </a:r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F1EC720-3A80-4801-8F12-E40D20D3C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1969341"/>
            <a:ext cx="11327549" cy="44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6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5" name="Content Placeholder 3" descr="A graph of a number of key value pairs&#10;&#10;Description automatically generated">
            <a:extLst>
              <a:ext uri="{FF2B5EF4-FFF2-40B4-BE49-F238E27FC236}">
                <a16:creationId xmlns:a16="http://schemas.microsoft.com/office/drawing/2014/main" id="{C607C73B-678C-EC72-0D70-FCECF1018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408283"/>
            <a:ext cx="11327549" cy="356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Architecture</a:t>
            </a:r>
            <a:endParaRPr lang="en-US" sz="40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152475-DA2F-A9AF-3277-32A729755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7029" y="1825625"/>
            <a:ext cx="9317942" cy="4351338"/>
          </a:xfrm>
        </p:spPr>
      </p:pic>
    </p:spTree>
    <p:extLst>
      <p:ext uri="{BB962C8B-B14F-4D97-AF65-F5344CB8AC3E}">
        <p14:creationId xmlns:p14="http://schemas.microsoft.com/office/powerpoint/2010/main" val="15514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3D pattern of ring shapes connected by lines">
            <a:extLst>
              <a:ext uri="{FF2B5EF4-FFF2-40B4-BE49-F238E27FC236}">
                <a16:creationId xmlns:a16="http://schemas.microsoft.com/office/drawing/2014/main" id="{4AE2C369-DB14-8283-4455-DAA8C6CE8D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25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Complexity-Information Trade-Off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C7631-C0AC-FAFE-25D5-790AE02F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r>
              <a:rPr lang="en-US" sz="400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0FAAB-7382-C506-0C3A-C3FD3877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Scope and Biases of the Study</a:t>
            </a:r>
          </a:p>
          <a:p>
            <a:r>
              <a:rPr lang="en-US" sz="2000" dirty="0">
                <a:ea typeface="+mn-lt"/>
                <a:cs typeface="+mn-lt"/>
              </a:rPr>
              <a:t>Dataset</a:t>
            </a:r>
          </a:p>
          <a:p>
            <a:r>
              <a:rPr lang="en-US" sz="2000" dirty="0">
                <a:ea typeface="+mn-lt"/>
                <a:cs typeface="+mn-lt"/>
              </a:rPr>
              <a:t>Models</a:t>
            </a:r>
          </a:p>
          <a:p>
            <a:r>
              <a:rPr lang="en-US" sz="2000" dirty="0">
                <a:ea typeface="+mn-lt"/>
                <a:cs typeface="+mn-lt"/>
              </a:rPr>
              <a:t>Relevance Over Redundancy</a:t>
            </a:r>
          </a:p>
          <a:p>
            <a:r>
              <a:rPr lang="en-US" sz="2000" dirty="0">
                <a:latin typeface="Aptos_MSFontService"/>
                <a:ea typeface="+mn-lt"/>
                <a:cs typeface="+mn-lt"/>
              </a:rPr>
              <a:t>Effective Problem Solving</a:t>
            </a:r>
          </a:p>
          <a:p>
            <a:r>
              <a:rPr lang="en-US" sz="2000" dirty="0">
                <a:ea typeface="+mn-lt"/>
                <a:cs typeface="+mn-lt"/>
              </a:rPr>
              <a:t>Importance of Further Research</a:t>
            </a:r>
            <a:endParaRPr lang="en-US" sz="2000" dirty="0">
              <a:latin typeface="Aptos_MSFontService"/>
              <a:ea typeface="+mn-lt"/>
              <a:cs typeface="+mn-lt"/>
            </a:endParaRPr>
          </a:p>
        </p:txBody>
      </p:sp>
      <p:pic>
        <p:nvPicPr>
          <p:cNvPr id="18" name="Picture 17" descr="People at the meeting desk">
            <a:extLst>
              <a:ext uri="{FF2B5EF4-FFF2-40B4-BE49-F238E27FC236}">
                <a16:creationId xmlns:a16="http://schemas.microsoft.com/office/drawing/2014/main" id="{332B328E-193A-FC0E-05B5-AB1AC87A20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11" r="36663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F50CC-5009-E268-CD37-228278DF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ptos Display"/>
              </a:rPr>
              <a:t>Conclusions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BB3EFE2-D1D9-6714-53BE-9BE36F790B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54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3A504-F3E3-49B0-0BDF-C9F6EC2B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146" y="583345"/>
            <a:ext cx="9990641" cy="4164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 for Listening</a:t>
            </a:r>
          </a:p>
        </p:txBody>
      </p:sp>
      <p:sp>
        <p:nvSpPr>
          <p:cNvPr id="6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6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Current Attitude</a:t>
            </a:r>
          </a:p>
        </p:txBody>
      </p:sp>
      <p:pic>
        <p:nvPicPr>
          <p:cNvPr id="8" name="Content Placeholder 7" descr="A person in a suit holding an object&#10;&#10;Description automatically generated">
            <a:extLst>
              <a:ext uri="{FF2B5EF4-FFF2-40B4-BE49-F238E27FC236}">
                <a16:creationId xmlns:a16="http://schemas.microsoft.com/office/drawing/2014/main" id="{4DD4E4FC-8121-C810-3722-A43DA3143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5553" y="1983963"/>
            <a:ext cx="6202971" cy="4351338"/>
          </a:xfrm>
        </p:spPr>
      </p:pic>
    </p:spTree>
    <p:extLst>
      <p:ext uri="{BB962C8B-B14F-4D97-AF65-F5344CB8AC3E}">
        <p14:creationId xmlns:p14="http://schemas.microsoft.com/office/powerpoint/2010/main" val="3053435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883BA-7656-B50D-721F-F7C7BA07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How Well Do These Models Deal with Large Context?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348AD2-C904-24E5-22C6-701C4E677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Transformers and Self-Attention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" name="Content Placeholder 5" descr="A close-up of a screen&#10;&#10;Description automatically generated">
            <a:extLst>
              <a:ext uri="{FF2B5EF4-FFF2-40B4-BE49-F238E27FC236}">
                <a16:creationId xmlns:a16="http://schemas.microsoft.com/office/drawing/2014/main" id="{478D8421-E83F-2C02-19C6-7C9318703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3812" y="1858169"/>
            <a:ext cx="4524375" cy="4286250"/>
          </a:xfrm>
        </p:spPr>
      </p:pic>
    </p:spTree>
    <p:extLst>
      <p:ext uri="{BB962C8B-B14F-4D97-AF65-F5344CB8AC3E}">
        <p14:creationId xmlns:p14="http://schemas.microsoft.com/office/powerpoint/2010/main" val="7130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Tested Models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B5EFE9-F9E9-0251-AB82-DB9F881AC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963348"/>
              </p:ext>
            </p:extLst>
          </p:nvPr>
        </p:nvGraphicFramePr>
        <p:xfrm>
          <a:off x="4186052" y="2035628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2" name="TextBox 371">
            <a:extLst>
              <a:ext uri="{FF2B5EF4-FFF2-40B4-BE49-F238E27FC236}">
                <a16:creationId xmlns:a16="http://schemas.microsoft.com/office/drawing/2014/main" id="{0320F558-FB52-C619-5DFF-40A38408E3E9}"/>
              </a:ext>
            </a:extLst>
          </p:cNvPr>
          <p:cNvSpPr txBox="1"/>
          <p:nvPr/>
        </p:nvSpPr>
        <p:spPr>
          <a:xfrm>
            <a:off x="2032660" y="296289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ptos"/>
              </a:rPr>
              <a:t>Closed-Source </a:t>
            </a:r>
            <a:endParaRPr lang="en-US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806B169D-C5C6-939F-0A7A-50D63F7C68C7}"/>
              </a:ext>
            </a:extLst>
          </p:cNvPr>
          <p:cNvSpPr txBox="1"/>
          <p:nvPr/>
        </p:nvSpPr>
        <p:spPr>
          <a:xfrm>
            <a:off x="2072244" y="435824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Open-Source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5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Tasks</a:t>
            </a:r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76C81F7-D91B-5FAF-2D25-76D15FCAB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690295"/>
              </p:ext>
            </p:extLst>
          </p:nvPr>
        </p:nvGraphicFramePr>
        <p:xfrm>
          <a:off x="634160" y="225971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855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BBE2-6D9F-1DC5-7BFD-0A1F8C2D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854915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Aptos Display"/>
              </a:rPr>
              <a:t>Multi-Document Question Answering</a:t>
            </a:r>
            <a:endParaRPr lang="en-US" dirty="0"/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7996D9-8943-D75A-77A6-450487EB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53" y="1966293"/>
            <a:ext cx="1127129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10245-FE7A-1CE8-CE14-B999D26E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4" name="Content Placeholder 3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5D539EE7-E10F-E248-414B-C022023C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49" y="1749521"/>
            <a:ext cx="5046948" cy="49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112</Words>
  <Application>Microsoft Macintosh PowerPoint</Application>
  <PresentationFormat>Widescreen</PresentationFormat>
  <Paragraphs>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Aptos_MSFontService</vt:lpstr>
      <vt:lpstr>Arial</vt:lpstr>
      <vt:lpstr>Calibri</vt:lpstr>
      <vt:lpstr>Calibri Light</vt:lpstr>
      <vt:lpstr>Office Theme</vt:lpstr>
      <vt:lpstr>Lost in the Middle How Language Models Use Long Contexts</vt:lpstr>
      <vt:lpstr>Current Attitude</vt:lpstr>
      <vt:lpstr>The Gap</vt:lpstr>
      <vt:lpstr>Motivation</vt:lpstr>
      <vt:lpstr>Transformers and Self-Attention</vt:lpstr>
      <vt:lpstr>Tested Models</vt:lpstr>
      <vt:lpstr>Tasks</vt:lpstr>
      <vt:lpstr>Multi-Document Question Answering</vt:lpstr>
      <vt:lpstr>Results</vt:lpstr>
      <vt:lpstr>Results</vt:lpstr>
      <vt:lpstr>Results</vt:lpstr>
      <vt:lpstr>Results</vt:lpstr>
      <vt:lpstr>Key-Value Retrieval</vt:lpstr>
      <vt:lpstr>Results</vt:lpstr>
      <vt:lpstr>Model Architecture</vt:lpstr>
      <vt:lpstr>Complexity-Information Trade-Off</vt:lpstr>
      <vt:lpstr>Discussion</vt:lpstr>
      <vt:lpstr>Conclusions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Karin Brisker</cp:lastModifiedBy>
  <cp:revision>863</cp:revision>
  <dcterms:created xsi:type="dcterms:W3CDTF">2023-08-06T08:52:26Z</dcterms:created>
  <dcterms:modified xsi:type="dcterms:W3CDTF">2023-08-17T20:14:50Z</dcterms:modified>
</cp:coreProperties>
</file>