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305" r:id="rId5"/>
    <p:sldId id="274" r:id="rId6"/>
    <p:sldId id="319" r:id="rId7"/>
    <p:sldId id="301" r:id="rId8"/>
    <p:sldId id="278" r:id="rId9"/>
    <p:sldId id="338" r:id="rId10"/>
    <p:sldId id="339" r:id="rId11"/>
    <p:sldId id="280" r:id="rId12"/>
    <p:sldId id="342" r:id="rId13"/>
    <p:sldId id="343" r:id="rId14"/>
    <p:sldId id="344" r:id="rId15"/>
    <p:sldId id="345" r:id="rId16"/>
    <p:sldId id="341" r:id="rId17"/>
    <p:sldId id="271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4" autoAdjust="0"/>
    <p:restoredTop sz="94660"/>
  </p:normalViewPr>
  <p:slideViewPr>
    <p:cSldViewPr snapToGrid="0" showGuides="1">
      <p:cViewPr>
        <p:scale>
          <a:sx n="137" d="100"/>
          <a:sy n="137" d="100"/>
        </p:scale>
        <p:origin x="1848" y="2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3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9" r:id="rId10"/>
    <p:sldLayoutId id="2147483665" r:id="rId11"/>
    <p:sldLayoutId id="2147483677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7242121" y="138584"/>
            <a:ext cx="58185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Smart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Car</a:t>
            </a:r>
            <a:endParaRPr lang="ko-KR" altLang="en-US" sz="5400" b="1" dirty="0">
              <a:solidFill>
                <a:schemeClr val="bg1"/>
              </a:solidFill>
              <a:effectLst>
                <a:outerShdw blurRad="12700" dist="88900" dir="3000000" algn="tl" rotWithShape="0">
                  <a:schemeClr val="accent2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217920" y="1061914"/>
            <a:ext cx="62392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Controlling Cars </a:t>
            </a:r>
            <a:r>
              <a:rPr lang="en-US" sz="2400" b="1" dirty="0"/>
              <a:t>T</a:t>
            </a:r>
            <a:r>
              <a:rPr lang="en-US" sz="2400" b="1" dirty="0">
                <a:solidFill>
                  <a:schemeClr val="bg1"/>
                </a:solidFill>
              </a:rPr>
              <a:t>hrough </a:t>
            </a:r>
            <a:r>
              <a:rPr lang="en-US" sz="2400" b="1" dirty="0"/>
              <a:t>S</a:t>
            </a:r>
            <a:r>
              <a:rPr lang="en-US" sz="2400" b="1" dirty="0">
                <a:solidFill>
                  <a:schemeClr val="bg1"/>
                </a:solidFill>
              </a:rPr>
              <a:t>martphone</a:t>
            </a:r>
            <a:endParaRPr lang="en-IL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01354-A464-EEC6-71C0-295B3B2E1CBA}"/>
              </a:ext>
            </a:extLst>
          </p:cNvPr>
          <p:cNvSpPr txBox="1"/>
          <p:nvPr/>
        </p:nvSpPr>
        <p:spPr>
          <a:xfrm>
            <a:off x="5492496" y="547292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Name: Karin </a:t>
            </a:r>
            <a:r>
              <a:rPr lang="en-US" b="1" dirty="0" err="1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Mashkovich</a:t>
            </a:r>
            <a:br>
              <a:rPr lang="en-US" b="1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ID: 313512428</a:t>
            </a:r>
            <a:endParaRPr lang="en-IL" b="1" dirty="0">
              <a:solidFill>
                <a:schemeClr val="bg1"/>
              </a:solidFill>
              <a:effectLst>
                <a:outerShdw blurRad="12700" dist="88900" dir="3000000" algn="tl" rotWithShape="0">
                  <a:schemeClr val="accent2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 rot="5400000">
            <a:off x="5677959" y="-3010961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2666998" y="90802"/>
            <a:ext cx="6858004" cy="59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lnSpc>
                <a:spcPct val="110000"/>
              </a:lnSpc>
            </a:pPr>
            <a:r>
              <a:rPr lang="he-IL" altLang="ko-KR" sz="3200" b="1" dirty="0" err="1">
                <a:solidFill>
                  <a:schemeClr val="lt1"/>
                </a:solidFill>
              </a:rPr>
              <a:t>Code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r>
              <a:rPr lang="he-IL" altLang="ko-KR" sz="3200" b="1" dirty="0" err="1">
                <a:solidFill>
                  <a:schemeClr val="lt1"/>
                </a:solidFill>
              </a:rPr>
              <a:t>part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endParaRPr lang="en-US" altLang="ko-KR" sz="3200" b="1" dirty="0">
              <a:solidFill>
                <a:schemeClr val="lt1"/>
              </a:solidFill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B3C5F080-253B-EAB4-EE28-F8B8A461B542}"/>
              </a:ext>
            </a:extLst>
          </p:cNvPr>
          <p:cNvSpPr/>
          <p:nvPr/>
        </p:nvSpPr>
        <p:spPr>
          <a:xfrm>
            <a:off x="0" y="1362324"/>
            <a:ext cx="5120640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defTabSz="914400" rtl="1" eaLnBrk="1" latinLnBrk="0" hangingPunct="1"/>
            <a:r>
              <a:rPr lang="he-IL" b="1" dirty="0" err="1"/>
              <a:t>Emulators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D6610-07C4-B5B5-3F4C-71E48851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" y="2352800"/>
            <a:ext cx="3937000" cy="245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F5969-1DEC-565B-5FFB-F0B1B38D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94" y="4285940"/>
            <a:ext cx="7772400" cy="2419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24EA5-80FB-A0EE-FDE3-3815333004BB}"/>
              </a:ext>
            </a:extLst>
          </p:cNvPr>
          <p:cNvSpPr txBox="1"/>
          <p:nvPr/>
        </p:nvSpPr>
        <p:spPr>
          <a:xfrm>
            <a:off x="137074" y="198346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The air conditioner controlling button: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390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 rot="5400000">
            <a:off x="5677959" y="-3010961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2666998" y="90802"/>
            <a:ext cx="6858004" cy="59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lnSpc>
                <a:spcPct val="110000"/>
              </a:lnSpc>
            </a:pPr>
            <a:r>
              <a:rPr lang="he-IL" altLang="ko-KR" sz="3200" b="1" dirty="0" err="1">
                <a:solidFill>
                  <a:schemeClr val="lt1"/>
                </a:solidFill>
              </a:rPr>
              <a:t>Code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r>
              <a:rPr lang="he-IL" altLang="ko-KR" sz="3200" b="1" dirty="0" err="1">
                <a:solidFill>
                  <a:schemeClr val="lt1"/>
                </a:solidFill>
              </a:rPr>
              <a:t>part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endParaRPr lang="en-US" altLang="ko-KR" sz="3200" b="1" dirty="0">
              <a:solidFill>
                <a:schemeClr val="lt1"/>
              </a:solidFill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B3C5F080-253B-EAB4-EE28-F8B8A461B542}"/>
              </a:ext>
            </a:extLst>
          </p:cNvPr>
          <p:cNvSpPr/>
          <p:nvPr/>
        </p:nvSpPr>
        <p:spPr>
          <a:xfrm>
            <a:off x="0" y="1362324"/>
            <a:ext cx="6858004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defTabSz="914400" rtl="1" eaLnBrk="1" latinLnBrk="0" hangingPunct="1"/>
            <a:r>
              <a:rPr lang="he-IL" b="1" dirty="0" err="1"/>
              <a:t>The</a:t>
            </a:r>
            <a:r>
              <a:rPr lang="he-IL" b="1" dirty="0"/>
              <a:t> </a:t>
            </a:r>
            <a:r>
              <a:rPr lang="he-IL" b="1" dirty="0" err="1"/>
              <a:t>code</a:t>
            </a:r>
            <a:r>
              <a:rPr lang="he-IL" b="1" dirty="0"/>
              <a:t> </a:t>
            </a:r>
            <a:r>
              <a:rPr lang="he-IL" b="1" dirty="0" err="1"/>
              <a:t>for</a:t>
            </a:r>
            <a:r>
              <a:rPr lang="he-IL" b="1" dirty="0"/>
              <a:t> </a:t>
            </a:r>
            <a:r>
              <a:rPr lang="he-IL" b="1" dirty="0" err="1"/>
              <a:t>the</a:t>
            </a:r>
            <a:r>
              <a:rPr lang="he-IL" b="1" dirty="0"/>
              <a:t> </a:t>
            </a:r>
            <a:r>
              <a:rPr lang="he-IL" b="1" dirty="0" err="1"/>
              <a:t>air</a:t>
            </a:r>
            <a:r>
              <a:rPr lang="he-IL" b="1" dirty="0"/>
              <a:t> </a:t>
            </a:r>
            <a:r>
              <a:rPr lang="he-IL" b="1" dirty="0" err="1"/>
              <a:t>conditioner</a:t>
            </a:r>
            <a:r>
              <a:rPr lang="he-IL" b="1" dirty="0"/>
              <a:t> </a:t>
            </a:r>
            <a:r>
              <a:rPr lang="he-IL" b="1" dirty="0" err="1"/>
              <a:t>controling</a:t>
            </a:r>
            <a:r>
              <a:rPr lang="he-IL" b="1" dirty="0"/>
              <a:t> </a:t>
            </a:r>
            <a:r>
              <a:rPr lang="he-IL" b="1" dirty="0" err="1"/>
              <a:t>button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5D02D5-DFBF-7164-43FE-3E42D42E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53" y="3050923"/>
            <a:ext cx="7772400" cy="195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CAF170-92A0-9E74-86AA-FB9ECB3F086B}"/>
              </a:ext>
            </a:extLst>
          </p:cNvPr>
          <p:cNvSpPr txBox="1"/>
          <p:nvPr/>
        </p:nvSpPr>
        <p:spPr>
          <a:xfrm>
            <a:off x="3651435" y="2553026"/>
            <a:ext cx="836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הפונקציה למטה מעדכנת את טמפרטורת מיזוג האוויר ומפרסמת את הנתונים לברוקר MQTT</a:t>
            </a:r>
            <a:endParaRPr lang="en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2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 rot="5400000">
            <a:off x="5677959" y="-3010961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2666998" y="90802"/>
            <a:ext cx="6858004" cy="59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lnSpc>
                <a:spcPct val="110000"/>
              </a:lnSpc>
            </a:pPr>
            <a:r>
              <a:rPr lang="he-IL" altLang="ko-KR" sz="3200" b="1" dirty="0" err="1">
                <a:solidFill>
                  <a:schemeClr val="lt1"/>
                </a:solidFill>
              </a:rPr>
              <a:t>Code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r>
              <a:rPr lang="he-IL" altLang="ko-KR" sz="3200" b="1" dirty="0" err="1">
                <a:solidFill>
                  <a:schemeClr val="lt1"/>
                </a:solidFill>
              </a:rPr>
              <a:t>part</a:t>
            </a:r>
            <a:r>
              <a:rPr lang="he-IL" altLang="ko-KR" sz="3200" b="1" dirty="0">
                <a:solidFill>
                  <a:schemeClr val="lt1"/>
                </a:solidFill>
              </a:rPr>
              <a:t> </a:t>
            </a:r>
            <a:endParaRPr lang="en-US" altLang="ko-KR" sz="3200" b="1" dirty="0">
              <a:solidFill>
                <a:schemeClr val="lt1"/>
              </a:solidFill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B3C5F080-253B-EAB4-EE28-F8B8A461B542}"/>
              </a:ext>
            </a:extLst>
          </p:cNvPr>
          <p:cNvSpPr/>
          <p:nvPr/>
        </p:nvSpPr>
        <p:spPr>
          <a:xfrm>
            <a:off x="0" y="1362324"/>
            <a:ext cx="2593910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defTabSz="914400" rtl="1" eaLnBrk="1" latinLnBrk="0" hangingPunct="1"/>
            <a:r>
              <a:rPr lang="he-IL" b="1" dirty="0" err="1"/>
              <a:t>The</a:t>
            </a:r>
            <a:r>
              <a:rPr lang="he-IL" b="1" dirty="0"/>
              <a:t> </a:t>
            </a:r>
            <a:r>
              <a:rPr lang="en-US" b="1" dirty="0"/>
              <a:t>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7FEAF-F810-9E72-8855-D47D2A19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80" y="1078681"/>
            <a:ext cx="7458269" cy="56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3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243E8CB-B027-3EA0-7098-0F01F4A342CC}"/>
              </a:ext>
            </a:extLst>
          </p:cNvPr>
          <p:cNvSpPr txBox="1"/>
          <p:nvPr/>
        </p:nvSpPr>
        <p:spPr>
          <a:xfrm>
            <a:off x="4504919" y="3933758"/>
            <a:ext cx="76192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algn="r" defTabSz="914400" rtl="1" eaLnBrk="1" latinLnBrk="0" hangingPunct="1"/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910D6-E668-D92C-D2EE-5362D619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44" y="1283737"/>
            <a:ext cx="2459626" cy="4519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4DD58-1CDB-63E5-B26C-08DD2F999D54}"/>
              </a:ext>
            </a:extLst>
          </p:cNvPr>
          <p:cNvSpPr txBox="1"/>
          <p:nvPr/>
        </p:nvSpPr>
        <p:spPr>
          <a:xfrm>
            <a:off x="6363478" y="202135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דוגמא למסך הכניסה לאפליקציה:</a:t>
            </a:r>
            <a:endParaRPr lang="en-IL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-1641651" y="2774306"/>
            <a:ext cx="54951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algn="r" defTabSz="914400" rtl="1" eaLnBrk="1" latinLnBrk="0" hangingPunct="1"/>
            <a:r>
              <a:rPr lang="he-IL" altLang="ko-KR" b="1" dirty="0">
                <a:effectLst/>
              </a:rPr>
              <a:t>ביבליוגרפיה</a:t>
            </a:r>
            <a:endParaRPr lang="ko-KR" altLang="en-US" b="1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05B9-1E9E-2586-8E76-07EEE3B696EC}"/>
              </a:ext>
            </a:extLst>
          </p:cNvPr>
          <p:cNvSpPr txBox="1"/>
          <p:nvPr/>
        </p:nvSpPr>
        <p:spPr>
          <a:xfrm>
            <a:off x="93844" y="5294573"/>
            <a:ext cx="886408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1" eaLnBrk="1" latinLnBrk="0" hangingPunct="1"/>
            <a:r>
              <a:rPr lang="en-IL" sz="1400" dirty="0">
                <a:solidFill>
                  <a:schemeClr val="bg1"/>
                </a:solidFill>
              </a:rPr>
              <a:t>https://eureka.org.il/item/56635/%D7%90%D7%99%D7%9A-%D7%A4%D7%95%D7%A2%D7%9C-%D7%94%D7%A8%D7%9B%D7%91-%D7%94%D7%90%D7%95%D7%98%D7%95%D7%A0%D7%95%D7%9E%D7%99-%D7%95%D7%94%D7%9E%D7%97%D7%A9%D7%91-%D7%A9%D7%A0%D7%95%D7%94%D7%92-%D7%91%D7%95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63AA6-3D28-3595-314D-51B241917212}"/>
              </a:ext>
            </a:extLst>
          </p:cNvPr>
          <p:cNvSpPr txBox="1"/>
          <p:nvPr/>
        </p:nvSpPr>
        <p:spPr>
          <a:xfrm>
            <a:off x="93844" y="4433674"/>
            <a:ext cx="6176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1" eaLnBrk="1" latinLnBrk="0" hangingPunct="1"/>
            <a:r>
              <a:rPr lang="en-IL" sz="1400" dirty="0">
                <a:solidFill>
                  <a:schemeClr val="bg1"/>
                </a:solidFill>
              </a:rPr>
              <a:t>https://he.wikipedia.org/wiki/%D7%9E%D7%9B%D7%95%D7%A0%D7%99%D7%AA_%D7%90%D7%95%D7%98%D7%95%D7%A0%D7%95%D7%9E%D7%99%D7%AA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88C47-40C9-86B5-CE4A-5E1AC6E4187D}"/>
              </a:ext>
            </a:extLst>
          </p:cNvPr>
          <p:cNvSpPr txBox="1"/>
          <p:nvPr/>
        </p:nvSpPr>
        <p:spPr>
          <a:xfrm>
            <a:off x="93844" y="4003662"/>
            <a:ext cx="6951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1" eaLnBrk="1" latinLnBrk="0" hangingPunct="1"/>
            <a:r>
              <a:rPr lang="en-IL" sz="1400" dirty="0">
                <a:solidFill>
                  <a:schemeClr val="bg1"/>
                </a:solidFill>
              </a:rPr>
              <a:t>https://iw.avtotachki.com/skol-ko-avtomobiley-v-mire/</a:t>
            </a: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3102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D5DA6-5AE9-4819-BE01-BC20D44C6F35}"/>
              </a:ext>
            </a:extLst>
          </p:cNvPr>
          <p:cNvSpPr/>
          <p:nvPr/>
        </p:nvSpPr>
        <p:spPr>
          <a:xfrm>
            <a:off x="128016" y="4440898"/>
            <a:ext cx="11935969" cy="22017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D33BA-C39A-46D4-8293-7CF345CE665F}"/>
              </a:ext>
            </a:extLst>
          </p:cNvPr>
          <p:cNvSpPr txBox="1"/>
          <p:nvPr/>
        </p:nvSpPr>
        <p:spPr>
          <a:xfrm>
            <a:off x="585216" y="5341743"/>
            <a:ext cx="11478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>
                <a:solidFill>
                  <a:schemeClr val="bg1"/>
                </a:solidFill>
              </a:rPr>
              <a:t>התפתחות הטכנולוגיה הובילה לייצור רב של מוצרים חכמים רבים שמטרתם להקל ולייעל את חיי היום יום של אנשים ברחבי העולם.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he-IL" sz="1400" dirty="0">
                <a:solidFill>
                  <a:schemeClr val="bg1"/>
                </a:solidFill>
              </a:rPr>
              <a:t>עם התפתחות זו, הנסיעה ברכב נהייתה נפוצה במדינות המפותחות בעולם, וכיום קימות בערך מיליארד מכוניות בעולם.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he-IL" sz="1400" dirty="0">
                <a:solidFill>
                  <a:schemeClr val="bg1"/>
                </a:solidFill>
              </a:rPr>
              <a:t> חכמה שתהיה מחוברת לרכבם של המשתמשים בה ותופעל בעזרת אפליקציה שתהיה מותקנת בטלפונים החכמים.  IOT שהיא מערכת </a:t>
            </a:r>
            <a:r>
              <a:rPr lang="en-US" sz="1400" dirty="0">
                <a:solidFill>
                  <a:schemeClr val="bg1"/>
                </a:solidFill>
              </a:rPr>
              <a:t>Smart Car</a:t>
            </a:r>
            <a:r>
              <a:rPr lang="he-IL" sz="1400" dirty="0">
                <a:solidFill>
                  <a:schemeClr val="bg1"/>
                </a:solidFill>
              </a:rPr>
              <a:t>החלטתי לפתח את </a:t>
            </a:r>
            <a:br>
              <a:rPr lang="en-US" sz="1400" dirty="0">
                <a:solidFill>
                  <a:schemeClr val="bg1"/>
                </a:solidFill>
              </a:rPr>
            </a:b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59E36-8F05-478E-BEE1-33A5BEFF7EE4}"/>
              </a:ext>
            </a:extLst>
          </p:cNvPr>
          <p:cNvSpPr txBox="1"/>
          <p:nvPr/>
        </p:nvSpPr>
        <p:spPr>
          <a:xfrm>
            <a:off x="9832750" y="4440899"/>
            <a:ext cx="3017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400" b="1" dirty="0">
                <a:solidFill>
                  <a:schemeClr val="bg1"/>
                </a:solidFill>
              </a:rPr>
              <a:t>מבוא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4019260" y="1154178"/>
            <a:ext cx="76192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קלה לתפעול ולניהול הרכב.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748975" y="-36098"/>
            <a:ext cx="5961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b="1" dirty="0">
                <a:effectLst/>
                <a:latin typeface="+mj-lt"/>
              </a:rPr>
              <a:t>Smart Car</a:t>
            </a:r>
            <a:r>
              <a:rPr lang="he-IL" altLang="ko-KR" sz="5400" b="1" dirty="0">
                <a:effectLst/>
                <a:latin typeface="+mj-lt"/>
              </a:rPr>
              <a:t>תיאור </a:t>
            </a:r>
            <a:endParaRPr lang="ko-KR" altLang="en-US" sz="5400" b="1" dirty="0"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E5A2-31DB-F8EA-577A-F2F8503A9683}"/>
              </a:ext>
            </a:extLst>
          </p:cNvPr>
          <p:cNvSpPr txBox="1"/>
          <p:nvPr/>
        </p:nvSpPr>
        <p:spPr>
          <a:xfrm>
            <a:off x="4019260" y="1902799"/>
            <a:ext cx="76192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מאובטחת מבחינת אבטחת מידע </a:t>
            </a:r>
            <a:r>
              <a:rPr lang="he-IL" altLang="ko-KR" dirty="0" err="1">
                <a:solidFill>
                  <a:schemeClr val="bg1"/>
                </a:solidFill>
                <a:cs typeface="Arial" pitchFamily="34" charset="0"/>
              </a:rPr>
              <a:t>וכו</a:t>
            </a:r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'.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9E9DA-026D-C23A-2AF8-9C8CC6BE6112}"/>
              </a:ext>
            </a:extLst>
          </p:cNvPr>
          <p:cNvSpPr txBox="1"/>
          <p:nvPr/>
        </p:nvSpPr>
        <p:spPr>
          <a:xfrm>
            <a:off x="4019260" y="2663612"/>
            <a:ext cx="76192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הפעלתה תתבצע באמצעות אפליקציה ייעודית שקיימת בכל טלפון חכם.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733B6-52A9-8B1F-A0BB-DA16D0521926}"/>
              </a:ext>
            </a:extLst>
          </p:cNvPr>
          <p:cNvSpPr txBox="1"/>
          <p:nvPr/>
        </p:nvSpPr>
        <p:spPr>
          <a:xfrm>
            <a:off x="4019260" y="3355282"/>
            <a:ext cx="761929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השליטה על הרכב תתבצע דרך האפליקציה הייעודית וכך נוכל לשלוט ברכב מכל מרחק ובכל זמן.</a:t>
            </a:r>
            <a:br>
              <a:rPr lang="en-US" altLang="ko-KR" dirty="0">
                <a:solidFill>
                  <a:schemeClr val="bg1"/>
                </a:solidFill>
                <a:cs typeface="Arial" pitchFamily="34" charset="0"/>
              </a:rPr>
            </a:br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רמת השליטה ברכב: הדלקת הרכב וכיבוי, שליטה על מערכת המיזוג, שליטה על מערכת האודיו </a:t>
            </a:r>
            <a:r>
              <a:rPr lang="he-IL" altLang="ko-KR" dirty="0" err="1">
                <a:solidFill>
                  <a:schemeClr val="bg1"/>
                </a:solidFill>
                <a:cs typeface="Arial" pitchFamily="34" charset="0"/>
              </a:rPr>
              <a:t>וכו</a:t>
            </a:r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'.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3E8CB-B027-3EA0-7098-0F01F4A342CC}"/>
              </a:ext>
            </a:extLst>
          </p:cNvPr>
          <p:cNvSpPr txBox="1"/>
          <p:nvPr/>
        </p:nvSpPr>
        <p:spPr>
          <a:xfrm>
            <a:off x="4504919" y="3933758"/>
            <a:ext cx="76192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algn="r" defTabSz="914400" rtl="1" eaLnBrk="1" latinLnBrk="0" hangingPunct="1"/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58B9B-F7F3-6B76-0092-4D06A50253F3}"/>
              </a:ext>
            </a:extLst>
          </p:cNvPr>
          <p:cNvSpPr txBox="1"/>
          <p:nvPr/>
        </p:nvSpPr>
        <p:spPr>
          <a:xfrm>
            <a:off x="4019260" y="5056021"/>
            <a:ext cx="7619296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קבלת עדכונים בזמן אמת דרך האפליקציה.</a:t>
            </a:r>
            <a:br>
              <a:rPr lang="en-US" altLang="ko-KR" dirty="0">
                <a:solidFill>
                  <a:schemeClr val="bg1"/>
                </a:solidFill>
                <a:cs typeface="Arial" pitchFamily="34" charset="0"/>
              </a:rPr>
            </a:br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סוגי עדכונים שנקבל: זמני טסטים וטיפולים, האם הרכב הוזז ממקומו, מיקום הרכב בזמן אמת </a:t>
            </a:r>
            <a:r>
              <a:rPr lang="he-IL" altLang="ko-KR" dirty="0" err="1">
                <a:solidFill>
                  <a:schemeClr val="bg1"/>
                </a:solidFill>
                <a:cs typeface="Arial" pitchFamily="34" charset="0"/>
              </a:rPr>
              <a:t>וכו</a:t>
            </a:r>
            <a:r>
              <a:rPr lang="he-IL" altLang="ko-KR" dirty="0">
                <a:solidFill>
                  <a:schemeClr val="bg1"/>
                </a:solidFill>
                <a:cs typeface="Arial" pitchFamily="34" charset="0"/>
              </a:rPr>
              <a:t>'.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DFA0FDC1-E1D6-2BF0-EDAD-9A791D3179BA}"/>
              </a:ext>
            </a:extLst>
          </p:cNvPr>
          <p:cNvSpPr/>
          <p:nvPr/>
        </p:nvSpPr>
        <p:spPr>
          <a:xfrm>
            <a:off x="11709537" y="110468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FE49FAC8-FEB1-2962-517B-3164E7FDAC0B}"/>
              </a:ext>
            </a:extLst>
          </p:cNvPr>
          <p:cNvSpPr/>
          <p:nvPr/>
        </p:nvSpPr>
        <p:spPr>
          <a:xfrm>
            <a:off x="11712599" y="5169238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39DE423D-C72B-95F8-0754-2C278BB82832}"/>
              </a:ext>
            </a:extLst>
          </p:cNvPr>
          <p:cNvSpPr/>
          <p:nvPr/>
        </p:nvSpPr>
        <p:spPr>
          <a:xfrm>
            <a:off x="11709537" y="344648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9AB83930-EC59-3049-1447-3FEFED698F37}"/>
              </a:ext>
            </a:extLst>
          </p:cNvPr>
          <p:cNvSpPr/>
          <p:nvPr/>
        </p:nvSpPr>
        <p:spPr>
          <a:xfrm>
            <a:off x="11709537" y="186918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CD76B963-2145-75C0-248C-F2E19431C4FB}"/>
              </a:ext>
            </a:extLst>
          </p:cNvPr>
          <p:cNvSpPr/>
          <p:nvPr/>
        </p:nvSpPr>
        <p:spPr>
          <a:xfrm>
            <a:off x="11712599" y="2663612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3561588" y="260963"/>
            <a:ext cx="6467475" cy="87314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בעלי עניין</a:t>
            </a:r>
            <a:endParaRPr lang="en-US" sz="5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703854-88A4-9CB4-2111-59AE14D60376}"/>
              </a:ext>
            </a:extLst>
          </p:cNvPr>
          <p:cNvGrpSpPr/>
          <p:nvPr/>
        </p:nvGrpSpPr>
        <p:grpSpPr>
          <a:xfrm rot="1451274">
            <a:off x="1294901" y="2828937"/>
            <a:ext cx="1237840" cy="2383818"/>
            <a:chOff x="4929203" y="1548735"/>
            <a:chExt cx="2306845" cy="4442491"/>
          </a:xfrm>
        </p:grpSpPr>
        <p:sp>
          <p:nvSpPr>
            <p:cNvPr id="4" name="Freeform: Shape 58">
              <a:extLst>
                <a:ext uri="{FF2B5EF4-FFF2-40B4-BE49-F238E27FC236}">
                  <a16:creationId xmlns:a16="http://schemas.microsoft.com/office/drawing/2014/main" id="{C24EEDEA-3F17-ACF8-6287-9C4E1C3DE4E7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9">
              <a:extLst>
                <a:ext uri="{FF2B5EF4-FFF2-40B4-BE49-F238E27FC236}">
                  <a16:creationId xmlns:a16="http://schemas.microsoft.com/office/drawing/2014/main" id="{501D1ACA-0083-C0B4-E20F-640C9A131F50}"/>
                </a:ext>
              </a:extLst>
            </p:cNvPr>
            <p:cNvSpPr/>
            <p:nvPr/>
          </p:nvSpPr>
          <p:spPr>
            <a:xfrm>
              <a:off x="6078138" y="1548735"/>
              <a:ext cx="1157910" cy="4438653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6630932-AF39-B39D-5723-0EB0540007CF}"/>
              </a:ext>
            </a:extLst>
          </p:cNvPr>
          <p:cNvSpPr/>
          <p:nvPr/>
        </p:nvSpPr>
        <p:spPr>
          <a:xfrm>
            <a:off x="10878806" y="3551352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879F7A-503C-5694-34DC-6876DD7B5109}"/>
              </a:ext>
            </a:extLst>
          </p:cNvPr>
          <p:cNvSpPr/>
          <p:nvPr/>
        </p:nvSpPr>
        <p:spPr>
          <a:xfrm>
            <a:off x="10878806" y="1720496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CF09A-AF8C-36A3-CD40-8347DFD17D00}"/>
              </a:ext>
            </a:extLst>
          </p:cNvPr>
          <p:cNvSpPr txBox="1"/>
          <p:nvPr/>
        </p:nvSpPr>
        <p:spPr>
          <a:xfrm>
            <a:off x="5584430" y="1770577"/>
            <a:ext cx="529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אנשים פרטיים בעלי רכבים.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DCEBB-FD2D-D1D0-9D94-ACC3C57F56CD}"/>
              </a:ext>
            </a:extLst>
          </p:cNvPr>
          <p:cNvSpPr txBox="1"/>
          <p:nvPr/>
        </p:nvSpPr>
        <p:spPr>
          <a:xfrm>
            <a:off x="4411331" y="3462933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חברות השכרת רכבים –ירצו להשתמש בשרותי המערכת לשם אינדיקציה ונתונים על הרכבים אותם הם משכירים.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542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e-IL" b="1" dirty="0">
                <a:solidFill>
                  <a:schemeClr val="accent3"/>
                </a:solidFill>
              </a:rPr>
              <a:t>עיצוב ותכנון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5" name="그룹 3">
            <a:extLst>
              <a:ext uri="{FF2B5EF4-FFF2-40B4-BE49-F238E27FC236}">
                <a16:creationId xmlns:a16="http://schemas.microsoft.com/office/drawing/2014/main" id="{FA0BD998-6556-4D8C-B673-35A92670D95B}"/>
              </a:ext>
            </a:extLst>
          </p:cNvPr>
          <p:cNvGrpSpPr/>
          <p:nvPr/>
        </p:nvGrpSpPr>
        <p:grpSpPr>
          <a:xfrm>
            <a:off x="4607268" y="2304041"/>
            <a:ext cx="2977467" cy="3310535"/>
            <a:chOff x="4733387" y="2304040"/>
            <a:chExt cx="2734502" cy="30403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01EDB-AC2B-4A39-BF77-FB80970709BE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9F69ED-0FAE-4593-B4A8-29C204A3C9ED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FF1186-D093-4090-AD09-1C2F2353DEC5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3627B-BF0E-454A-9D19-E54E26FB7E72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48AA27-C5FE-4B08-92D2-1D71B7004A9D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BA021A-CDF5-42AA-970E-BA91AAB80306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pic>
        <p:nvPicPr>
          <p:cNvPr id="3" name="Google Shape;132;p5">
            <a:extLst>
              <a:ext uri="{FF2B5EF4-FFF2-40B4-BE49-F238E27FC236}">
                <a16:creationId xmlns:a16="http://schemas.microsoft.com/office/drawing/2014/main" id="{ABB7BDA5-56DF-A44F-44CF-AED822F6B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7071" y="3170166"/>
            <a:ext cx="2077857" cy="1421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1D0C7F-C7C7-D851-FDCC-DF4B6F419040}"/>
              </a:ext>
            </a:extLst>
          </p:cNvPr>
          <p:cNvGrpSpPr/>
          <p:nvPr/>
        </p:nvGrpSpPr>
        <p:grpSpPr>
          <a:xfrm>
            <a:off x="0" y="2638188"/>
            <a:ext cx="5270826" cy="1782592"/>
            <a:chOff x="65703" y="4668648"/>
            <a:chExt cx="4782313" cy="19795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0EA8B0-1CE5-BAF1-E193-B44B3C4369A3}"/>
                </a:ext>
              </a:extLst>
            </p:cNvPr>
            <p:cNvGrpSpPr/>
            <p:nvPr/>
          </p:nvGrpSpPr>
          <p:grpSpPr>
            <a:xfrm>
              <a:off x="65703" y="4668648"/>
              <a:ext cx="2516881" cy="1958124"/>
              <a:chOff x="890640" y="3762614"/>
              <a:chExt cx="2516881" cy="1958124"/>
            </a:xfrm>
          </p:grpSpPr>
          <p:sp>
            <p:nvSpPr>
              <p:cNvPr id="35" name="Freeform: Shape 6">
                <a:extLst>
                  <a:ext uri="{FF2B5EF4-FFF2-40B4-BE49-F238E27FC236}">
                    <a16:creationId xmlns:a16="http://schemas.microsoft.com/office/drawing/2014/main" id="{958F25D3-9EAE-1D20-E84E-9F616B3215AB}"/>
                  </a:ext>
                </a:extLst>
              </p:cNvPr>
              <p:cNvSpPr/>
              <p:nvPr/>
            </p:nvSpPr>
            <p:spPr>
              <a:xfrm>
                <a:off x="1819569" y="4471270"/>
                <a:ext cx="1587952" cy="1249468"/>
              </a:xfrm>
              <a:custGeom>
                <a:avLst/>
                <a:gdLst>
                  <a:gd name="connsiteX0" fmla="*/ 1575006 w 1587952"/>
                  <a:gd name="connsiteY0" fmla="*/ 459253 h 1249467"/>
                  <a:gd name="connsiteX1" fmla="*/ 1547844 w 1587952"/>
                  <a:gd name="connsiteY1" fmla="*/ 425822 h 1249467"/>
                  <a:gd name="connsiteX2" fmla="*/ 1370244 w 1587952"/>
                  <a:gd name="connsiteY2" fmla="*/ 163392 h 1249467"/>
                  <a:gd name="connsiteX3" fmla="*/ 1322187 w 1587952"/>
                  <a:gd name="connsiteY3" fmla="*/ 97784 h 1249467"/>
                  <a:gd name="connsiteX4" fmla="*/ 1187629 w 1587952"/>
                  <a:gd name="connsiteY4" fmla="*/ 72294 h 1249467"/>
                  <a:gd name="connsiteX5" fmla="*/ 981613 w 1587952"/>
                  <a:gd name="connsiteY5" fmla="*/ 83576 h 1249467"/>
                  <a:gd name="connsiteX6" fmla="*/ 596326 w 1587952"/>
                  <a:gd name="connsiteY6" fmla="*/ 92770 h 1249467"/>
                  <a:gd name="connsiteX7" fmla="*/ 361058 w 1587952"/>
                  <a:gd name="connsiteY7" fmla="*/ 39281 h 1249467"/>
                  <a:gd name="connsiteX8" fmla="*/ 295451 w 1587952"/>
                  <a:gd name="connsiteY8" fmla="*/ 0 h 1249467"/>
                  <a:gd name="connsiteX9" fmla="*/ 279571 w 1587952"/>
                  <a:gd name="connsiteY9" fmla="*/ 20476 h 1249467"/>
                  <a:gd name="connsiteX10" fmla="*/ 208114 w 1587952"/>
                  <a:gd name="connsiteY10" fmla="*/ 170914 h 1249467"/>
                  <a:gd name="connsiteX11" fmla="*/ 92360 w 1587952"/>
                  <a:gd name="connsiteY11" fmla="*/ 417882 h 1249467"/>
                  <a:gd name="connsiteX12" fmla="*/ 7112 w 1587952"/>
                  <a:gd name="connsiteY12" fmla="*/ 598825 h 1249467"/>
                  <a:gd name="connsiteX13" fmla="*/ 1680 w 1587952"/>
                  <a:gd name="connsiteY13" fmla="*/ 626406 h 1249467"/>
                  <a:gd name="connsiteX14" fmla="*/ 57258 w 1587952"/>
                  <a:gd name="connsiteY14" fmla="*/ 666104 h 1249467"/>
                  <a:gd name="connsiteX15" fmla="*/ 226500 w 1587952"/>
                  <a:gd name="connsiteY15" fmla="*/ 750517 h 1249467"/>
                  <a:gd name="connsiteX16" fmla="*/ 469708 w 1587952"/>
                  <a:gd name="connsiteY16" fmla="*/ 782276 h 1249467"/>
                  <a:gd name="connsiteX17" fmla="*/ 664859 w 1587952"/>
                  <a:gd name="connsiteY17" fmla="*/ 797319 h 1249467"/>
                  <a:gd name="connsiteX18" fmla="*/ 784791 w 1587952"/>
                  <a:gd name="connsiteY18" fmla="*/ 788126 h 1249467"/>
                  <a:gd name="connsiteX19" fmla="*/ 829504 w 1587952"/>
                  <a:gd name="connsiteY19" fmla="*/ 786037 h 1249467"/>
                  <a:gd name="connsiteX20" fmla="*/ 931468 w 1587952"/>
                  <a:gd name="connsiteY20" fmla="*/ 896775 h 1249467"/>
                  <a:gd name="connsiteX21" fmla="*/ 932721 w 1587952"/>
                  <a:gd name="connsiteY21" fmla="*/ 908058 h 1249467"/>
                  <a:gd name="connsiteX22" fmla="*/ 923110 w 1587952"/>
                  <a:gd name="connsiteY22" fmla="*/ 908894 h 1249467"/>
                  <a:gd name="connsiteX23" fmla="*/ 823654 w 1587952"/>
                  <a:gd name="connsiteY23" fmla="*/ 881314 h 1249467"/>
                  <a:gd name="connsiteX24" fmla="*/ 719601 w 1587952"/>
                  <a:gd name="connsiteY24" fmla="*/ 925609 h 1249467"/>
                  <a:gd name="connsiteX25" fmla="*/ 729213 w 1587952"/>
                  <a:gd name="connsiteY25" fmla="*/ 1008768 h 1249467"/>
                  <a:gd name="connsiteX26" fmla="*/ 732974 w 1587952"/>
                  <a:gd name="connsiteY26" fmla="*/ 1033005 h 1249467"/>
                  <a:gd name="connsiteX27" fmla="*/ 702886 w 1587952"/>
                  <a:gd name="connsiteY27" fmla="*/ 1093598 h 1249467"/>
                  <a:gd name="connsiteX28" fmla="*/ 727123 w 1587952"/>
                  <a:gd name="connsiteY28" fmla="*/ 1144580 h 1249467"/>
                  <a:gd name="connsiteX29" fmla="*/ 860428 w 1587952"/>
                  <a:gd name="connsiteY29" fmla="*/ 1162131 h 1249467"/>
                  <a:gd name="connsiteX30" fmla="*/ 916424 w 1587952"/>
                  <a:gd name="connsiteY30" fmla="*/ 1208516 h 1249467"/>
                  <a:gd name="connsiteX31" fmla="*/ 916842 w 1587952"/>
                  <a:gd name="connsiteY31" fmla="*/ 1210605 h 1249467"/>
                  <a:gd name="connsiteX32" fmla="*/ 982031 w 1587952"/>
                  <a:gd name="connsiteY32" fmla="*/ 1246961 h 1249467"/>
                  <a:gd name="connsiteX33" fmla="*/ 1155035 w 1587952"/>
                  <a:gd name="connsiteY33" fmla="*/ 1192218 h 1249467"/>
                  <a:gd name="connsiteX34" fmla="*/ 1260759 w 1587952"/>
                  <a:gd name="connsiteY34" fmla="*/ 1134968 h 1249467"/>
                  <a:gd name="connsiteX35" fmla="*/ 1330127 w 1587952"/>
                  <a:gd name="connsiteY35" fmla="*/ 1042616 h 1249467"/>
                  <a:gd name="connsiteX36" fmla="*/ 1347260 w 1587952"/>
                  <a:gd name="connsiteY36" fmla="*/ 1026319 h 1249467"/>
                  <a:gd name="connsiteX37" fmla="*/ 1333470 w 1587952"/>
                  <a:gd name="connsiteY37" fmla="*/ 1106552 h 1249467"/>
                  <a:gd name="connsiteX38" fmla="*/ 1395317 w 1587952"/>
                  <a:gd name="connsiteY38" fmla="*/ 1183443 h 1249467"/>
                  <a:gd name="connsiteX39" fmla="*/ 1480147 w 1587952"/>
                  <a:gd name="connsiteY39" fmla="*/ 1124939 h 1249467"/>
                  <a:gd name="connsiteX40" fmla="*/ 1534889 w 1587952"/>
                  <a:gd name="connsiteY40" fmla="*/ 804423 h 1249467"/>
                  <a:gd name="connsiteX41" fmla="*/ 1576260 w 1587952"/>
                  <a:gd name="connsiteY41" fmla="*/ 713325 h 1249467"/>
                  <a:gd name="connsiteX42" fmla="*/ 1575006 w 1587952"/>
                  <a:gd name="connsiteY42" fmla="*/ 459253 h 124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87952" h="1249467">
                    <a:moveTo>
                      <a:pt x="1575006" y="459253"/>
                    </a:moveTo>
                    <a:cubicBezTo>
                      <a:pt x="1562470" y="450895"/>
                      <a:pt x="1556619" y="437105"/>
                      <a:pt x="1547844" y="425822"/>
                    </a:cubicBezTo>
                    <a:cubicBezTo>
                      <a:pt x="1483490" y="341828"/>
                      <a:pt x="1418718" y="258251"/>
                      <a:pt x="1370244" y="163392"/>
                    </a:cubicBezTo>
                    <a:cubicBezTo>
                      <a:pt x="1357707" y="139155"/>
                      <a:pt x="1346425" y="114500"/>
                      <a:pt x="1322187" y="97784"/>
                    </a:cubicBezTo>
                    <a:cubicBezTo>
                      <a:pt x="1280817" y="69368"/>
                      <a:pt x="1233596" y="71458"/>
                      <a:pt x="1187629" y="72294"/>
                    </a:cubicBezTo>
                    <a:cubicBezTo>
                      <a:pt x="1118679" y="73547"/>
                      <a:pt x="1050146" y="78980"/>
                      <a:pt x="981613" y="83576"/>
                    </a:cubicBezTo>
                    <a:cubicBezTo>
                      <a:pt x="853324" y="91516"/>
                      <a:pt x="725034" y="99874"/>
                      <a:pt x="596326" y="92770"/>
                    </a:cubicBezTo>
                    <a:cubicBezTo>
                      <a:pt x="514421" y="88173"/>
                      <a:pt x="435859" y="71458"/>
                      <a:pt x="361058" y="39281"/>
                    </a:cubicBezTo>
                    <a:cubicBezTo>
                      <a:pt x="338075" y="29252"/>
                      <a:pt x="311748" y="22566"/>
                      <a:pt x="295451" y="0"/>
                    </a:cubicBezTo>
                    <a:cubicBezTo>
                      <a:pt x="285422" y="3343"/>
                      <a:pt x="283332" y="12954"/>
                      <a:pt x="279571" y="20476"/>
                    </a:cubicBezTo>
                    <a:cubicBezTo>
                      <a:pt x="253245" y="69368"/>
                      <a:pt x="230679" y="120350"/>
                      <a:pt x="208114" y="170914"/>
                    </a:cubicBezTo>
                    <a:cubicBezTo>
                      <a:pt x="170922" y="253655"/>
                      <a:pt x="130805" y="335559"/>
                      <a:pt x="92360" y="417882"/>
                    </a:cubicBezTo>
                    <a:cubicBezTo>
                      <a:pt x="64362" y="478475"/>
                      <a:pt x="35946" y="538650"/>
                      <a:pt x="7112" y="598825"/>
                    </a:cubicBezTo>
                    <a:cubicBezTo>
                      <a:pt x="2933" y="607183"/>
                      <a:pt x="-2917" y="615959"/>
                      <a:pt x="1680" y="626406"/>
                    </a:cubicBezTo>
                    <a:cubicBezTo>
                      <a:pt x="20067" y="639778"/>
                      <a:pt x="38453" y="653150"/>
                      <a:pt x="57258" y="666104"/>
                    </a:cubicBezTo>
                    <a:cubicBezTo>
                      <a:pt x="109911" y="702042"/>
                      <a:pt x="165072" y="732966"/>
                      <a:pt x="226500" y="750517"/>
                    </a:cubicBezTo>
                    <a:cubicBezTo>
                      <a:pt x="305898" y="772664"/>
                      <a:pt x="387803" y="778933"/>
                      <a:pt x="469708" y="782276"/>
                    </a:cubicBezTo>
                    <a:cubicBezTo>
                      <a:pt x="534897" y="784783"/>
                      <a:pt x="600087" y="787708"/>
                      <a:pt x="664859" y="797319"/>
                    </a:cubicBezTo>
                    <a:cubicBezTo>
                      <a:pt x="704975" y="803170"/>
                      <a:pt x="745092" y="797319"/>
                      <a:pt x="784791" y="788126"/>
                    </a:cubicBezTo>
                    <a:cubicBezTo>
                      <a:pt x="798999" y="784783"/>
                      <a:pt x="815714" y="777261"/>
                      <a:pt x="829504" y="786037"/>
                    </a:cubicBezTo>
                    <a:cubicBezTo>
                      <a:pt x="872546" y="814453"/>
                      <a:pt x="908484" y="849555"/>
                      <a:pt x="931468" y="896775"/>
                    </a:cubicBezTo>
                    <a:cubicBezTo>
                      <a:pt x="933139" y="900536"/>
                      <a:pt x="936064" y="904715"/>
                      <a:pt x="932721" y="908058"/>
                    </a:cubicBezTo>
                    <a:cubicBezTo>
                      <a:pt x="931050" y="909730"/>
                      <a:pt x="926035" y="909730"/>
                      <a:pt x="923110" y="908894"/>
                    </a:cubicBezTo>
                    <a:cubicBezTo>
                      <a:pt x="890515" y="897193"/>
                      <a:pt x="857085" y="889671"/>
                      <a:pt x="823654" y="881314"/>
                    </a:cubicBezTo>
                    <a:cubicBezTo>
                      <a:pt x="776851" y="870031"/>
                      <a:pt x="740913" y="883403"/>
                      <a:pt x="719601" y="925609"/>
                    </a:cubicBezTo>
                    <a:cubicBezTo>
                      <a:pt x="694111" y="976591"/>
                      <a:pt x="694111" y="984948"/>
                      <a:pt x="729213" y="1008768"/>
                    </a:cubicBezTo>
                    <a:cubicBezTo>
                      <a:pt x="742167" y="1017543"/>
                      <a:pt x="739660" y="1023811"/>
                      <a:pt x="732974" y="1033005"/>
                    </a:cubicBezTo>
                    <a:cubicBezTo>
                      <a:pt x="720019" y="1051810"/>
                      <a:pt x="710408" y="1072286"/>
                      <a:pt x="702886" y="1093598"/>
                    </a:cubicBezTo>
                    <a:cubicBezTo>
                      <a:pt x="694528" y="1116999"/>
                      <a:pt x="703722" y="1136640"/>
                      <a:pt x="727123" y="1144580"/>
                    </a:cubicBezTo>
                    <a:cubicBezTo>
                      <a:pt x="770165" y="1159623"/>
                      <a:pt x="815296" y="1161713"/>
                      <a:pt x="860428" y="1162131"/>
                    </a:cubicBezTo>
                    <a:cubicBezTo>
                      <a:pt x="908066" y="1162966"/>
                      <a:pt x="908066" y="1162966"/>
                      <a:pt x="916424" y="1208516"/>
                    </a:cubicBezTo>
                    <a:cubicBezTo>
                      <a:pt x="916424" y="1209351"/>
                      <a:pt x="916424" y="1209769"/>
                      <a:pt x="916842" y="1210605"/>
                    </a:cubicBezTo>
                    <a:cubicBezTo>
                      <a:pt x="922692" y="1242364"/>
                      <a:pt x="952362" y="1259915"/>
                      <a:pt x="982031" y="1246961"/>
                    </a:cubicBezTo>
                    <a:cubicBezTo>
                      <a:pt x="1038028" y="1222723"/>
                      <a:pt x="1095695" y="1205590"/>
                      <a:pt x="1155035" y="1192218"/>
                    </a:cubicBezTo>
                    <a:cubicBezTo>
                      <a:pt x="1195151" y="1183443"/>
                      <a:pt x="1231507" y="1166309"/>
                      <a:pt x="1260759" y="1134968"/>
                    </a:cubicBezTo>
                    <a:cubicBezTo>
                      <a:pt x="1287085" y="1106552"/>
                      <a:pt x="1305890" y="1072704"/>
                      <a:pt x="1330127" y="1042616"/>
                    </a:cubicBezTo>
                    <a:cubicBezTo>
                      <a:pt x="1331381" y="1041780"/>
                      <a:pt x="1337649" y="1035930"/>
                      <a:pt x="1347260" y="1026319"/>
                    </a:cubicBezTo>
                    <a:lnTo>
                      <a:pt x="1333470" y="1106552"/>
                    </a:lnTo>
                    <a:cubicBezTo>
                      <a:pt x="1327202" y="1143744"/>
                      <a:pt x="1354782" y="1178428"/>
                      <a:pt x="1395317" y="1183443"/>
                    </a:cubicBezTo>
                    <a:cubicBezTo>
                      <a:pt x="1435851" y="1188457"/>
                      <a:pt x="1473879" y="1162131"/>
                      <a:pt x="1480147" y="1124939"/>
                    </a:cubicBezTo>
                    <a:lnTo>
                      <a:pt x="1534889" y="804423"/>
                    </a:lnTo>
                    <a:cubicBezTo>
                      <a:pt x="1556201" y="771411"/>
                      <a:pt x="1571663" y="739652"/>
                      <a:pt x="1576260" y="713325"/>
                    </a:cubicBezTo>
                    <a:cubicBezTo>
                      <a:pt x="1586289" y="653150"/>
                      <a:pt x="1605512" y="507727"/>
                      <a:pt x="1575006" y="459253"/>
                    </a:cubicBezTo>
                    <a:close/>
                  </a:path>
                </a:pathLst>
              </a:custGeom>
              <a:solidFill>
                <a:srgbClr val="FDDAAC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7">
                <a:extLst>
                  <a:ext uri="{FF2B5EF4-FFF2-40B4-BE49-F238E27FC236}">
                    <a16:creationId xmlns:a16="http://schemas.microsoft.com/office/drawing/2014/main" id="{638D96E8-CF71-C89D-E6A0-0D7416CE6FEA}"/>
                  </a:ext>
                </a:extLst>
              </p:cNvPr>
              <p:cNvSpPr/>
              <p:nvPr/>
            </p:nvSpPr>
            <p:spPr>
              <a:xfrm>
                <a:off x="890640" y="3762614"/>
                <a:ext cx="1109277" cy="1465739"/>
              </a:xfrm>
              <a:custGeom>
                <a:avLst/>
                <a:gdLst>
                  <a:gd name="connsiteX0" fmla="*/ 101545 w 1099030"/>
                  <a:gd name="connsiteY0" fmla="*/ 3205 h 1433336"/>
                  <a:gd name="connsiteX1" fmla="*/ 267862 w 1099030"/>
                  <a:gd name="connsiteY1" fmla="*/ 69230 h 1433336"/>
                  <a:gd name="connsiteX2" fmla="*/ 605929 w 1099030"/>
                  <a:gd name="connsiteY2" fmla="*/ 200445 h 1433336"/>
                  <a:gd name="connsiteX3" fmla="*/ 1088583 w 1099030"/>
                  <a:gd name="connsiteY3" fmla="*/ 384731 h 1433336"/>
                  <a:gd name="connsiteX4" fmla="*/ 1098612 w 1099030"/>
                  <a:gd name="connsiteY4" fmla="*/ 411476 h 1433336"/>
                  <a:gd name="connsiteX5" fmla="*/ 1028408 w 1099030"/>
                  <a:gd name="connsiteY5" fmla="*/ 562331 h 1433336"/>
                  <a:gd name="connsiteX6" fmla="*/ 1002081 w 1099030"/>
                  <a:gd name="connsiteY6" fmla="*/ 629610 h 1433336"/>
                  <a:gd name="connsiteX7" fmla="*/ 851226 w 1099030"/>
                  <a:gd name="connsiteY7" fmla="*/ 945947 h 1433336"/>
                  <a:gd name="connsiteX8" fmla="*/ 725443 w 1099030"/>
                  <a:gd name="connsiteY8" fmla="*/ 1209631 h 1433336"/>
                  <a:gd name="connsiteX9" fmla="*/ 710400 w 1099030"/>
                  <a:gd name="connsiteY9" fmla="*/ 1231778 h 1433336"/>
                  <a:gd name="connsiteX10" fmla="*/ 652732 w 1099030"/>
                  <a:gd name="connsiteY10" fmla="*/ 1346696 h 1433336"/>
                  <a:gd name="connsiteX11" fmla="*/ 614287 w 1099030"/>
                  <a:gd name="connsiteY11" fmla="*/ 1427347 h 1433336"/>
                  <a:gd name="connsiteX12" fmla="*/ 595900 w 1099030"/>
                  <a:gd name="connsiteY12" fmla="*/ 1435287 h 1433336"/>
                  <a:gd name="connsiteX13" fmla="*/ 118679 w 1099030"/>
                  <a:gd name="connsiteY13" fmla="*/ 1251837 h 1433336"/>
                  <a:gd name="connsiteX14" fmla="*/ 0 w 1099030"/>
                  <a:gd name="connsiteY14" fmla="*/ 1206288 h 1433336"/>
                  <a:gd name="connsiteX15" fmla="*/ 0 w 1099030"/>
                  <a:gd name="connsiteY15" fmla="*/ 2787 h 1433336"/>
                  <a:gd name="connsiteX16" fmla="*/ 101545 w 1099030"/>
                  <a:gd name="connsiteY16" fmla="*/ 3205 h 1433336"/>
                  <a:gd name="connsiteX0" fmla="*/ 101545 w 1103024"/>
                  <a:gd name="connsiteY0" fmla="*/ 50574 h 1484628"/>
                  <a:gd name="connsiteX1" fmla="*/ 267862 w 1103024"/>
                  <a:gd name="connsiteY1" fmla="*/ 116599 h 1484628"/>
                  <a:gd name="connsiteX2" fmla="*/ 605929 w 1103024"/>
                  <a:gd name="connsiteY2" fmla="*/ 247814 h 1484628"/>
                  <a:gd name="connsiteX3" fmla="*/ 1088583 w 1103024"/>
                  <a:gd name="connsiteY3" fmla="*/ 432100 h 1484628"/>
                  <a:gd name="connsiteX4" fmla="*/ 1098612 w 1103024"/>
                  <a:gd name="connsiteY4" fmla="*/ 458845 h 1484628"/>
                  <a:gd name="connsiteX5" fmla="*/ 1028408 w 1103024"/>
                  <a:gd name="connsiteY5" fmla="*/ 609700 h 1484628"/>
                  <a:gd name="connsiteX6" fmla="*/ 1002081 w 1103024"/>
                  <a:gd name="connsiteY6" fmla="*/ 676979 h 1484628"/>
                  <a:gd name="connsiteX7" fmla="*/ 851226 w 1103024"/>
                  <a:gd name="connsiteY7" fmla="*/ 993316 h 1484628"/>
                  <a:gd name="connsiteX8" fmla="*/ 725443 w 1103024"/>
                  <a:gd name="connsiteY8" fmla="*/ 1257000 h 1484628"/>
                  <a:gd name="connsiteX9" fmla="*/ 710400 w 1103024"/>
                  <a:gd name="connsiteY9" fmla="*/ 1279147 h 1484628"/>
                  <a:gd name="connsiteX10" fmla="*/ 652732 w 1103024"/>
                  <a:gd name="connsiteY10" fmla="*/ 1394065 h 1484628"/>
                  <a:gd name="connsiteX11" fmla="*/ 614287 w 1103024"/>
                  <a:gd name="connsiteY11" fmla="*/ 1474716 h 1484628"/>
                  <a:gd name="connsiteX12" fmla="*/ 595900 w 1103024"/>
                  <a:gd name="connsiteY12" fmla="*/ 1482656 h 1484628"/>
                  <a:gd name="connsiteX13" fmla="*/ 118679 w 1103024"/>
                  <a:gd name="connsiteY13" fmla="*/ 1299206 h 1484628"/>
                  <a:gd name="connsiteX14" fmla="*/ 0 w 1103024"/>
                  <a:gd name="connsiteY14" fmla="*/ 1253657 h 1484628"/>
                  <a:gd name="connsiteX15" fmla="*/ 0 w 1103024"/>
                  <a:gd name="connsiteY15" fmla="*/ 127 h 1484628"/>
                  <a:gd name="connsiteX16" fmla="*/ 101545 w 1103024"/>
                  <a:gd name="connsiteY16" fmla="*/ 50574 h 1484628"/>
                  <a:gd name="connsiteX0" fmla="*/ 107798 w 1109277"/>
                  <a:gd name="connsiteY0" fmla="*/ 31889 h 1465943"/>
                  <a:gd name="connsiteX1" fmla="*/ 274115 w 1109277"/>
                  <a:gd name="connsiteY1" fmla="*/ 97914 h 1465943"/>
                  <a:gd name="connsiteX2" fmla="*/ 612182 w 1109277"/>
                  <a:gd name="connsiteY2" fmla="*/ 229129 h 1465943"/>
                  <a:gd name="connsiteX3" fmla="*/ 1094836 w 1109277"/>
                  <a:gd name="connsiteY3" fmla="*/ 413415 h 1465943"/>
                  <a:gd name="connsiteX4" fmla="*/ 1104865 w 1109277"/>
                  <a:gd name="connsiteY4" fmla="*/ 440160 h 1465943"/>
                  <a:gd name="connsiteX5" fmla="*/ 1034661 w 1109277"/>
                  <a:gd name="connsiteY5" fmla="*/ 591015 h 1465943"/>
                  <a:gd name="connsiteX6" fmla="*/ 1008334 w 1109277"/>
                  <a:gd name="connsiteY6" fmla="*/ 658294 h 1465943"/>
                  <a:gd name="connsiteX7" fmla="*/ 857479 w 1109277"/>
                  <a:gd name="connsiteY7" fmla="*/ 974631 h 1465943"/>
                  <a:gd name="connsiteX8" fmla="*/ 731696 w 1109277"/>
                  <a:gd name="connsiteY8" fmla="*/ 1238315 h 1465943"/>
                  <a:gd name="connsiteX9" fmla="*/ 716653 w 1109277"/>
                  <a:gd name="connsiteY9" fmla="*/ 1260462 h 1465943"/>
                  <a:gd name="connsiteX10" fmla="*/ 658985 w 1109277"/>
                  <a:gd name="connsiteY10" fmla="*/ 1375380 h 1465943"/>
                  <a:gd name="connsiteX11" fmla="*/ 620540 w 1109277"/>
                  <a:gd name="connsiteY11" fmla="*/ 1456031 h 1465943"/>
                  <a:gd name="connsiteX12" fmla="*/ 602153 w 1109277"/>
                  <a:gd name="connsiteY12" fmla="*/ 1463971 h 1465943"/>
                  <a:gd name="connsiteX13" fmla="*/ 124932 w 1109277"/>
                  <a:gd name="connsiteY13" fmla="*/ 1280521 h 1465943"/>
                  <a:gd name="connsiteX14" fmla="*/ 6253 w 1109277"/>
                  <a:gd name="connsiteY14" fmla="*/ 1234972 h 1465943"/>
                  <a:gd name="connsiteX15" fmla="*/ 0 w 1109277"/>
                  <a:gd name="connsiteY15" fmla="*/ 203 h 1465943"/>
                  <a:gd name="connsiteX16" fmla="*/ 107798 w 1109277"/>
                  <a:gd name="connsiteY16" fmla="*/ 31889 h 1465943"/>
                  <a:gd name="connsiteX0" fmla="*/ 0 w 1109277"/>
                  <a:gd name="connsiteY0" fmla="*/ 70370 h 1536110"/>
                  <a:gd name="connsiteX1" fmla="*/ 274115 w 1109277"/>
                  <a:gd name="connsiteY1" fmla="*/ 168081 h 1536110"/>
                  <a:gd name="connsiteX2" fmla="*/ 612182 w 1109277"/>
                  <a:gd name="connsiteY2" fmla="*/ 299296 h 1536110"/>
                  <a:gd name="connsiteX3" fmla="*/ 1094836 w 1109277"/>
                  <a:gd name="connsiteY3" fmla="*/ 483582 h 1536110"/>
                  <a:gd name="connsiteX4" fmla="*/ 1104865 w 1109277"/>
                  <a:gd name="connsiteY4" fmla="*/ 510327 h 1536110"/>
                  <a:gd name="connsiteX5" fmla="*/ 1034661 w 1109277"/>
                  <a:gd name="connsiteY5" fmla="*/ 661182 h 1536110"/>
                  <a:gd name="connsiteX6" fmla="*/ 1008334 w 1109277"/>
                  <a:gd name="connsiteY6" fmla="*/ 728461 h 1536110"/>
                  <a:gd name="connsiteX7" fmla="*/ 857479 w 1109277"/>
                  <a:gd name="connsiteY7" fmla="*/ 1044798 h 1536110"/>
                  <a:gd name="connsiteX8" fmla="*/ 731696 w 1109277"/>
                  <a:gd name="connsiteY8" fmla="*/ 1308482 h 1536110"/>
                  <a:gd name="connsiteX9" fmla="*/ 716653 w 1109277"/>
                  <a:gd name="connsiteY9" fmla="*/ 1330629 h 1536110"/>
                  <a:gd name="connsiteX10" fmla="*/ 658985 w 1109277"/>
                  <a:gd name="connsiteY10" fmla="*/ 1445547 h 1536110"/>
                  <a:gd name="connsiteX11" fmla="*/ 620540 w 1109277"/>
                  <a:gd name="connsiteY11" fmla="*/ 1526198 h 1536110"/>
                  <a:gd name="connsiteX12" fmla="*/ 602153 w 1109277"/>
                  <a:gd name="connsiteY12" fmla="*/ 1534138 h 1536110"/>
                  <a:gd name="connsiteX13" fmla="*/ 124932 w 1109277"/>
                  <a:gd name="connsiteY13" fmla="*/ 1350688 h 1536110"/>
                  <a:gd name="connsiteX14" fmla="*/ 6253 w 1109277"/>
                  <a:gd name="connsiteY14" fmla="*/ 1305139 h 1536110"/>
                  <a:gd name="connsiteX15" fmla="*/ 0 w 1109277"/>
                  <a:gd name="connsiteY15" fmla="*/ 70370 h 1536110"/>
                  <a:gd name="connsiteX0" fmla="*/ 0 w 1109277"/>
                  <a:gd name="connsiteY0" fmla="*/ 0 h 1465740"/>
                  <a:gd name="connsiteX1" fmla="*/ 274115 w 1109277"/>
                  <a:gd name="connsiteY1" fmla="*/ 97711 h 1465740"/>
                  <a:gd name="connsiteX2" fmla="*/ 612182 w 1109277"/>
                  <a:gd name="connsiteY2" fmla="*/ 228926 h 1465740"/>
                  <a:gd name="connsiteX3" fmla="*/ 1094836 w 1109277"/>
                  <a:gd name="connsiteY3" fmla="*/ 413212 h 1465740"/>
                  <a:gd name="connsiteX4" fmla="*/ 1104865 w 1109277"/>
                  <a:gd name="connsiteY4" fmla="*/ 439957 h 1465740"/>
                  <a:gd name="connsiteX5" fmla="*/ 1034661 w 1109277"/>
                  <a:gd name="connsiteY5" fmla="*/ 590812 h 1465740"/>
                  <a:gd name="connsiteX6" fmla="*/ 1008334 w 1109277"/>
                  <a:gd name="connsiteY6" fmla="*/ 658091 h 1465740"/>
                  <a:gd name="connsiteX7" fmla="*/ 857479 w 1109277"/>
                  <a:gd name="connsiteY7" fmla="*/ 974428 h 1465740"/>
                  <a:gd name="connsiteX8" fmla="*/ 731696 w 1109277"/>
                  <a:gd name="connsiteY8" fmla="*/ 1238112 h 1465740"/>
                  <a:gd name="connsiteX9" fmla="*/ 716653 w 1109277"/>
                  <a:gd name="connsiteY9" fmla="*/ 1260259 h 1465740"/>
                  <a:gd name="connsiteX10" fmla="*/ 658985 w 1109277"/>
                  <a:gd name="connsiteY10" fmla="*/ 1375177 h 1465740"/>
                  <a:gd name="connsiteX11" fmla="*/ 620540 w 1109277"/>
                  <a:gd name="connsiteY11" fmla="*/ 1455828 h 1465740"/>
                  <a:gd name="connsiteX12" fmla="*/ 602153 w 1109277"/>
                  <a:gd name="connsiteY12" fmla="*/ 1463768 h 1465740"/>
                  <a:gd name="connsiteX13" fmla="*/ 124932 w 1109277"/>
                  <a:gd name="connsiteY13" fmla="*/ 1280318 h 1465740"/>
                  <a:gd name="connsiteX14" fmla="*/ 6253 w 1109277"/>
                  <a:gd name="connsiteY14" fmla="*/ 1234769 h 1465740"/>
                  <a:gd name="connsiteX15" fmla="*/ 0 w 1109277"/>
                  <a:gd name="connsiteY15" fmla="*/ 0 h 146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9277" h="1465740">
                    <a:moveTo>
                      <a:pt x="0" y="0"/>
                    </a:moveTo>
                    <a:cubicBezTo>
                      <a:pt x="138447" y="41872"/>
                      <a:pt x="172085" y="59557"/>
                      <a:pt x="274115" y="97711"/>
                    </a:cubicBezTo>
                    <a:cubicBezTo>
                      <a:pt x="376145" y="135865"/>
                      <a:pt x="499493" y="185188"/>
                      <a:pt x="612182" y="228926"/>
                    </a:cubicBezTo>
                    <a:lnTo>
                      <a:pt x="1094836" y="413212"/>
                    </a:lnTo>
                    <a:cubicBezTo>
                      <a:pt x="1112387" y="419898"/>
                      <a:pt x="1111551" y="426166"/>
                      <a:pt x="1104865" y="439957"/>
                    </a:cubicBezTo>
                    <a:cubicBezTo>
                      <a:pt x="1081046" y="490102"/>
                      <a:pt x="1058062" y="540248"/>
                      <a:pt x="1034661" y="590812"/>
                    </a:cubicBezTo>
                    <a:cubicBezTo>
                      <a:pt x="1034243" y="616303"/>
                      <a:pt x="1018781" y="636779"/>
                      <a:pt x="1008334" y="658091"/>
                    </a:cubicBezTo>
                    <a:cubicBezTo>
                      <a:pt x="956935" y="762980"/>
                      <a:pt x="908461" y="869122"/>
                      <a:pt x="857479" y="974428"/>
                    </a:cubicBezTo>
                    <a:cubicBezTo>
                      <a:pt x="814855" y="1061765"/>
                      <a:pt x="773903" y="1150356"/>
                      <a:pt x="731696" y="1238112"/>
                    </a:cubicBezTo>
                    <a:cubicBezTo>
                      <a:pt x="727935" y="1246051"/>
                      <a:pt x="724592" y="1254827"/>
                      <a:pt x="716653" y="1260259"/>
                    </a:cubicBezTo>
                    <a:cubicBezTo>
                      <a:pt x="692833" y="1296197"/>
                      <a:pt x="678625" y="1337150"/>
                      <a:pt x="658985" y="1375177"/>
                    </a:cubicBezTo>
                    <a:cubicBezTo>
                      <a:pt x="645613" y="1401504"/>
                      <a:pt x="633076" y="1428666"/>
                      <a:pt x="620540" y="1455828"/>
                    </a:cubicBezTo>
                    <a:cubicBezTo>
                      <a:pt x="616361" y="1464604"/>
                      <a:pt x="613436" y="1468365"/>
                      <a:pt x="602153" y="1463768"/>
                    </a:cubicBezTo>
                    <a:lnTo>
                      <a:pt x="124932" y="1280318"/>
                    </a:lnTo>
                    <a:lnTo>
                      <a:pt x="6253" y="1234769"/>
                    </a:lnTo>
                    <a:cubicBezTo>
                      <a:pt x="4169" y="823179"/>
                      <a:pt x="2084" y="4115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8">
                <a:extLst>
                  <a:ext uri="{FF2B5EF4-FFF2-40B4-BE49-F238E27FC236}">
                    <a16:creationId xmlns:a16="http://schemas.microsoft.com/office/drawing/2014/main" id="{4A6E7879-6A49-863C-5A79-BB48DAFF3FAE}"/>
                  </a:ext>
                </a:extLst>
              </p:cNvPr>
              <p:cNvSpPr/>
              <p:nvPr/>
            </p:nvSpPr>
            <p:spPr>
              <a:xfrm>
                <a:off x="1606875" y="4353010"/>
                <a:ext cx="518174" cy="773082"/>
              </a:xfrm>
              <a:custGeom>
                <a:avLst/>
                <a:gdLst>
                  <a:gd name="connsiteX0" fmla="*/ 507727 w 518173"/>
                  <a:gd name="connsiteY0" fmla="*/ 117843 h 773082"/>
                  <a:gd name="connsiteX1" fmla="*/ 389048 w 518173"/>
                  <a:gd name="connsiteY1" fmla="*/ 370662 h 773082"/>
                  <a:gd name="connsiteX2" fmla="*/ 264937 w 518173"/>
                  <a:gd name="connsiteY2" fmla="*/ 631838 h 773082"/>
                  <a:gd name="connsiteX3" fmla="*/ 213538 w 518173"/>
                  <a:gd name="connsiteY3" fmla="*/ 744666 h 773082"/>
                  <a:gd name="connsiteX4" fmla="*/ 161720 w 518173"/>
                  <a:gd name="connsiteY4" fmla="*/ 761382 h 773082"/>
                  <a:gd name="connsiteX5" fmla="*/ 0 w 518173"/>
                  <a:gd name="connsiteY5" fmla="*/ 669865 h 773082"/>
                  <a:gd name="connsiteX6" fmla="*/ 80233 w 518173"/>
                  <a:gd name="connsiteY6" fmla="*/ 498116 h 773082"/>
                  <a:gd name="connsiteX7" fmla="*/ 309233 w 518173"/>
                  <a:gd name="connsiteY7" fmla="*/ 18387 h 773082"/>
                  <a:gd name="connsiteX8" fmla="*/ 318008 w 518173"/>
                  <a:gd name="connsiteY8" fmla="*/ 0 h 773082"/>
                  <a:gd name="connsiteX9" fmla="*/ 506891 w 518173"/>
                  <a:gd name="connsiteY9" fmla="*/ 84830 h 773082"/>
                  <a:gd name="connsiteX10" fmla="*/ 507727 w 518173"/>
                  <a:gd name="connsiteY10" fmla="*/ 117843 h 77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173" h="773082">
                    <a:moveTo>
                      <a:pt x="507727" y="117843"/>
                    </a:moveTo>
                    <a:cubicBezTo>
                      <a:pt x="465939" y="201001"/>
                      <a:pt x="427911" y="285831"/>
                      <a:pt x="389048" y="370662"/>
                    </a:cubicBezTo>
                    <a:cubicBezTo>
                      <a:pt x="348932" y="458417"/>
                      <a:pt x="306308" y="544501"/>
                      <a:pt x="264937" y="631838"/>
                    </a:cubicBezTo>
                    <a:cubicBezTo>
                      <a:pt x="247386" y="669030"/>
                      <a:pt x="230671" y="707057"/>
                      <a:pt x="213538" y="744666"/>
                    </a:cubicBezTo>
                    <a:cubicBezTo>
                      <a:pt x="196405" y="781440"/>
                      <a:pt x="196405" y="781022"/>
                      <a:pt x="161720" y="761382"/>
                    </a:cubicBezTo>
                    <a:cubicBezTo>
                      <a:pt x="107814" y="730876"/>
                      <a:pt x="53907" y="700371"/>
                      <a:pt x="0" y="669865"/>
                    </a:cubicBezTo>
                    <a:cubicBezTo>
                      <a:pt x="26744" y="612615"/>
                      <a:pt x="53071" y="555366"/>
                      <a:pt x="80233" y="498116"/>
                    </a:cubicBezTo>
                    <a:cubicBezTo>
                      <a:pt x="156288" y="338067"/>
                      <a:pt x="232760" y="178436"/>
                      <a:pt x="309233" y="18387"/>
                    </a:cubicBezTo>
                    <a:cubicBezTo>
                      <a:pt x="312158" y="12536"/>
                      <a:pt x="315083" y="6268"/>
                      <a:pt x="318008" y="0"/>
                    </a:cubicBezTo>
                    <a:cubicBezTo>
                      <a:pt x="381109" y="28416"/>
                      <a:pt x="443791" y="56414"/>
                      <a:pt x="506891" y="84830"/>
                    </a:cubicBezTo>
                    <a:cubicBezTo>
                      <a:pt x="531128" y="95277"/>
                      <a:pt x="508981" y="106978"/>
                      <a:pt x="507727" y="117843"/>
                    </a:cubicBezTo>
                    <a:close/>
                  </a:path>
                </a:pathLst>
              </a:custGeom>
              <a:solidFill>
                <a:srgbClr val="FEFEFE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9">
                <a:extLst>
                  <a:ext uri="{FF2B5EF4-FFF2-40B4-BE49-F238E27FC236}">
                    <a16:creationId xmlns:a16="http://schemas.microsoft.com/office/drawing/2014/main" id="{22B833B0-02E3-8027-B57B-008CB26CA2CE}"/>
                  </a:ext>
                </a:extLst>
              </p:cNvPr>
              <p:cNvSpPr/>
              <p:nvPr/>
            </p:nvSpPr>
            <p:spPr>
              <a:xfrm>
                <a:off x="2837120" y="4933866"/>
                <a:ext cx="309233" cy="142080"/>
              </a:xfrm>
              <a:custGeom>
                <a:avLst/>
                <a:gdLst>
                  <a:gd name="connsiteX0" fmla="*/ 309651 w 309232"/>
                  <a:gd name="connsiteY0" fmla="*/ 142498 h 142079"/>
                  <a:gd name="connsiteX1" fmla="*/ 286249 w 309232"/>
                  <a:gd name="connsiteY1" fmla="*/ 125783 h 142079"/>
                  <a:gd name="connsiteX2" fmla="*/ 236939 w 309232"/>
                  <a:gd name="connsiteY2" fmla="*/ 101128 h 142079"/>
                  <a:gd name="connsiteX3" fmla="*/ 53489 w 309232"/>
                  <a:gd name="connsiteY3" fmla="*/ 57250 h 142079"/>
                  <a:gd name="connsiteX4" fmla="*/ 0 w 309232"/>
                  <a:gd name="connsiteY4" fmla="*/ 56832 h 142079"/>
                  <a:gd name="connsiteX5" fmla="*/ 78144 w 309232"/>
                  <a:gd name="connsiteY5" fmla="*/ 14208 h 142079"/>
                  <a:gd name="connsiteX6" fmla="*/ 144587 w 309232"/>
                  <a:gd name="connsiteY6" fmla="*/ 0 h 142079"/>
                  <a:gd name="connsiteX7" fmla="*/ 226492 w 309232"/>
                  <a:gd name="connsiteY7" fmla="*/ 34266 h 142079"/>
                  <a:gd name="connsiteX8" fmla="*/ 302129 w 309232"/>
                  <a:gd name="connsiteY8" fmla="*/ 122439 h 142079"/>
                  <a:gd name="connsiteX9" fmla="*/ 309651 w 309232"/>
                  <a:gd name="connsiteY9" fmla="*/ 142498 h 14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232" h="142079">
                    <a:moveTo>
                      <a:pt x="309651" y="142498"/>
                    </a:moveTo>
                    <a:cubicBezTo>
                      <a:pt x="300875" y="136648"/>
                      <a:pt x="291682" y="132887"/>
                      <a:pt x="286249" y="125783"/>
                    </a:cubicBezTo>
                    <a:cubicBezTo>
                      <a:pt x="273295" y="109903"/>
                      <a:pt x="255326" y="105724"/>
                      <a:pt x="236939" y="101128"/>
                    </a:cubicBezTo>
                    <a:cubicBezTo>
                      <a:pt x="175928" y="86084"/>
                      <a:pt x="114918" y="71040"/>
                      <a:pt x="53489" y="57250"/>
                    </a:cubicBezTo>
                    <a:cubicBezTo>
                      <a:pt x="36774" y="53489"/>
                      <a:pt x="19641" y="62682"/>
                      <a:pt x="0" y="56832"/>
                    </a:cubicBezTo>
                    <a:cubicBezTo>
                      <a:pt x="24655" y="37609"/>
                      <a:pt x="50982" y="24655"/>
                      <a:pt x="78144" y="14208"/>
                    </a:cubicBezTo>
                    <a:cubicBezTo>
                      <a:pt x="99038" y="6268"/>
                      <a:pt x="120768" y="0"/>
                      <a:pt x="144587" y="0"/>
                    </a:cubicBezTo>
                    <a:cubicBezTo>
                      <a:pt x="177600" y="0"/>
                      <a:pt x="203509" y="12954"/>
                      <a:pt x="226492" y="34266"/>
                    </a:cubicBezTo>
                    <a:cubicBezTo>
                      <a:pt x="254908" y="61011"/>
                      <a:pt x="280399" y="90263"/>
                      <a:pt x="302129" y="122439"/>
                    </a:cubicBezTo>
                    <a:cubicBezTo>
                      <a:pt x="306308" y="127454"/>
                      <a:pt x="311740" y="132469"/>
                      <a:pt x="309651" y="142498"/>
                    </a:cubicBezTo>
                    <a:close/>
                  </a:path>
                </a:pathLst>
              </a:custGeom>
              <a:solidFill>
                <a:srgbClr val="FCBA8B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2F29048A-4D74-1FBD-9EE6-007688F83D3C}"/>
                </a:ext>
              </a:extLst>
            </p:cNvPr>
            <p:cNvSpPr/>
            <p:nvPr/>
          </p:nvSpPr>
          <p:spPr>
            <a:xfrm flipH="1">
              <a:off x="2351858" y="5687058"/>
              <a:ext cx="2496158" cy="961180"/>
            </a:xfrm>
            <a:custGeom>
              <a:avLst/>
              <a:gdLst>
                <a:gd name="connsiteX0" fmla="*/ 6928458 w 8543357"/>
                <a:gd name="connsiteY0" fmla="*/ 2439007 h 3289735"/>
                <a:gd name="connsiteX1" fmla="*/ 7109999 w 8543357"/>
                <a:gd name="connsiteY1" fmla="*/ 2620548 h 3289735"/>
                <a:gd name="connsiteX2" fmla="*/ 6928458 w 8543357"/>
                <a:gd name="connsiteY2" fmla="*/ 2802089 h 3289735"/>
                <a:gd name="connsiteX3" fmla="*/ 6746917 w 8543357"/>
                <a:gd name="connsiteY3" fmla="*/ 2620548 h 3289735"/>
                <a:gd name="connsiteX4" fmla="*/ 6928458 w 8543357"/>
                <a:gd name="connsiteY4" fmla="*/ 2439007 h 3289735"/>
                <a:gd name="connsiteX5" fmla="*/ 1585190 w 8543357"/>
                <a:gd name="connsiteY5" fmla="*/ 2416754 h 3289735"/>
                <a:gd name="connsiteX6" fmla="*/ 1766731 w 8543357"/>
                <a:gd name="connsiteY6" fmla="*/ 2598295 h 3289735"/>
                <a:gd name="connsiteX7" fmla="*/ 1585190 w 8543357"/>
                <a:gd name="connsiteY7" fmla="*/ 2779836 h 3289735"/>
                <a:gd name="connsiteX8" fmla="*/ 1403649 w 8543357"/>
                <a:gd name="connsiteY8" fmla="*/ 2598295 h 3289735"/>
                <a:gd name="connsiteX9" fmla="*/ 1585190 w 8543357"/>
                <a:gd name="connsiteY9" fmla="*/ 2416754 h 3289735"/>
                <a:gd name="connsiteX10" fmla="*/ 6925340 w 8543357"/>
                <a:gd name="connsiteY10" fmla="*/ 2293671 h 3289735"/>
                <a:gd name="connsiteX11" fmla="*/ 6697422 w 8543357"/>
                <a:gd name="connsiteY11" fmla="*/ 2388080 h 3289735"/>
                <a:gd name="connsiteX12" fmla="*/ 6697415 w 8543357"/>
                <a:gd name="connsiteY12" fmla="*/ 2843921 h 3289735"/>
                <a:gd name="connsiteX13" fmla="*/ 7153263 w 8543357"/>
                <a:gd name="connsiteY13" fmla="*/ 2843921 h 3289735"/>
                <a:gd name="connsiteX14" fmla="*/ 7153263 w 8543357"/>
                <a:gd name="connsiteY14" fmla="*/ 2388080 h 3289735"/>
                <a:gd name="connsiteX15" fmla="*/ 6925340 w 8543357"/>
                <a:gd name="connsiteY15" fmla="*/ 2293671 h 3289735"/>
                <a:gd name="connsiteX16" fmla="*/ 1582072 w 8543357"/>
                <a:gd name="connsiteY16" fmla="*/ 2271418 h 3289735"/>
                <a:gd name="connsiteX17" fmla="*/ 1354154 w 8543357"/>
                <a:gd name="connsiteY17" fmla="*/ 2365827 h 3289735"/>
                <a:gd name="connsiteX18" fmla="*/ 1354147 w 8543357"/>
                <a:gd name="connsiteY18" fmla="*/ 2821668 h 3289735"/>
                <a:gd name="connsiteX19" fmla="*/ 1809995 w 8543357"/>
                <a:gd name="connsiteY19" fmla="*/ 2821668 h 3289735"/>
                <a:gd name="connsiteX20" fmla="*/ 1809995 w 8543357"/>
                <a:gd name="connsiteY20" fmla="*/ 2365827 h 3289735"/>
                <a:gd name="connsiteX21" fmla="*/ 1582072 w 8543357"/>
                <a:gd name="connsiteY21" fmla="*/ 2271418 h 3289735"/>
                <a:gd name="connsiteX22" fmla="*/ 6928457 w 8543357"/>
                <a:gd name="connsiteY22" fmla="*/ 1951359 h 3289735"/>
                <a:gd name="connsiteX23" fmla="*/ 7601151 w 8543357"/>
                <a:gd name="connsiteY23" fmla="*/ 2624052 h 3289735"/>
                <a:gd name="connsiteX24" fmla="*/ 7601151 w 8543357"/>
                <a:gd name="connsiteY24" fmla="*/ 2638067 h 3289735"/>
                <a:gd name="connsiteX25" fmla="*/ 6928457 w 8543357"/>
                <a:gd name="connsiteY25" fmla="*/ 3289735 h 3289735"/>
                <a:gd name="connsiteX26" fmla="*/ 6255764 w 8543357"/>
                <a:gd name="connsiteY26" fmla="*/ 2638067 h 3289735"/>
                <a:gd name="connsiteX27" fmla="*/ 6255764 w 8543357"/>
                <a:gd name="connsiteY27" fmla="*/ 2624052 h 3289735"/>
                <a:gd name="connsiteX28" fmla="*/ 6928457 w 8543357"/>
                <a:gd name="connsiteY28" fmla="*/ 1951359 h 3289735"/>
                <a:gd name="connsiteX29" fmla="*/ 1585189 w 8543357"/>
                <a:gd name="connsiteY29" fmla="*/ 1929106 h 3289735"/>
                <a:gd name="connsiteX30" fmla="*/ 2257883 w 8543357"/>
                <a:gd name="connsiteY30" fmla="*/ 2601799 h 3289735"/>
                <a:gd name="connsiteX31" fmla="*/ 2257883 w 8543357"/>
                <a:gd name="connsiteY31" fmla="*/ 2615814 h 3289735"/>
                <a:gd name="connsiteX32" fmla="*/ 1585189 w 8543357"/>
                <a:gd name="connsiteY32" fmla="*/ 3267482 h 3289735"/>
                <a:gd name="connsiteX33" fmla="*/ 912496 w 8543357"/>
                <a:gd name="connsiteY33" fmla="*/ 2615814 h 3289735"/>
                <a:gd name="connsiteX34" fmla="*/ 912496 w 8543357"/>
                <a:gd name="connsiteY34" fmla="*/ 2601799 h 3289735"/>
                <a:gd name="connsiteX35" fmla="*/ 1585189 w 8543357"/>
                <a:gd name="connsiteY35" fmla="*/ 1929106 h 3289735"/>
                <a:gd name="connsiteX36" fmla="*/ 64619 w 8543357"/>
                <a:gd name="connsiteY36" fmla="*/ 1683850 h 3289735"/>
                <a:gd name="connsiteX37" fmla="*/ 64619 w 8543357"/>
                <a:gd name="connsiteY37" fmla="*/ 1922096 h 3289735"/>
                <a:gd name="connsiteX38" fmla="*/ 148706 w 8543357"/>
                <a:gd name="connsiteY38" fmla="*/ 2006183 h 3289735"/>
                <a:gd name="connsiteX39" fmla="*/ 520093 w 8543357"/>
                <a:gd name="connsiteY39" fmla="*/ 2006183 h 3289735"/>
                <a:gd name="connsiteX40" fmla="*/ 562136 w 8543357"/>
                <a:gd name="connsiteY40" fmla="*/ 1978154 h 3289735"/>
                <a:gd name="connsiteX41" fmla="*/ 667241 w 8543357"/>
                <a:gd name="connsiteY41" fmla="*/ 1831006 h 3289735"/>
                <a:gd name="connsiteX42" fmla="*/ 625197 w 8543357"/>
                <a:gd name="connsiteY42" fmla="*/ 1683850 h 3289735"/>
                <a:gd name="connsiteX43" fmla="*/ 64619 w 8543357"/>
                <a:gd name="connsiteY43" fmla="*/ 1683850 h 3289735"/>
                <a:gd name="connsiteX44" fmla="*/ 4556251 w 8543357"/>
                <a:gd name="connsiteY44" fmla="*/ 1270428 h 3289735"/>
                <a:gd name="connsiteX45" fmla="*/ 4514208 w 8543357"/>
                <a:gd name="connsiteY45" fmla="*/ 1284443 h 3289735"/>
                <a:gd name="connsiteX46" fmla="*/ 4514208 w 8543357"/>
                <a:gd name="connsiteY46" fmla="*/ 2195382 h 3289735"/>
                <a:gd name="connsiteX47" fmla="*/ 4556251 w 8543357"/>
                <a:gd name="connsiteY47" fmla="*/ 2209396 h 3289735"/>
                <a:gd name="connsiteX48" fmla="*/ 4598295 w 8543357"/>
                <a:gd name="connsiteY48" fmla="*/ 2195382 h 3289735"/>
                <a:gd name="connsiteX49" fmla="*/ 4598295 w 8543357"/>
                <a:gd name="connsiteY49" fmla="*/ 1284443 h 3289735"/>
                <a:gd name="connsiteX50" fmla="*/ 4556251 w 8543357"/>
                <a:gd name="connsiteY50" fmla="*/ 1270428 h 3289735"/>
                <a:gd name="connsiteX51" fmla="*/ 8153579 w 8543357"/>
                <a:gd name="connsiteY51" fmla="*/ 1033056 h 3289735"/>
                <a:gd name="connsiteX52" fmla="*/ 8038838 w 8543357"/>
                <a:gd name="connsiteY52" fmla="*/ 1067215 h 3289735"/>
                <a:gd name="connsiteX53" fmla="*/ 7814607 w 8543357"/>
                <a:gd name="connsiteY53" fmla="*/ 1417576 h 3289735"/>
                <a:gd name="connsiteX54" fmla="*/ 7912708 w 8543357"/>
                <a:gd name="connsiteY54" fmla="*/ 1557721 h 3289735"/>
                <a:gd name="connsiteX55" fmla="*/ 8087884 w 8543357"/>
                <a:gd name="connsiteY55" fmla="*/ 1557721 h 3289735"/>
                <a:gd name="connsiteX56" fmla="*/ 8221025 w 8543357"/>
                <a:gd name="connsiteY56" fmla="*/ 1403562 h 3289735"/>
                <a:gd name="connsiteX57" fmla="*/ 8221025 w 8543357"/>
                <a:gd name="connsiteY57" fmla="*/ 1109258 h 3289735"/>
                <a:gd name="connsiteX58" fmla="*/ 8153579 w 8543357"/>
                <a:gd name="connsiteY58" fmla="*/ 1033056 h 3289735"/>
                <a:gd name="connsiteX59" fmla="*/ 2916554 w 8543357"/>
                <a:gd name="connsiteY59" fmla="*/ 587330 h 3289735"/>
                <a:gd name="connsiteX60" fmla="*/ 2866084 w 8543357"/>
                <a:gd name="connsiteY60" fmla="*/ 616567 h 3289735"/>
                <a:gd name="connsiteX61" fmla="*/ 2580210 w 8543357"/>
                <a:gd name="connsiteY61" fmla="*/ 807951 h 3289735"/>
                <a:gd name="connsiteX62" fmla="*/ 2545176 w 8543357"/>
                <a:gd name="connsiteY62" fmla="*/ 955106 h 3289735"/>
                <a:gd name="connsiteX63" fmla="*/ 2916554 w 8543357"/>
                <a:gd name="connsiteY63" fmla="*/ 955106 h 3289735"/>
                <a:gd name="connsiteX64" fmla="*/ 6483234 w 8543357"/>
                <a:gd name="connsiteY64" fmla="*/ 379721 h 3289735"/>
                <a:gd name="connsiteX65" fmla="*/ 6483234 w 8543357"/>
                <a:gd name="connsiteY65" fmla="*/ 955106 h 3289735"/>
                <a:gd name="connsiteX66" fmla="*/ 7169941 w 8543357"/>
                <a:gd name="connsiteY66" fmla="*/ 955106 h 3289735"/>
                <a:gd name="connsiteX67" fmla="*/ 7120887 w 8543357"/>
                <a:gd name="connsiteY67" fmla="*/ 674818 h 3289735"/>
                <a:gd name="connsiteX68" fmla="*/ 6653454 w 8543357"/>
                <a:gd name="connsiteY68" fmla="*/ 426535 h 3289735"/>
                <a:gd name="connsiteX69" fmla="*/ 4514208 w 8543357"/>
                <a:gd name="connsiteY69" fmla="*/ 213698 h 3289735"/>
                <a:gd name="connsiteX70" fmla="*/ 4374787 w 8543357"/>
                <a:gd name="connsiteY70" fmla="*/ 218539 h 3289735"/>
                <a:gd name="connsiteX71" fmla="*/ 4226908 w 8543357"/>
                <a:gd name="connsiteY71" fmla="*/ 226355 h 3289735"/>
                <a:gd name="connsiteX72" fmla="*/ 3034107 w 8543357"/>
                <a:gd name="connsiteY72" fmla="*/ 519233 h 3289735"/>
                <a:gd name="connsiteX73" fmla="*/ 3000641 w 8543357"/>
                <a:gd name="connsiteY73" fmla="*/ 538620 h 3289735"/>
                <a:gd name="connsiteX74" fmla="*/ 3000641 w 8543357"/>
                <a:gd name="connsiteY74" fmla="*/ 955106 h 3289735"/>
                <a:gd name="connsiteX75" fmla="*/ 4514208 w 8543357"/>
                <a:gd name="connsiteY75" fmla="*/ 955106 h 3289735"/>
                <a:gd name="connsiteX76" fmla="*/ 4761218 w 8543357"/>
                <a:gd name="connsiteY76" fmla="*/ 208991 h 3289735"/>
                <a:gd name="connsiteX77" fmla="*/ 4598295 w 8543357"/>
                <a:gd name="connsiteY77" fmla="*/ 211751 h 3289735"/>
                <a:gd name="connsiteX78" fmla="*/ 4598295 w 8543357"/>
                <a:gd name="connsiteY78" fmla="*/ 955106 h 3289735"/>
                <a:gd name="connsiteX79" fmla="*/ 6399147 w 8543357"/>
                <a:gd name="connsiteY79" fmla="*/ 955106 h 3289735"/>
                <a:gd name="connsiteX80" fmla="*/ 6399147 w 8543357"/>
                <a:gd name="connsiteY80" fmla="*/ 356596 h 3289735"/>
                <a:gd name="connsiteX81" fmla="*/ 6353426 w 8543357"/>
                <a:gd name="connsiteY81" fmla="*/ 344022 h 3289735"/>
                <a:gd name="connsiteX82" fmla="*/ 4761218 w 8543357"/>
                <a:gd name="connsiteY82" fmla="*/ 208991 h 3289735"/>
                <a:gd name="connsiteX83" fmla="*/ 4770242 w 8543357"/>
                <a:gd name="connsiteY83" fmla="*/ 2 h 3289735"/>
                <a:gd name="connsiteX84" fmla="*/ 7534317 w 8543357"/>
                <a:gd name="connsiteY84" fmla="*/ 681821 h 3289735"/>
                <a:gd name="connsiteX85" fmla="*/ 7688476 w 8543357"/>
                <a:gd name="connsiteY85" fmla="*/ 737879 h 3289735"/>
                <a:gd name="connsiteX86" fmla="*/ 8192996 w 8543357"/>
                <a:gd name="connsiteY86" fmla="*/ 737879 h 3289735"/>
                <a:gd name="connsiteX87" fmla="*/ 8305111 w 8543357"/>
                <a:gd name="connsiteY87" fmla="*/ 849994 h 3289735"/>
                <a:gd name="connsiteX88" fmla="*/ 8305111 w 8543357"/>
                <a:gd name="connsiteY88" fmla="*/ 1557727 h 3289735"/>
                <a:gd name="connsiteX89" fmla="*/ 8543357 w 8543357"/>
                <a:gd name="connsiteY89" fmla="*/ 1767944 h 3289735"/>
                <a:gd name="connsiteX90" fmla="*/ 8543357 w 8543357"/>
                <a:gd name="connsiteY90" fmla="*/ 2370565 h 3289735"/>
                <a:gd name="connsiteX91" fmla="*/ 7975776 w 8543357"/>
                <a:gd name="connsiteY91" fmla="*/ 2608811 h 3289735"/>
                <a:gd name="connsiteX92" fmla="*/ 7625415 w 8543357"/>
                <a:gd name="connsiteY92" fmla="*/ 2608811 h 3289735"/>
                <a:gd name="connsiteX93" fmla="*/ 6917682 w 8543357"/>
                <a:gd name="connsiteY93" fmla="*/ 1901078 h 3289735"/>
                <a:gd name="connsiteX94" fmla="*/ 6209949 w 8543357"/>
                <a:gd name="connsiteY94" fmla="*/ 2608811 h 3289735"/>
                <a:gd name="connsiteX95" fmla="*/ 2299928 w 8543357"/>
                <a:gd name="connsiteY95" fmla="*/ 2608811 h 3289735"/>
                <a:gd name="connsiteX96" fmla="*/ 2299928 w 8543357"/>
                <a:gd name="connsiteY96" fmla="*/ 2594796 h 3289735"/>
                <a:gd name="connsiteX97" fmla="*/ 1592193 w 8543357"/>
                <a:gd name="connsiteY97" fmla="*/ 1887063 h 3289735"/>
                <a:gd name="connsiteX98" fmla="*/ 884460 w 8543357"/>
                <a:gd name="connsiteY98" fmla="*/ 2594796 h 3289735"/>
                <a:gd name="connsiteX99" fmla="*/ 884460 w 8543357"/>
                <a:gd name="connsiteY99" fmla="*/ 2608811 h 3289735"/>
                <a:gd name="connsiteX100" fmla="*/ 225789 w 8543357"/>
                <a:gd name="connsiteY100" fmla="*/ 2608811 h 3289735"/>
                <a:gd name="connsiteX101" fmla="*/ 1558 w 8543357"/>
                <a:gd name="connsiteY101" fmla="*/ 2391583 h 3289735"/>
                <a:gd name="connsiteX102" fmla="*/ 1558 w 8543357"/>
                <a:gd name="connsiteY102" fmla="*/ 1774948 h 3289735"/>
                <a:gd name="connsiteX103" fmla="*/ 506078 w 8543357"/>
                <a:gd name="connsiteY103" fmla="*/ 1333496 h 3289735"/>
                <a:gd name="connsiteX104" fmla="*/ 1991609 w 8543357"/>
                <a:gd name="connsiteY104" fmla="*/ 990139 h 3289735"/>
                <a:gd name="connsiteX105" fmla="*/ 2306931 w 8543357"/>
                <a:gd name="connsiteY105" fmla="*/ 786933 h 3289735"/>
                <a:gd name="connsiteX106" fmla="*/ 4268952 w 8543357"/>
                <a:gd name="connsiteY106" fmla="*/ 2124 h 3289735"/>
                <a:gd name="connsiteX107" fmla="*/ 4770242 w 8543357"/>
                <a:gd name="connsiteY107" fmla="*/ 2 h 32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543357" h="3289735">
                  <a:moveTo>
                    <a:pt x="6928458" y="2439007"/>
                  </a:moveTo>
                  <a:cubicBezTo>
                    <a:pt x="7028720" y="2439007"/>
                    <a:pt x="7109999" y="2520286"/>
                    <a:pt x="7109999" y="2620548"/>
                  </a:cubicBezTo>
                  <a:cubicBezTo>
                    <a:pt x="7109999" y="2720810"/>
                    <a:pt x="7028720" y="2802089"/>
                    <a:pt x="6928458" y="2802089"/>
                  </a:cubicBezTo>
                  <a:cubicBezTo>
                    <a:pt x="6828196" y="2802089"/>
                    <a:pt x="6746917" y="2720810"/>
                    <a:pt x="6746917" y="2620548"/>
                  </a:cubicBezTo>
                  <a:cubicBezTo>
                    <a:pt x="6746917" y="2520286"/>
                    <a:pt x="6828196" y="2439007"/>
                    <a:pt x="6928458" y="2439007"/>
                  </a:cubicBezTo>
                  <a:close/>
                  <a:moveTo>
                    <a:pt x="1585190" y="2416754"/>
                  </a:moveTo>
                  <a:cubicBezTo>
                    <a:pt x="1685452" y="2416754"/>
                    <a:pt x="1766731" y="2498033"/>
                    <a:pt x="1766731" y="2598295"/>
                  </a:cubicBezTo>
                  <a:cubicBezTo>
                    <a:pt x="1766731" y="2698557"/>
                    <a:pt x="1685452" y="2779836"/>
                    <a:pt x="1585190" y="2779836"/>
                  </a:cubicBezTo>
                  <a:cubicBezTo>
                    <a:pt x="1484928" y="2779836"/>
                    <a:pt x="1403649" y="2698557"/>
                    <a:pt x="1403649" y="2598295"/>
                  </a:cubicBezTo>
                  <a:cubicBezTo>
                    <a:pt x="1403649" y="2498033"/>
                    <a:pt x="1484928" y="2416754"/>
                    <a:pt x="1585190" y="2416754"/>
                  </a:cubicBezTo>
                  <a:close/>
                  <a:moveTo>
                    <a:pt x="6925340" y="2293671"/>
                  </a:moveTo>
                  <a:cubicBezTo>
                    <a:pt x="6842849" y="2293671"/>
                    <a:pt x="6760359" y="2325141"/>
                    <a:pt x="6697422" y="2388080"/>
                  </a:cubicBezTo>
                  <a:cubicBezTo>
                    <a:pt x="6571542" y="2513953"/>
                    <a:pt x="6571542" y="2718042"/>
                    <a:pt x="6697415" y="2843921"/>
                  </a:cubicBezTo>
                  <a:cubicBezTo>
                    <a:pt x="6823295" y="2969801"/>
                    <a:pt x="7027383" y="2969794"/>
                    <a:pt x="7153263" y="2843921"/>
                  </a:cubicBezTo>
                  <a:cubicBezTo>
                    <a:pt x="7279136" y="2718042"/>
                    <a:pt x="7279136" y="2513953"/>
                    <a:pt x="7153263" y="2388080"/>
                  </a:cubicBezTo>
                  <a:cubicBezTo>
                    <a:pt x="7090323" y="2325141"/>
                    <a:pt x="7007831" y="2293671"/>
                    <a:pt x="6925340" y="2293671"/>
                  </a:cubicBezTo>
                  <a:close/>
                  <a:moveTo>
                    <a:pt x="1582072" y="2271418"/>
                  </a:moveTo>
                  <a:cubicBezTo>
                    <a:pt x="1499581" y="2271418"/>
                    <a:pt x="1417091" y="2302888"/>
                    <a:pt x="1354154" y="2365827"/>
                  </a:cubicBezTo>
                  <a:cubicBezTo>
                    <a:pt x="1228274" y="2491700"/>
                    <a:pt x="1228274" y="2695789"/>
                    <a:pt x="1354147" y="2821668"/>
                  </a:cubicBezTo>
                  <a:cubicBezTo>
                    <a:pt x="1480027" y="2947548"/>
                    <a:pt x="1684115" y="2947541"/>
                    <a:pt x="1809995" y="2821668"/>
                  </a:cubicBezTo>
                  <a:cubicBezTo>
                    <a:pt x="1935868" y="2695789"/>
                    <a:pt x="1935868" y="2491700"/>
                    <a:pt x="1809995" y="2365827"/>
                  </a:cubicBezTo>
                  <a:cubicBezTo>
                    <a:pt x="1747055" y="2302888"/>
                    <a:pt x="1664563" y="2271418"/>
                    <a:pt x="1582072" y="2271418"/>
                  </a:cubicBezTo>
                  <a:close/>
                  <a:moveTo>
                    <a:pt x="6928457" y="1951359"/>
                  </a:moveTo>
                  <a:cubicBezTo>
                    <a:pt x="7292833" y="1951359"/>
                    <a:pt x="7594140" y="2252666"/>
                    <a:pt x="7601151" y="2624052"/>
                  </a:cubicBezTo>
                  <a:cubicBezTo>
                    <a:pt x="7601151" y="2624052"/>
                    <a:pt x="7601151" y="2631056"/>
                    <a:pt x="7601151" y="2638067"/>
                  </a:cubicBezTo>
                  <a:cubicBezTo>
                    <a:pt x="7587136" y="2995431"/>
                    <a:pt x="7292833" y="3289735"/>
                    <a:pt x="6928457" y="3289735"/>
                  </a:cubicBezTo>
                  <a:cubicBezTo>
                    <a:pt x="6564082" y="3289735"/>
                    <a:pt x="6262768" y="3002442"/>
                    <a:pt x="6255764" y="2638067"/>
                  </a:cubicBezTo>
                  <a:cubicBezTo>
                    <a:pt x="6255764" y="2638067"/>
                    <a:pt x="6255764" y="2631056"/>
                    <a:pt x="6255764" y="2624052"/>
                  </a:cubicBezTo>
                  <a:cubicBezTo>
                    <a:pt x="6255764" y="2252666"/>
                    <a:pt x="6557071" y="1951359"/>
                    <a:pt x="6928457" y="1951359"/>
                  </a:cubicBezTo>
                  <a:close/>
                  <a:moveTo>
                    <a:pt x="1585189" y="1929106"/>
                  </a:moveTo>
                  <a:cubicBezTo>
                    <a:pt x="1949565" y="1929106"/>
                    <a:pt x="2250872" y="2230413"/>
                    <a:pt x="2257883" y="2601799"/>
                  </a:cubicBezTo>
                  <a:cubicBezTo>
                    <a:pt x="2257883" y="2601799"/>
                    <a:pt x="2257883" y="2608803"/>
                    <a:pt x="2257883" y="2615814"/>
                  </a:cubicBezTo>
                  <a:cubicBezTo>
                    <a:pt x="2243868" y="2973178"/>
                    <a:pt x="1949565" y="3267482"/>
                    <a:pt x="1585189" y="3267482"/>
                  </a:cubicBezTo>
                  <a:cubicBezTo>
                    <a:pt x="1220814" y="3267482"/>
                    <a:pt x="919500" y="2980189"/>
                    <a:pt x="912496" y="2615814"/>
                  </a:cubicBezTo>
                  <a:cubicBezTo>
                    <a:pt x="912496" y="2615814"/>
                    <a:pt x="912496" y="2608803"/>
                    <a:pt x="912496" y="2601799"/>
                  </a:cubicBezTo>
                  <a:cubicBezTo>
                    <a:pt x="912496" y="2230413"/>
                    <a:pt x="1213803" y="1929106"/>
                    <a:pt x="1585189" y="1929106"/>
                  </a:cubicBezTo>
                  <a:close/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5">
              <a:extLst>
                <a:ext uri="{FF2B5EF4-FFF2-40B4-BE49-F238E27FC236}">
                  <a16:creationId xmlns:a16="http://schemas.microsoft.com/office/drawing/2014/main" id="{A070BE6A-DB6A-B770-0ECB-205F4FFB98FA}"/>
                </a:ext>
              </a:extLst>
            </p:cNvPr>
            <p:cNvSpPr/>
            <p:nvPr/>
          </p:nvSpPr>
          <p:spPr>
            <a:xfrm>
              <a:off x="1674845" y="5884507"/>
              <a:ext cx="969487" cy="434598"/>
            </a:xfrm>
            <a:custGeom>
              <a:avLst/>
              <a:gdLst>
                <a:gd name="connsiteX0" fmla="*/ 825424 w 969486"/>
                <a:gd name="connsiteY0" fmla="*/ 433032 h 434597"/>
                <a:gd name="connsiteX1" fmla="*/ 2196 w 969486"/>
                <a:gd name="connsiteY1" fmla="*/ 230777 h 434597"/>
                <a:gd name="connsiteX2" fmla="*/ 106 w 969486"/>
                <a:gd name="connsiteY2" fmla="*/ 227017 h 434597"/>
                <a:gd name="connsiteX3" fmla="*/ 55267 w 969486"/>
                <a:gd name="connsiteY3" fmla="*/ 2196 h 434597"/>
                <a:gd name="connsiteX4" fmla="*/ 59028 w 969486"/>
                <a:gd name="connsiteY4" fmla="*/ 107 h 434597"/>
                <a:gd name="connsiteX5" fmla="*/ 882256 w 969486"/>
                <a:gd name="connsiteY5" fmla="*/ 202361 h 434597"/>
                <a:gd name="connsiteX6" fmla="*/ 969175 w 969486"/>
                <a:gd name="connsiteY6" fmla="*/ 346113 h 434597"/>
                <a:gd name="connsiteX7" fmla="*/ 969175 w 969486"/>
                <a:gd name="connsiteY7" fmla="*/ 346113 h 434597"/>
                <a:gd name="connsiteX8" fmla="*/ 825424 w 969486"/>
                <a:gd name="connsiteY8" fmla="*/ 433032 h 4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486" h="434597">
                  <a:moveTo>
                    <a:pt x="825424" y="433032"/>
                  </a:moveTo>
                  <a:lnTo>
                    <a:pt x="2196" y="230777"/>
                  </a:lnTo>
                  <a:cubicBezTo>
                    <a:pt x="524" y="230360"/>
                    <a:pt x="-311" y="228688"/>
                    <a:pt x="106" y="227017"/>
                  </a:cubicBezTo>
                  <a:lnTo>
                    <a:pt x="55267" y="2196"/>
                  </a:lnTo>
                  <a:cubicBezTo>
                    <a:pt x="55685" y="524"/>
                    <a:pt x="57356" y="-311"/>
                    <a:pt x="59028" y="107"/>
                  </a:cubicBezTo>
                  <a:lnTo>
                    <a:pt x="882256" y="202361"/>
                  </a:lnTo>
                  <a:cubicBezTo>
                    <a:pt x="945774" y="217823"/>
                    <a:pt x="984637" y="282595"/>
                    <a:pt x="969175" y="346113"/>
                  </a:cubicBezTo>
                  <a:lnTo>
                    <a:pt x="969175" y="346113"/>
                  </a:lnTo>
                  <a:cubicBezTo>
                    <a:pt x="953296" y="409213"/>
                    <a:pt x="888942" y="448494"/>
                    <a:pt x="825424" y="433032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26" name="Picture 2" descr="הזמנת טלפון או רכישת טבאבלט בחו&quot;ל - מה צריך לדעת">
            <a:extLst>
              <a:ext uri="{FF2B5EF4-FFF2-40B4-BE49-F238E27FC236}">
                <a16:creationId xmlns:a16="http://schemas.microsoft.com/office/drawing/2014/main" id="{BEE5CABF-9794-E4A5-18C3-27044941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145" y="2962823"/>
            <a:ext cx="32512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5597-FA80-5B70-2C77-15BEDE7C4E4F}"/>
              </a:ext>
            </a:extLst>
          </p:cNvPr>
          <p:cNvCxnSpPr/>
          <p:nvPr/>
        </p:nvCxnSpPr>
        <p:spPr>
          <a:xfrm>
            <a:off x="333472" y="2588510"/>
            <a:ext cx="3970019" cy="87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60B09F-972C-D67D-D1C5-C2009C0DCF85}"/>
              </a:ext>
            </a:extLst>
          </p:cNvPr>
          <p:cNvCxnSpPr>
            <a:cxnSpLocks/>
          </p:cNvCxnSpPr>
          <p:nvPr/>
        </p:nvCxnSpPr>
        <p:spPr>
          <a:xfrm flipH="1" flipV="1">
            <a:off x="235421" y="4314187"/>
            <a:ext cx="4160604" cy="83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C61868E-1AA5-661C-474E-EB2E0C9CA940}"/>
              </a:ext>
            </a:extLst>
          </p:cNvPr>
          <p:cNvSpPr txBox="1"/>
          <p:nvPr/>
        </p:nvSpPr>
        <p:spPr>
          <a:xfrm rot="720627">
            <a:off x="1886451" y="274758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914400" rtl="1" eaLnBrk="1" latinLnBrk="0" hangingPunct="1"/>
            <a:r>
              <a:rPr lang="he-IL" sz="1400" dirty="0" err="1">
                <a:solidFill>
                  <a:schemeClr val="accent3"/>
                </a:solidFill>
              </a:rPr>
              <a:t>Isuue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events</a:t>
            </a:r>
            <a:endParaRPr lang="en-IL" sz="1400" dirty="0">
              <a:solidFill>
                <a:schemeClr val="accent3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04C9A3-3616-C2D8-D977-B7F7807BD7AE}"/>
              </a:ext>
            </a:extLst>
          </p:cNvPr>
          <p:cNvSpPr txBox="1"/>
          <p:nvPr/>
        </p:nvSpPr>
        <p:spPr>
          <a:xfrm rot="664252">
            <a:off x="1257836" y="4377169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914400" rtl="1" eaLnBrk="1" latinLnBrk="0" hangingPunct="1"/>
            <a:r>
              <a:rPr lang="he-IL" sz="1400" dirty="0" err="1">
                <a:solidFill>
                  <a:schemeClr val="accent3"/>
                </a:solidFill>
              </a:rPr>
              <a:t>Subscribe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command</a:t>
            </a:r>
            <a:endParaRPr lang="en-IL" sz="1400" dirty="0">
              <a:solidFill>
                <a:schemeClr val="accent3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16F6AD-13DE-69B4-5145-283590A0F77A}"/>
              </a:ext>
            </a:extLst>
          </p:cNvPr>
          <p:cNvCxnSpPr>
            <a:cxnSpLocks/>
          </p:cNvCxnSpPr>
          <p:nvPr/>
        </p:nvCxnSpPr>
        <p:spPr>
          <a:xfrm>
            <a:off x="7687191" y="3865980"/>
            <a:ext cx="2793832" cy="66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DCE1F2-8089-6602-35EC-B27458FDFB07}"/>
              </a:ext>
            </a:extLst>
          </p:cNvPr>
          <p:cNvCxnSpPr>
            <a:cxnSpLocks/>
          </p:cNvCxnSpPr>
          <p:nvPr/>
        </p:nvCxnSpPr>
        <p:spPr>
          <a:xfrm flipH="1" flipV="1">
            <a:off x="7477379" y="5134027"/>
            <a:ext cx="2986602" cy="76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4ED790-4573-6C98-3FF7-494A4624100C}"/>
              </a:ext>
            </a:extLst>
          </p:cNvPr>
          <p:cNvSpPr txBox="1"/>
          <p:nvPr/>
        </p:nvSpPr>
        <p:spPr>
          <a:xfrm rot="890162">
            <a:off x="7193171" y="5156192"/>
            <a:ext cx="330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sz="1400" dirty="0" err="1">
                <a:solidFill>
                  <a:schemeClr val="accent3"/>
                </a:solidFill>
              </a:rPr>
              <a:t>Command's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sending</a:t>
            </a:r>
            <a:r>
              <a:rPr lang="he-IL" sz="1400" dirty="0">
                <a:solidFill>
                  <a:schemeClr val="accent3"/>
                </a:solidFill>
              </a:rPr>
              <a:t> – </a:t>
            </a:r>
            <a:r>
              <a:rPr lang="he-IL" sz="1400" dirty="0" err="1">
                <a:solidFill>
                  <a:schemeClr val="accent3"/>
                </a:solidFill>
              </a:rPr>
              <a:t>turn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on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and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off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endParaRPr lang="en-IL" sz="1400" dirty="0">
              <a:solidFill>
                <a:schemeClr val="accent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A28B5-498D-1722-9D55-CC1A5DA6F81B}"/>
              </a:ext>
            </a:extLst>
          </p:cNvPr>
          <p:cNvSpPr txBox="1"/>
          <p:nvPr/>
        </p:nvSpPr>
        <p:spPr>
          <a:xfrm rot="800003">
            <a:off x="7090663" y="3846472"/>
            <a:ext cx="363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eaLnBrk="1" latinLnBrk="0" hangingPunct="1"/>
            <a:r>
              <a:rPr lang="he-IL" sz="1400" dirty="0" err="1">
                <a:solidFill>
                  <a:schemeClr val="accent3"/>
                </a:solidFill>
              </a:rPr>
              <a:t>Subscribe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event</a:t>
            </a:r>
            <a:r>
              <a:rPr lang="he-IL" sz="1400" dirty="0">
                <a:solidFill>
                  <a:schemeClr val="accent3"/>
                </a:solidFill>
              </a:rPr>
              <a:t> – </a:t>
            </a:r>
            <a:r>
              <a:rPr lang="he-IL" sz="1400" dirty="0" err="1">
                <a:solidFill>
                  <a:schemeClr val="accent3"/>
                </a:solidFill>
              </a:rPr>
              <a:t>ride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status</a:t>
            </a:r>
            <a:r>
              <a:rPr lang="he-IL" sz="1400" dirty="0">
                <a:solidFill>
                  <a:schemeClr val="accent3"/>
                </a:solidFill>
              </a:rPr>
              <a:t>, </a:t>
            </a:r>
            <a:r>
              <a:rPr lang="he-IL" sz="1400" dirty="0" err="1">
                <a:solidFill>
                  <a:schemeClr val="accent3"/>
                </a:solidFill>
              </a:rPr>
              <a:t>car's</a:t>
            </a:r>
            <a:r>
              <a:rPr lang="he-IL" sz="1400" dirty="0">
                <a:solidFill>
                  <a:schemeClr val="accent3"/>
                </a:solidFill>
              </a:rPr>
              <a:t> </a:t>
            </a:r>
            <a:r>
              <a:rPr lang="he-IL" sz="1400" dirty="0" err="1">
                <a:solidFill>
                  <a:schemeClr val="accent3"/>
                </a:solidFill>
              </a:rPr>
              <a:t>location</a:t>
            </a:r>
            <a:endParaRPr lang="en-IL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e-IL" b="1" dirty="0"/>
              <a:t>שלבי הפיתוח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7611D-5D73-4A8E-9E08-957BD81E3012}"/>
              </a:ext>
            </a:extLst>
          </p:cNvPr>
          <p:cNvSpPr txBox="1"/>
          <p:nvPr/>
        </p:nvSpPr>
        <p:spPr>
          <a:xfrm>
            <a:off x="1226576" y="2205460"/>
            <a:ext cx="1961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1"/>
                </a:solidFill>
                <a:cs typeface="Arial" pitchFamily="34" charset="0"/>
              </a:rPr>
              <a:t>התקנת סנסורים ברכבים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7CC9D-4A3B-4061-8C22-00415DC445D2}"/>
              </a:ext>
            </a:extLst>
          </p:cNvPr>
          <p:cNvSpPr txBox="1"/>
          <p:nvPr/>
        </p:nvSpPr>
        <p:spPr>
          <a:xfrm>
            <a:off x="4667234" y="2206198"/>
            <a:ext cx="21375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2"/>
                </a:solidFill>
                <a:cs typeface="Arial" pitchFamily="34" charset="0"/>
              </a:rPr>
              <a:t>חיבור הרכב למערכת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92D0D-A933-4781-965C-F757BA5ED307}"/>
              </a:ext>
            </a:extLst>
          </p:cNvPr>
          <p:cNvSpPr txBox="1"/>
          <p:nvPr/>
        </p:nvSpPr>
        <p:spPr>
          <a:xfrm>
            <a:off x="8068410" y="2214663"/>
            <a:ext cx="39039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he-IL" altLang="ko-KR" sz="1200" b="1" dirty="0" err="1">
                <a:solidFill>
                  <a:schemeClr val="accent3"/>
                </a:solidFill>
                <a:cs typeface="Arial" pitchFamily="34" charset="0"/>
              </a:rPr>
              <a:t>mqttרכישה</a:t>
            </a:r>
            <a:r>
              <a:rPr lang="he-IL" altLang="ko-KR" sz="1200" b="1" dirty="0">
                <a:solidFill>
                  <a:schemeClr val="accent3"/>
                </a:solidFill>
                <a:cs typeface="Arial" pitchFamily="34" charset="0"/>
              </a:rPr>
              <a:t> של תוכנית ל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83225-ADC2-4E4C-9200-1EEA37DC06FA}"/>
              </a:ext>
            </a:extLst>
          </p:cNvPr>
          <p:cNvSpPr txBox="1"/>
          <p:nvPr/>
        </p:nvSpPr>
        <p:spPr>
          <a:xfrm>
            <a:off x="661661" y="4662990"/>
            <a:ext cx="1961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4"/>
                </a:solidFill>
                <a:cs typeface="Arial" pitchFamily="34" charset="0"/>
              </a:rPr>
              <a:t>הטמעת המערכת ושיווקה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3640C-6109-45E4-8D85-82C6FE3C8533}"/>
              </a:ext>
            </a:extLst>
          </p:cNvPr>
          <p:cNvSpPr txBox="1"/>
          <p:nvPr/>
        </p:nvSpPr>
        <p:spPr>
          <a:xfrm>
            <a:off x="4174990" y="4692636"/>
            <a:ext cx="1961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5"/>
                </a:solidFill>
                <a:cs typeface="Arial" pitchFamily="34" charset="0"/>
              </a:rPr>
              <a:t>בדיקות מערכת וסימולציות</a:t>
            </a:r>
            <a:endParaRPr lang="ko-KR" altLang="en-US" sz="1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31CB38-0B71-45CE-978D-17C6B3FD2A12}"/>
              </a:ext>
            </a:extLst>
          </p:cNvPr>
          <p:cNvSpPr txBox="1"/>
          <p:nvPr/>
        </p:nvSpPr>
        <p:spPr>
          <a:xfrm>
            <a:off x="7904955" y="4662990"/>
            <a:ext cx="2221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solidFill>
                  <a:schemeClr val="accent6"/>
                </a:solidFill>
                <a:cs typeface="Arial" pitchFamily="34" charset="0"/>
              </a:rPr>
              <a:t>בדיקות אינטגרציה 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CE63E9-3FDE-4138-BDFF-06A8314AB330}"/>
              </a:ext>
            </a:extLst>
          </p:cNvPr>
          <p:cNvGrpSpPr/>
          <p:nvPr/>
        </p:nvGrpSpPr>
        <p:grpSpPr>
          <a:xfrm>
            <a:off x="756254" y="1940848"/>
            <a:ext cx="10547598" cy="263769"/>
            <a:chOff x="764931" y="1899141"/>
            <a:chExt cx="9873761" cy="263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404620-BC50-4890-8EEB-43CD03DE817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BB6D75-65EA-4F98-A368-4947AE85AD6E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3C7090-808A-4899-98CB-8A29C97D1A0A}"/>
              </a:ext>
            </a:extLst>
          </p:cNvPr>
          <p:cNvGrpSpPr/>
          <p:nvPr/>
        </p:nvGrpSpPr>
        <p:grpSpPr>
          <a:xfrm rot="5400000">
            <a:off x="9942926" y="3169899"/>
            <a:ext cx="2721871" cy="263769"/>
            <a:chOff x="717532" y="1899142"/>
            <a:chExt cx="9921160" cy="2637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A30390-00F9-4786-9D4E-DF4C4F3E9131}"/>
                </a:ext>
              </a:extLst>
            </p:cNvPr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1434DF-A9C4-4357-A41D-F1277DFE96A0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A89AAF-8CEE-4EBA-951F-2CF405EF887C}"/>
              </a:ext>
            </a:extLst>
          </p:cNvPr>
          <p:cNvGrpSpPr/>
          <p:nvPr/>
        </p:nvGrpSpPr>
        <p:grpSpPr>
          <a:xfrm>
            <a:off x="756254" y="4398948"/>
            <a:ext cx="10679494" cy="263769"/>
            <a:chOff x="764931" y="1899141"/>
            <a:chExt cx="9873761" cy="2637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D52FFD-D7AC-485F-8928-41B6E01403D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00C4B6-93F3-48E9-96EF-0F106EE1D077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536658" y="1642021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54DC36-8839-4EB4-A376-2ECBEE0A0BDD}"/>
              </a:ext>
            </a:extLst>
          </p:cNvPr>
          <p:cNvGrpSpPr/>
          <p:nvPr/>
        </p:nvGrpSpPr>
        <p:grpSpPr>
          <a:xfrm>
            <a:off x="1011148" y="4106715"/>
            <a:ext cx="930519" cy="358175"/>
            <a:chOff x="8760955" y="-377720"/>
            <a:chExt cx="5693435" cy="219151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D06BF7-6FD7-4358-8673-44409F4781D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A9B7C-68EE-49FB-8233-7A8FB3138E0C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966411" y="1642021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407941" y="1630656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683182-642F-4A1F-8810-DC4D342ACFB9}"/>
              </a:ext>
            </a:extLst>
          </p:cNvPr>
          <p:cNvGrpSpPr/>
          <p:nvPr/>
        </p:nvGrpSpPr>
        <p:grpSpPr>
          <a:xfrm>
            <a:off x="4536260" y="4106715"/>
            <a:ext cx="930519" cy="358175"/>
            <a:chOff x="8760955" y="-377720"/>
            <a:chExt cx="5693435" cy="219151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005544-B3D4-469C-AAFB-FE9CF117C60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ABD1DC-F89F-41E5-89D2-C432B35DA11B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11DB09-7496-4516-8C83-6B6F694AF870}"/>
              </a:ext>
            </a:extLst>
          </p:cNvPr>
          <p:cNvGrpSpPr/>
          <p:nvPr/>
        </p:nvGrpSpPr>
        <p:grpSpPr>
          <a:xfrm>
            <a:off x="8061372" y="4106715"/>
            <a:ext cx="930519" cy="358175"/>
            <a:chOff x="8760955" y="-377720"/>
            <a:chExt cx="5693435" cy="21915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4476AE-A853-4BD3-9428-3CC7B55C185A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74540B-FA95-4E02-A165-1D029920C21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A1237-0A24-FAC0-1A0A-A65D864421B9}"/>
              </a:ext>
            </a:extLst>
          </p:cNvPr>
          <p:cNvGrpSpPr/>
          <p:nvPr/>
        </p:nvGrpSpPr>
        <p:grpSpPr>
          <a:xfrm rot="16200000">
            <a:off x="10593572" y="3114671"/>
            <a:ext cx="930519" cy="358175"/>
            <a:chOff x="8760955" y="-377720"/>
            <a:chExt cx="5693435" cy="2191516"/>
          </a:xfrm>
        </p:grpSpPr>
        <p:sp>
          <p:nvSpPr>
            <p:cNvPr id="29" name="Freeform: Shape 75">
              <a:extLst>
                <a:ext uri="{FF2B5EF4-FFF2-40B4-BE49-F238E27FC236}">
                  <a16:creationId xmlns:a16="http://schemas.microsoft.com/office/drawing/2014/main" id="{4A4FD672-D972-1127-5D20-E1B9BDEEFA8E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76">
              <a:extLst>
                <a:ext uri="{FF2B5EF4-FFF2-40B4-BE49-F238E27FC236}">
                  <a16:creationId xmlns:a16="http://schemas.microsoft.com/office/drawing/2014/main" id="{1C1835E4-C0BF-8C23-FEE5-A55B3E4C839B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30407B-30FC-6A01-C9F9-392BBA6C3B0B}"/>
              </a:ext>
            </a:extLst>
          </p:cNvPr>
          <p:cNvSpPr txBox="1"/>
          <p:nvPr/>
        </p:nvSpPr>
        <p:spPr>
          <a:xfrm>
            <a:off x="9594707" y="3090946"/>
            <a:ext cx="25700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e-IL" altLang="ko-KR" sz="1200" b="1" dirty="0">
                <a:cs typeface="Arial" pitchFamily="34" charset="0"/>
              </a:rPr>
              <a:t>פיתוח האפליקציה</a:t>
            </a:r>
            <a:endParaRPr lang="ko-KR" alt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 rot="5400000">
            <a:off x="5677959" y="-3010961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2666998" y="90802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he-IL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עיצוב ותכנון</a:t>
            </a:r>
            <a:endParaRPr lang="en-US" altLang="ko-KR" sz="36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B3C5F080-253B-EAB4-EE28-F8B8A461B542}"/>
              </a:ext>
            </a:extLst>
          </p:cNvPr>
          <p:cNvSpPr/>
          <p:nvPr/>
        </p:nvSpPr>
        <p:spPr>
          <a:xfrm>
            <a:off x="0" y="1362324"/>
            <a:ext cx="5120640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1"/>
            <a:r>
              <a:rPr lang="he-IL" dirty="0" err="1"/>
              <a:t>Use</a:t>
            </a:r>
            <a:r>
              <a:rPr lang="he-IL" dirty="0"/>
              <a:t> </a:t>
            </a:r>
            <a:r>
              <a:rPr lang="he-IL" dirty="0" err="1"/>
              <a:t>case</a:t>
            </a:r>
            <a:r>
              <a:rPr lang="he-IL" dirty="0"/>
              <a:t> </a:t>
            </a:r>
            <a:r>
              <a:rPr lang="he-IL" dirty="0" err="1"/>
              <a:t>diagram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46605A-F843-735E-04AF-3DFA1314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04" y="2025324"/>
            <a:ext cx="7772400" cy="43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 rot="5400000">
            <a:off x="5677959" y="-3010961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>
            <a:off x="2666998" y="90802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he-IL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עיצוב ותכנון</a:t>
            </a:r>
            <a:endParaRPr lang="en-US" altLang="ko-KR" sz="36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B3C5F080-253B-EAB4-EE28-F8B8A461B542}"/>
              </a:ext>
            </a:extLst>
          </p:cNvPr>
          <p:cNvSpPr/>
          <p:nvPr/>
        </p:nvSpPr>
        <p:spPr>
          <a:xfrm>
            <a:off x="0" y="1362324"/>
            <a:ext cx="5120640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1" eaLnBrk="1" latinLnBrk="0" hangingPunct="1"/>
            <a:r>
              <a:rPr lang="he-IL" dirty="0" err="1"/>
              <a:t>Activity</a:t>
            </a:r>
            <a:r>
              <a:rPr lang="he-IL" dirty="0"/>
              <a:t> </a:t>
            </a:r>
            <a:r>
              <a:rPr lang="he-IL" dirty="0" err="1"/>
              <a:t>Diagram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128FB-1442-6946-12A3-4455553C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59" y="1481670"/>
            <a:ext cx="6456320" cy="52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3A10FF-ED7F-46D3-92EB-86F120AF7B6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AED9-919A-4C7C-84D7-0100ABA90E7A}"/>
              </a:ext>
            </a:extLst>
          </p:cNvPr>
          <p:cNvSpPr/>
          <p:nvPr/>
        </p:nvSpPr>
        <p:spPr>
          <a:xfrm>
            <a:off x="0" y="0"/>
            <a:ext cx="60904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ko-KR" altLang="en-US" sz="8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-16412"/>
            <a:ext cx="11573197" cy="658070"/>
          </a:xfrm>
          <a:prstGeom prst="rect">
            <a:avLst/>
          </a:prstGeo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</a:rPr>
              <a:t>דרישות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B1E6F-2C11-4CB8-8C6F-D04DC5D4BBFF}"/>
              </a:ext>
            </a:extLst>
          </p:cNvPr>
          <p:cNvGrpSpPr/>
          <p:nvPr/>
        </p:nvGrpSpPr>
        <p:grpSpPr>
          <a:xfrm>
            <a:off x="5196255" y="2173225"/>
            <a:ext cx="1788470" cy="3425872"/>
            <a:chOff x="4929203" y="1548735"/>
            <a:chExt cx="2319196" cy="44424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B0E01D7-FD9C-4E4E-82EE-88E67B6465E8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FF4C4C-8599-4D62-8C99-EDAED83A1C0C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E53A2-F430-4F3E-9909-375E914A3AAF}"/>
              </a:ext>
            </a:extLst>
          </p:cNvPr>
          <p:cNvGrpSpPr/>
          <p:nvPr/>
        </p:nvGrpSpPr>
        <p:grpSpPr>
          <a:xfrm>
            <a:off x="3757705" y="1403266"/>
            <a:ext cx="4676590" cy="4965791"/>
            <a:chOff x="3757705" y="1403266"/>
            <a:chExt cx="4676590" cy="49657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B81133-5486-4F75-8F49-C4D052E5CD7B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BFBECD06-BD23-4BD3-8DB2-A76C468F2247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EDBE078D-021D-4C85-956E-CC119E4B8B68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5766B9-32F2-4E6B-A1F4-110C3E1D127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solidFill>
              <a:schemeClr val="accent1"/>
            </a:solidFill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4C21DADD-798A-4791-B64C-4CB5472221B5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84809ED9-655F-4F35-8794-04ABBBF97687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76F71A-2DFC-4120-BEFB-E70EC25F4F84}"/>
              </a:ext>
            </a:extLst>
          </p:cNvPr>
          <p:cNvSpPr txBox="1"/>
          <p:nvPr/>
        </p:nvSpPr>
        <p:spPr>
          <a:xfrm>
            <a:off x="8749801" y="490540"/>
            <a:ext cx="329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altLang="ko-KR" sz="2000" b="1" dirty="0">
                <a:solidFill>
                  <a:schemeClr val="bg1"/>
                </a:solidFill>
                <a:cs typeface="Arial" pitchFamily="34" charset="0"/>
              </a:rPr>
              <a:t>דרישות פונקציונליות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23E6A-991B-800E-45C6-8C5E2438F11E}"/>
              </a:ext>
            </a:extLst>
          </p:cNvPr>
          <p:cNvSpPr txBox="1"/>
          <p:nvPr/>
        </p:nvSpPr>
        <p:spPr>
          <a:xfrm>
            <a:off x="7616952" y="985532"/>
            <a:ext cx="4427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המשתמש יכול לקבל התראות לטלפון החכם לפי נתונים שיבחר (התחלת נסיעה, מיקום, תאונה וכו׳).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המשתמש יוכל לראות את מיקומו של הרכב בזמן אמת – כשהרכב בנסיעה או בעצירה.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נפתח את האפליקציה כך שתתאים לכל מכשיר חכם (IOS, אנדרואיד).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משתמשים יוכלו להתחבר לאפליקציה מכל מקום ובכל זמן, לא רק כשהם בקרבת הרכב.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תפעל כאשר יש אינטרנט בטלפון החכם.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כמה משתמשים יוכלו להשתמש באפליקציה לפי אישור בעל הרכב.</a:t>
            </a:r>
          </a:p>
          <a:p>
            <a:pPr algn="r"/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AC18E3-A5D0-735C-ADAF-89145F979395}"/>
              </a:ext>
            </a:extLst>
          </p:cNvPr>
          <p:cNvSpPr txBox="1"/>
          <p:nvPr/>
        </p:nvSpPr>
        <p:spPr>
          <a:xfrm>
            <a:off x="1149297" y="514212"/>
            <a:ext cx="329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altLang="ko-KR" sz="2000" b="1" dirty="0">
                <a:solidFill>
                  <a:schemeClr val="bg1"/>
                </a:solidFill>
                <a:cs typeface="Arial" pitchFamily="34" charset="0"/>
              </a:rPr>
              <a:t>דרישות לא פונקציונליות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C361B4-C98E-E205-C25D-3000E3066693}"/>
              </a:ext>
            </a:extLst>
          </p:cNvPr>
          <p:cNvSpPr txBox="1"/>
          <p:nvPr/>
        </p:nvSpPr>
        <p:spPr>
          <a:xfrm>
            <a:off x="55671" y="1034624"/>
            <a:ext cx="4427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ממשק האפליקציה יהיה נוח וקל לתפעול.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תעבד את הנתונים במהירות.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תתמוך בכמה שפות: עברית, אנגלית, ספרדית, צרפתית, רוסית וערבית.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לא תתפוס נפח רב מזיכרון הטלפון החכם.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תהיה נוחה למפתחיה מבחינת ערכית שינויים ושדרוג גרסאות.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האפליקציה שתתוקן ברכבים תכתב בשפת </a:t>
            </a:r>
            <a:r>
              <a:rPr lang="he-IL" altLang="ko-KR" sz="1200" dirty="0" err="1">
                <a:solidFill>
                  <a:schemeClr val="bg1"/>
                </a:solidFill>
                <a:cs typeface="Arial" pitchFamily="34" charset="0"/>
              </a:rPr>
              <a:t>פייתון</a:t>
            </a:r>
            <a:r>
              <a:rPr lang="he-IL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 algn="r" rtl="1">
              <a:buFont typeface="Wingdings" pitchFamily="2" charset="2"/>
              <a:buChar char="§"/>
            </a:pPr>
            <a:endParaRPr lang="he-IL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578</Words>
  <Application>Microsoft Macintosh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בעלי עניין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Karin Mashkovich</cp:lastModifiedBy>
  <cp:revision>157</cp:revision>
  <dcterms:created xsi:type="dcterms:W3CDTF">2019-01-14T06:35:35Z</dcterms:created>
  <dcterms:modified xsi:type="dcterms:W3CDTF">2023-06-15T19:33:11Z</dcterms:modified>
</cp:coreProperties>
</file>