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999"/>
    <a:srgbClr val="4AA092"/>
    <a:srgbClr val="2A9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/>
    <p:restoredTop sz="94650"/>
  </p:normalViewPr>
  <p:slideViewPr>
    <p:cSldViewPr snapToGrid="0">
      <p:cViewPr varScale="1">
        <p:scale>
          <a:sx n="55" d="100"/>
          <a:sy n="55" d="100"/>
        </p:scale>
        <p:origin x="200" y="1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8F856-2650-EF48-A97E-AF2E7DE9E6E6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3B092-2FD1-E64F-BE5B-60E2B255C39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62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3B092-2FD1-E64F-BE5B-60E2B255C39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45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26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25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4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01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0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3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4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09DAC-1C51-AF4A-B956-CFAA3A54A3C3}" type="datetimeFigureOut">
              <a:rPr lang="ru-RU" smtClean="0"/>
              <a:pPr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E5C3C-46A1-054A-BD9E-6D6EC9E474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76D1E8-8813-606A-013B-771463E96033}"/>
              </a:ext>
            </a:extLst>
          </p:cNvPr>
          <p:cNvSpPr txBox="1"/>
          <p:nvPr/>
        </p:nvSpPr>
        <p:spPr>
          <a:xfrm>
            <a:off x="5554629" y="681237"/>
            <a:ext cx="768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latin typeface="Gungsuh" panose="02030600000101010101" pitchFamily="18" charset="-127"/>
                <a:ea typeface="Gungsuh" panose="02030600000101010101" pitchFamily="18" charset="-127"/>
              </a:rPr>
              <a:t>Предметная область 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491A251-3EEB-C8C3-B4E9-4C3CADC6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74" y="5087069"/>
            <a:ext cx="1199925" cy="1198295"/>
          </a:xfrm>
          <a:prstGeom prst="ellipse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F3C0AEB-BC80-10ED-998D-DC52A1A3B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6" y="5036448"/>
            <a:ext cx="1166232" cy="1166232"/>
          </a:xfrm>
          <a:prstGeom prst="ellipse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5690BB9-842A-4F16-BAD1-3B038374C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19" y="3429000"/>
            <a:ext cx="1221881" cy="1221881"/>
          </a:xfrm>
          <a:prstGeom prst="ellipse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33F7AD4-B5CC-6704-CFB3-9FF37E9C0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071" y="5155992"/>
            <a:ext cx="1084788" cy="1084788"/>
          </a:xfrm>
          <a:prstGeom prst="ellipse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1B26B6F-DC46-CE88-BC67-0E9EA40C0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8406" y="5064775"/>
            <a:ext cx="1182013" cy="1182013"/>
          </a:xfrm>
          <a:prstGeom prst="ellipse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B143221-A6A9-B311-F066-B418F22859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1571" y="5119780"/>
            <a:ext cx="1095009" cy="1095009"/>
          </a:xfrm>
          <a:prstGeom prst="ellipse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EE1BEB0-0800-8368-975F-FD3943552A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319" y="1569623"/>
            <a:ext cx="1290461" cy="1380173"/>
          </a:xfrm>
          <a:prstGeom prst="ellipse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C5A08-E4DE-6D0B-1FDD-46A87216E739}"/>
              </a:ext>
            </a:extLst>
          </p:cNvPr>
          <p:cNvSpPr txBox="1"/>
          <p:nvPr/>
        </p:nvSpPr>
        <p:spPr>
          <a:xfrm>
            <a:off x="1879463" y="1667132"/>
            <a:ext cx="1003059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Заказчик владеет магазином, специализирующимся на технике </a:t>
            </a:r>
            <a:r>
              <a:rPr lang="ru-RU" sz="210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российского производства </a:t>
            </a:r>
            <a:r>
              <a:rPr lang="ru-RU" sz="21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на протяжении 1,5 лет. </a:t>
            </a:r>
            <a:r>
              <a:rPr lang="ru-RU" sz="2100" dirty="0" err="1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Оффлайн-магазин</a:t>
            </a:r>
            <a:r>
              <a:rPr lang="ru-RU" sz="21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располагается в Москве. Заказчик хочет продвинуть свой магазин и российскую технику. На данный момент у него нет возможности открыть интернет-магазин, поэтому он выбирает интернет-каталог, который познакомит пользователей с ассортиментом магазина. Главное пожелание заказчика - возможность выбирать между устройствами, сравнивать их характеристики с помощью фильтров и узнавать об интересных фишках</a:t>
            </a:r>
          </a:p>
          <a:p>
            <a:pPr algn="just"/>
            <a:endParaRPr lang="ru-RU" sz="2000" dirty="0"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17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815EB5-320B-D56C-634A-3EA85D09BC53}"/>
              </a:ext>
            </a:extLst>
          </p:cNvPr>
          <p:cNvSpPr txBox="1"/>
          <p:nvPr/>
        </p:nvSpPr>
        <p:spPr>
          <a:xfrm>
            <a:off x="967474" y="1072798"/>
            <a:ext cx="4763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n w="22225">
                  <a:solidFill>
                    <a:srgbClr val="24A999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rgbClr val="4AA092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Цель Заказчика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CB4B9-154B-E70C-3F1E-258566288DB9}"/>
              </a:ext>
            </a:extLst>
          </p:cNvPr>
          <p:cNvSpPr txBox="1"/>
          <p:nvPr/>
        </p:nvSpPr>
        <p:spPr>
          <a:xfrm>
            <a:off x="2916195" y="2594919"/>
            <a:ext cx="79948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4AA092"/>
                </a:solidFill>
                <a:effectLst>
                  <a:glow rad="139700">
                    <a:srgbClr val="24A99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Создать удобный каталог, совмещающий в себя всю технику из его </a:t>
            </a:r>
            <a:r>
              <a:rPr lang="ru-RU" sz="2000" dirty="0" err="1">
                <a:solidFill>
                  <a:srgbClr val="4AA092"/>
                </a:solidFill>
                <a:effectLst>
                  <a:glow rad="139700">
                    <a:srgbClr val="24A99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оффлайн-магазина</a:t>
            </a:r>
            <a:r>
              <a:rPr lang="ru-RU" sz="2000" dirty="0">
                <a:solidFill>
                  <a:srgbClr val="4AA092"/>
                </a:solidFill>
                <a:effectLst>
                  <a:glow rad="139700">
                    <a:srgbClr val="24A999">
                      <a:alpha val="40000"/>
                    </a:srgbClr>
                  </a:glo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, имеющий возможность сравнивать и подбирать технику под определенные требования, а также отображать наличие определенной модели в магазине. Также на сайте будет присутствовать контактная информация о продавце и отзывы о товарах. На реализацию идеи заказчик выделяет от 3 до 6 месяцев. </a:t>
            </a:r>
          </a:p>
        </p:txBody>
      </p:sp>
    </p:spTree>
    <p:extLst>
      <p:ext uri="{BB962C8B-B14F-4D97-AF65-F5344CB8AC3E}">
        <p14:creationId xmlns:p14="http://schemas.microsoft.com/office/powerpoint/2010/main" val="241785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5A49F-BAC5-627A-D59E-3080F6342AF8}"/>
              </a:ext>
            </a:extLst>
          </p:cNvPr>
          <p:cNvSpPr txBox="1"/>
          <p:nvPr/>
        </p:nvSpPr>
        <p:spPr>
          <a:xfrm>
            <a:off x="3996266" y="3054499"/>
            <a:ext cx="419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ungsuh" panose="02030600000101010101" pitchFamily="18" charset="-127"/>
                <a:ea typeface="Gungsuh" panose="02030600000101010101" pitchFamily="18" charset="-127"/>
              </a:rPr>
              <a:t>Участники проекта: 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1EB8335-2D85-E80A-7815-F5D981CEB76E}"/>
              </a:ext>
            </a:extLst>
          </p:cNvPr>
          <p:cNvSpPr/>
          <p:nvPr/>
        </p:nvSpPr>
        <p:spPr>
          <a:xfrm>
            <a:off x="993423" y="666040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53453A5-71DF-1FCF-3CDD-95BAD0F764A5}"/>
              </a:ext>
            </a:extLst>
          </p:cNvPr>
          <p:cNvSpPr/>
          <p:nvPr/>
        </p:nvSpPr>
        <p:spPr>
          <a:xfrm>
            <a:off x="993423" y="3146774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E0611C5-DC1B-531F-9DCA-D35C27B345C5}"/>
              </a:ext>
            </a:extLst>
          </p:cNvPr>
          <p:cNvSpPr/>
          <p:nvPr/>
        </p:nvSpPr>
        <p:spPr>
          <a:xfrm>
            <a:off x="993423" y="5079992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8FF0021-67C4-D684-604C-A49CD7ED4EB1}"/>
              </a:ext>
            </a:extLst>
          </p:cNvPr>
          <p:cNvSpPr/>
          <p:nvPr/>
        </p:nvSpPr>
        <p:spPr>
          <a:xfrm>
            <a:off x="3341512" y="5079993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216BD97-B250-8572-1179-32F7129A4088}"/>
              </a:ext>
            </a:extLst>
          </p:cNvPr>
          <p:cNvSpPr/>
          <p:nvPr/>
        </p:nvSpPr>
        <p:spPr>
          <a:xfrm>
            <a:off x="6304845" y="5079994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2BE849E-01A7-DD17-7B54-0250A98C7C28}"/>
              </a:ext>
            </a:extLst>
          </p:cNvPr>
          <p:cNvSpPr/>
          <p:nvPr/>
        </p:nvSpPr>
        <p:spPr>
          <a:xfrm>
            <a:off x="9268179" y="5079992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14E8FF7-EE33-D588-B64F-656DFBA57570}"/>
              </a:ext>
            </a:extLst>
          </p:cNvPr>
          <p:cNvSpPr/>
          <p:nvPr/>
        </p:nvSpPr>
        <p:spPr>
          <a:xfrm>
            <a:off x="9268179" y="3146773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70E192D5-1ED8-ED99-8546-32244ACA5D39}"/>
              </a:ext>
            </a:extLst>
          </p:cNvPr>
          <p:cNvSpPr/>
          <p:nvPr/>
        </p:nvSpPr>
        <p:spPr>
          <a:xfrm>
            <a:off x="9268179" y="666040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A3F1AD3E-6889-F75E-EE06-33EE33287F2B}"/>
              </a:ext>
            </a:extLst>
          </p:cNvPr>
          <p:cNvSpPr/>
          <p:nvPr/>
        </p:nvSpPr>
        <p:spPr>
          <a:xfrm>
            <a:off x="6304845" y="666040"/>
            <a:ext cx="361244" cy="338667"/>
          </a:xfrm>
          <a:prstGeom prst="ellipse">
            <a:avLst/>
          </a:prstGeom>
          <a:solidFill>
            <a:srgbClr val="24A999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7803B4B-43E9-10D6-00AF-A3B17A047DEE}"/>
              </a:ext>
            </a:extLst>
          </p:cNvPr>
          <p:cNvSpPr/>
          <p:nvPr/>
        </p:nvSpPr>
        <p:spPr>
          <a:xfrm>
            <a:off x="3341512" y="666042"/>
            <a:ext cx="361244" cy="338667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0C4835-23ED-383B-C96F-F36B0EF599EE}"/>
              </a:ext>
            </a:extLst>
          </p:cNvPr>
          <p:cNvSpPr txBox="1"/>
          <p:nvPr/>
        </p:nvSpPr>
        <p:spPr>
          <a:xfrm>
            <a:off x="9891888" y="558318"/>
            <a:ext cx="218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Технический писатель</a:t>
            </a:r>
            <a:r>
              <a:rPr lang="ru-RU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ACDDC-57E9-A176-198D-D1DFC56C7E96}"/>
              </a:ext>
            </a:extLst>
          </p:cNvPr>
          <p:cNvSpPr txBox="1"/>
          <p:nvPr/>
        </p:nvSpPr>
        <p:spPr>
          <a:xfrm>
            <a:off x="10058400" y="3054499"/>
            <a:ext cx="168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Аналитик</a:t>
            </a:r>
            <a:r>
              <a:rPr lang="ru-RU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C1E2A-02F7-AD00-1DB4-0285572ED3E8}"/>
              </a:ext>
            </a:extLst>
          </p:cNvPr>
          <p:cNvSpPr txBox="1"/>
          <p:nvPr/>
        </p:nvSpPr>
        <p:spPr>
          <a:xfrm>
            <a:off x="10035822" y="5049327"/>
            <a:ext cx="1896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Архитектор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0774B7-109D-926E-E4B7-27970198E648}"/>
              </a:ext>
            </a:extLst>
          </p:cNvPr>
          <p:cNvSpPr txBox="1"/>
          <p:nvPr/>
        </p:nvSpPr>
        <p:spPr>
          <a:xfrm>
            <a:off x="6897511" y="5079992"/>
            <a:ext cx="2167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Разработчик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2A78B6-3721-9D2E-2D37-B6916375C9A4}"/>
              </a:ext>
            </a:extLst>
          </p:cNvPr>
          <p:cNvSpPr txBox="1"/>
          <p:nvPr/>
        </p:nvSpPr>
        <p:spPr>
          <a:xfrm>
            <a:off x="3872089" y="5079992"/>
            <a:ext cx="2223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Тестировщик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71B6A6-1621-7AE1-01E6-020999E3A677}"/>
              </a:ext>
            </a:extLst>
          </p:cNvPr>
          <p:cNvSpPr txBox="1"/>
          <p:nvPr/>
        </p:nvSpPr>
        <p:spPr>
          <a:xfrm>
            <a:off x="1476024" y="5079992"/>
            <a:ext cx="173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Дизайнер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1D2B51-3C60-B1CE-8138-FFA8EF98F50C}"/>
              </a:ext>
            </a:extLst>
          </p:cNvPr>
          <p:cNvSpPr txBox="1"/>
          <p:nvPr/>
        </p:nvSpPr>
        <p:spPr>
          <a:xfrm>
            <a:off x="1476024" y="3146773"/>
            <a:ext cx="222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Заказчик</a:t>
            </a:r>
            <a:endParaRPr lang="ru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27CC4-E2DA-A399-7BBA-2CFD9B8F05B5}"/>
              </a:ext>
            </a:extLst>
          </p:cNvPr>
          <p:cNvSpPr txBox="1"/>
          <p:nvPr/>
        </p:nvSpPr>
        <p:spPr>
          <a:xfrm>
            <a:off x="6807200" y="666040"/>
            <a:ext cx="2257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Руководитель проекта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F981C-698A-B082-CF07-AAF34862E9DE}"/>
              </a:ext>
            </a:extLst>
          </p:cNvPr>
          <p:cNvSpPr txBox="1"/>
          <p:nvPr/>
        </p:nvSpPr>
        <p:spPr>
          <a:xfrm>
            <a:off x="3790245" y="558318"/>
            <a:ext cx="2373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Специалист по пользовательскому интерфейсу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DC145F-3FE1-3A23-C5A4-27736ADD3BD5}"/>
              </a:ext>
            </a:extLst>
          </p:cNvPr>
          <p:cNvSpPr txBox="1"/>
          <p:nvPr/>
        </p:nvSpPr>
        <p:spPr>
          <a:xfrm>
            <a:off x="1476024" y="666040"/>
            <a:ext cx="1865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Релиз-менеджер </a:t>
            </a:r>
          </a:p>
        </p:txBody>
      </p:sp>
    </p:spTree>
    <p:extLst>
      <p:ext uri="{BB962C8B-B14F-4D97-AF65-F5344CB8AC3E}">
        <p14:creationId xmlns:p14="http://schemas.microsoft.com/office/powerpoint/2010/main" val="2650265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A8BD-AB3E-828B-4E03-E1C28FBEE5D7}"/>
              </a:ext>
            </a:extLst>
          </p:cNvPr>
          <p:cNvSpPr txBox="1"/>
          <p:nvPr/>
        </p:nvSpPr>
        <p:spPr>
          <a:xfrm>
            <a:off x="2641600" y="169334"/>
            <a:ext cx="532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Модель </a:t>
            </a:r>
            <a:r>
              <a:rPr lang="ru-RU" sz="3600" dirty="0">
                <a:ln>
                  <a:solidFill>
                    <a:srgbClr val="24A999"/>
                  </a:solidFill>
                </a:ln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прототипирования</a:t>
            </a:r>
            <a:r>
              <a:rPr lang="ru-RU" sz="3600" dirty="0">
                <a:solidFill>
                  <a:srgbClr val="24A999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FB373744-8FB4-BFDE-2032-25BFC6E4280A}"/>
              </a:ext>
            </a:extLst>
          </p:cNvPr>
          <p:cNvSpPr/>
          <p:nvPr/>
        </p:nvSpPr>
        <p:spPr>
          <a:xfrm>
            <a:off x="276867" y="1689881"/>
            <a:ext cx="722489" cy="666044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D1A2225E-BFA6-67E2-1DE8-1D9F428C1BD4}"/>
              </a:ext>
            </a:extLst>
          </p:cNvPr>
          <p:cNvSpPr/>
          <p:nvPr/>
        </p:nvSpPr>
        <p:spPr>
          <a:xfrm>
            <a:off x="6564255" y="1689881"/>
            <a:ext cx="666044" cy="632177"/>
          </a:xfrm>
          <a:prstGeom prst="roundRect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CE880-0AFF-7D43-894B-BBAE174FFF46}"/>
              </a:ext>
            </a:extLst>
          </p:cNvPr>
          <p:cNvSpPr txBox="1"/>
          <p:nvPr/>
        </p:nvSpPr>
        <p:spPr>
          <a:xfrm>
            <a:off x="7413931" y="1689881"/>
            <a:ext cx="43678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Магазин имеет скромный бюджет, а потому создание прототипа будет слишком затратным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Ф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инальный результат понятен с самого начала, поэтому в прототипе нет необходимости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С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оздание прототипа может занять много времени, которым мы не располагаем по требований заказчика</a:t>
            </a:r>
          </a:p>
          <a:p>
            <a:endParaRPr lang="ru-RU" sz="20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4BEB2-0262-E8F0-B7D8-35D5ACA6DC75}"/>
              </a:ext>
            </a:extLst>
          </p:cNvPr>
          <p:cNvSpPr txBox="1"/>
          <p:nvPr/>
        </p:nvSpPr>
        <p:spPr>
          <a:xfrm>
            <a:off x="1154765" y="1689881"/>
            <a:ext cx="522585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   С помощью прототипа разработчики могли бы понять верно ли они видят желания заказчика и выполняют их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Интерфейс сайта может быть достаточно сложным для выполнения </a:t>
            </a:r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из-за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большого количества различных фильтров и прототип мог бы помочь справиться с ними</a:t>
            </a:r>
          </a:p>
          <a:p>
            <a:pPr algn="just"/>
            <a:endParaRPr lang="ru-RU" sz="2000" dirty="0">
              <a:solidFill>
                <a:schemeClr val="bg1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   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 После создания прототипа команда могл</a:t>
            </a:r>
            <a:r>
              <a:rPr lang="ru-RU" sz="2000" dirty="0">
                <a:solidFill>
                  <a:schemeClr val="bg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а бы </a:t>
            </a:r>
            <a:r>
              <a:rPr lang="ru-RU" sz="20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обозначить какие новые детали или функции возможно стоит добавить в проект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90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A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3C7861-2EDC-FE8F-E603-F55F2207C3B5}"/>
              </a:ext>
            </a:extLst>
          </p:cNvPr>
          <p:cNvSpPr txBox="1"/>
          <p:nvPr/>
        </p:nvSpPr>
        <p:spPr>
          <a:xfrm>
            <a:off x="2849217" y="437322"/>
            <a:ext cx="592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Gungsuh" panose="02030600000101010101" pitchFamily="18" charset="-127"/>
                <a:ea typeface="Gungsuh" panose="02030600000101010101" pitchFamily="18" charset="-127"/>
              </a:rPr>
              <a:t>Модель Инкрементная 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5E5826D-15DE-FBA1-6FD7-24774995693D}"/>
              </a:ext>
            </a:extLst>
          </p:cNvPr>
          <p:cNvSpPr/>
          <p:nvPr/>
        </p:nvSpPr>
        <p:spPr>
          <a:xfrm>
            <a:off x="272902" y="1479183"/>
            <a:ext cx="463826" cy="4373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65AD047-48F7-9A6B-91F0-3792D3A3C7FE}"/>
              </a:ext>
            </a:extLst>
          </p:cNvPr>
          <p:cNvSpPr/>
          <p:nvPr/>
        </p:nvSpPr>
        <p:spPr>
          <a:xfrm>
            <a:off x="5997581" y="1578243"/>
            <a:ext cx="463826" cy="4373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2287B-ED54-31C6-D32C-CC25C3FD0A1A}"/>
              </a:ext>
            </a:extLst>
          </p:cNvPr>
          <p:cNvSpPr txBox="1"/>
          <p:nvPr/>
        </p:nvSpPr>
        <p:spPr>
          <a:xfrm>
            <a:off x="866785" y="1479183"/>
            <a:ext cx="51036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Готовый продукт виден на начальных этапах. Сначала продукт получает основные функции, а затем заказчик может предложить выпустить его на рынок и по итогам обратной связи решить, будет ли он дальше продолжать разработку. А так как наш заказчик плохо разбирается в интернете, то его главный ориентир</a:t>
            </a:r>
          </a:p>
          <a:p>
            <a:pPr>
              <a:buFontTx/>
              <a:buChar char="-"/>
            </a:pP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это пользователи.</a:t>
            </a: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</a:t>
            </a: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Также он </a:t>
            </a:r>
            <a:r>
              <a:rPr lang="ru-RU" sz="1600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может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 легко маневрировать между желаниями пользователей и точно знать, что конечный продукт будет нужен и интересен. 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85176F-305B-03A6-A201-AE8F458A297A}"/>
              </a:ext>
            </a:extLst>
          </p:cNvPr>
          <p:cNvSpPr txBox="1"/>
          <p:nvPr/>
        </p:nvSpPr>
        <p:spPr>
          <a:xfrm>
            <a:off x="6350773" y="1623963"/>
            <a:ext cx="55911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</a:t>
            </a:r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Поскольку каждое приращение требует собственного планирования, общая стоимость проекта может быть выше, что не подходит нашему заказчику из-за ограниченного бюджета.</a:t>
            </a:r>
          </a:p>
          <a:p>
            <a:endParaRPr lang="ru-RU" kern="100" dirty="0"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endParaRPr lang="ru-RU" kern="100" dirty="0"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endParaRPr lang="ru-RU" kern="100" dirty="0">
              <a:effectLst/>
              <a:latin typeface="Gungsuh" panose="02030600000101010101" pitchFamily="18" charset="-127"/>
              <a:ea typeface="Gungsuh" panose="02030600000101010101" pitchFamily="18" charset="-127"/>
              <a:cs typeface="Times New Roman" panose="02020603050405020304" pitchFamily="18" charset="0"/>
            </a:endParaRPr>
          </a:p>
          <a:p>
            <a:r>
              <a:rPr lang="ru-RU" kern="100" dirty="0">
                <a:effectLst/>
                <a:latin typeface="Gungsuh" panose="02030600000101010101" pitchFamily="18" charset="-127"/>
                <a:ea typeface="Gungsuh" panose="02030600000101010101" pitchFamily="18" charset="-127"/>
                <a:cs typeface="Times New Roman" panose="02020603050405020304" pitchFamily="18" charset="0"/>
              </a:rPr>
              <a:t>	Требуется большое количество времени на тестирование для каждого этапа и в итоге на него может быть потрачено большое количество времени, а для нашей команды это является достаточно большим недостатком, так как у проекта есть ограниченные сроки.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66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30">
              <a:srgbClr val="263533"/>
            </a:gs>
            <a:gs pos="19000">
              <a:srgbClr val="24A999"/>
            </a:gs>
            <a:gs pos="86000">
              <a:schemeClr val="tx1">
                <a:lumMod val="85000"/>
                <a:lumOff val="1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DDC0C-29BA-AFCE-2D14-07994414B658}"/>
              </a:ext>
            </a:extLst>
          </p:cNvPr>
          <p:cNvSpPr txBox="1"/>
          <p:nvPr/>
        </p:nvSpPr>
        <p:spPr>
          <a:xfrm>
            <a:off x="925553" y="295610"/>
            <a:ext cx="5592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Модель </a:t>
            </a:r>
            <a:r>
              <a:rPr lang="en" sz="36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3600" dirty="0">
                <a:solidFill>
                  <a:schemeClr val="bg1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образная</a:t>
            </a:r>
          </a:p>
        </p:txBody>
      </p:sp>
      <p:sp>
        <p:nvSpPr>
          <p:cNvPr id="8" name="Ромб 7">
            <a:extLst>
              <a:ext uri="{FF2B5EF4-FFF2-40B4-BE49-F238E27FC236}">
                <a16:creationId xmlns:a16="http://schemas.microsoft.com/office/drawing/2014/main" id="{D2A93CCF-B36A-A97D-D91E-EEC6783EC22C}"/>
              </a:ext>
            </a:extLst>
          </p:cNvPr>
          <p:cNvSpPr/>
          <p:nvPr/>
        </p:nvSpPr>
        <p:spPr>
          <a:xfrm>
            <a:off x="5844142" y="1268633"/>
            <a:ext cx="530087" cy="477080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Gungsuh" panose="02030600000101010101" pitchFamily="18" charset="-127"/>
                <a:ea typeface="Gungsuh" panose="02030600000101010101" pitchFamily="18" charset="-127"/>
              </a:rPr>
              <a:t>-</a:t>
            </a:r>
          </a:p>
        </p:txBody>
      </p:sp>
      <p:sp>
        <p:nvSpPr>
          <p:cNvPr id="9" name="Ромб 8">
            <a:extLst>
              <a:ext uri="{FF2B5EF4-FFF2-40B4-BE49-F238E27FC236}">
                <a16:creationId xmlns:a16="http://schemas.microsoft.com/office/drawing/2014/main" id="{0824881C-7855-21C6-752A-FCF91F08A68D}"/>
              </a:ext>
            </a:extLst>
          </p:cNvPr>
          <p:cNvSpPr/>
          <p:nvPr/>
        </p:nvSpPr>
        <p:spPr>
          <a:xfrm>
            <a:off x="277415" y="1328149"/>
            <a:ext cx="530087" cy="477080"/>
          </a:xfrm>
          <a:prstGeom prst="diamond">
            <a:avLst/>
          </a:prstGeom>
          <a:solidFill>
            <a:srgbClr val="24A9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Gungsuh" panose="02030600000101010101" pitchFamily="18" charset="-127"/>
                <a:ea typeface="Gungsuh" panose="02030600000101010101" pitchFamily="18" charset="-127"/>
              </a:rPr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9B9C4-C5C8-780A-BFE4-490D55283946}"/>
              </a:ext>
            </a:extLst>
          </p:cNvPr>
          <p:cNvSpPr txBox="1"/>
          <p:nvPr/>
        </p:nvSpPr>
        <p:spPr>
          <a:xfrm>
            <a:off x="807502" y="1310907"/>
            <a:ext cx="529900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Заказчик на начальном этапе четко сформулировал требования к итоговому продукту, которые не предполагают изменений в ходе работы, а структура 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образной модели идеально удовлетворяет его пожеланиям.</a:t>
            </a:r>
          </a:p>
          <a:p>
            <a:endParaRPr lang="ru-RU" sz="2000" dirty="0">
              <a:solidFill>
                <a:srgbClr val="000000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образная модель проста в использовании, а наш проект не содержит сложных операций</a:t>
            </a:r>
          </a:p>
          <a:p>
            <a:endParaRPr lang="ru-RU" sz="2000" dirty="0">
              <a:solidFill>
                <a:srgbClr val="000000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Упрощение отслеживания хода процесса разработки, возможность более реального использования графика проекта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0288A-6FEA-8F8C-324A-F2336DE67648}"/>
              </a:ext>
            </a:extLst>
          </p:cNvPr>
          <p:cNvSpPr txBox="1"/>
          <p:nvPr/>
        </p:nvSpPr>
        <p:spPr>
          <a:xfrm>
            <a:off x="6374229" y="1268633"/>
            <a:ext cx="57235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Если в разработке архитектуры была допущена ошибка, то ее исправление может обойтись дорого, а наш заказчик пока еще не обладает большим бюджетом.</a:t>
            </a:r>
          </a:p>
          <a:p>
            <a:endParaRPr lang="ru-RU" sz="2000" dirty="0">
              <a:solidFill>
                <a:srgbClr val="000000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Модель 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 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требует значительных усилий на начальном этапе, так как все требования и проектные документы должны быть определены и подробно описаны на ранних этапах разработки.</a:t>
            </a:r>
          </a:p>
          <a:p>
            <a:endParaRPr lang="ru-RU" sz="2000" dirty="0">
              <a:solidFill>
                <a:srgbClr val="000000"/>
              </a:solidFill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	В модели 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 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большое внимание уделяется разделению процесса на различные этапы, что может привести к проблемам в командной работе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951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A9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7D2E33-1F3C-1DE8-0A3B-C93B1B952E03}"/>
              </a:ext>
            </a:extLst>
          </p:cNvPr>
          <p:cNvSpPr txBox="1"/>
          <p:nvPr/>
        </p:nvSpPr>
        <p:spPr>
          <a:xfrm>
            <a:off x="2852738" y="314325"/>
            <a:ext cx="6343650" cy="1100137"/>
          </a:xfrm>
          <a:custGeom>
            <a:avLst/>
            <a:gdLst/>
            <a:ahLst/>
            <a:cxnLst/>
            <a:rect l="l" t="t" r="r" b="b"/>
            <a:pathLst>
              <a:path w="6343650" h="1100137">
                <a:moveTo>
                  <a:pt x="3114360" y="589836"/>
                </a:moveTo>
                <a:lnTo>
                  <a:pt x="3218167" y="589836"/>
                </a:lnTo>
                <a:cubicBezTo>
                  <a:pt x="3239152" y="589836"/>
                  <a:pt x="3255895" y="594301"/>
                  <a:pt x="3268397" y="603230"/>
                </a:cubicBezTo>
                <a:cubicBezTo>
                  <a:pt x="3281345" y="612160"/>
                  <a:pt x="3287819" y="624885"/>
                  <a:pt x="3287819" y="641405"/>
                </a:cubicBezTo>
                <a:cubicBezTo>
                  <a:pt x="3287819" y="657478"/>
                  <a:pt x="3281345" y="670203"/>
                  <a:pt x="3268397" y="679579"/>
                </a:cubicBezTo>
                <a:cubicBezTo>
                  <a:pt x="3255895" y="688955"/>
                  <a:pt x="3239152" y="693643"/>
                  <a:pt x="3218167" y="693643"/>
                </a:cubicBezTo>
                <a:lnTo>
                  <a:pt x="3114360" y="693643"/>
                </a:lnTo>
                <a:close/>
                <a:moveTo>
                  <a:pt x="2506248" y="576441"/>
                </a:moveTo>
                <a:lnTo>
                  <a:pt x="2569202" y="576441"/>
                </a:lnTo>
                <a:cubicBezTo>
                  <a:pt x="2590187" y="576441"/>
                  <a:pt x="2606707" y="581129"/>
                  <a:pt x="2618762" y="590505"/>
                </a:cubicBezTo>
                <a:cubicBezTo>
                  <a:pt x="2631263" y="600328"/>
                  <a:pt x="2637514" y="614169"/>
                  <a:pt x="2637514" y="632028"/>
                </a:cubicBezTo>
                <a:cubicBezTo>
                  <a:pt x="2637514" y="655246"/>
                  <a:pt x="2632603" y="671542"/>
                  <a:pt x="2622780" y="680918"/>
                </a:cubicBezTo>
                <a:cubicBezTo>
                  <a:pt x="2614744" y="688955"/>
                  <a:pt x="2602019" y="692974"/>
                  <a:pt x="2584606" y="692974"/>
                </a:cubicBezTo>
                <a:lnTo>
                  <a:pt x="2506248" y="692974"/>
                </a:lnTo>
                <a:close/>
                <a:moveTo>
                  <a:pt x="2029849" y="533579"/>
                </a:moveTo>
                <a:lnTo>
                  <a:pt x="2113565" y="533579"/>
                </a:lnTo>
                <a:cubicBezTo>
                  <a:pt x="2154195" y="533579"/>
                  <a:pt x="2183886" y="540946"/>
                  <a:pt x="2202639" y="555680"/>
                </a:cubicBezTo>
                <a:cubicBezTo>
                  <a:pt x="2219159" y="568628"/>
                  <a:pt x="2227419" y="588050"/>
                  <a:pt x="2227419" y="613946"/>
                </a:cubicBezTo>
                <a:cubicBezTo>
                  <a:pt x="2227419" y="640735"/>
                  <a:pt x="2217596" y="661496"/>
                  <a:pt x="2197951" y="676230"/>
                </a:cubicBezTo>
                <a:cubicBezTo>
                  <a:pt x="2182770" y="687839"/>
                  <a:pt x="2165804" y="693643"/>
                  <a:pt x="2147051" y="693643"/>
                </a:cubicBezTo>
                <a:lnTo>
                  <a:pt x="2029849" y="693643"/>
                </a:lnTo>
                <a:close/>
                <a:moveTo>
                  <a:pt x="4052944" y="450533"/>
                </a:moveTo>
                <a:lnTo>
                  <a:pt x="4075045" y="450533"/>
                </a:lnTo>
                <a:cubicBezTo>
                  <a:pt x="4083975" y="450533"/>
                  <a:pt x="4090226" y="451872"/>
                  <a:pt x="4093798" y="454551"/>
                </a:cubicBezTo>
                <a:cubicBezTo>
                  <a:pt x="4098262" y="458123"/>
                  <a:pt x="4100495" y="465267"/>
                  <a:pt x="4100495" y="475982"/>
                </a:cubicBezTo>
                <a:lnTo>
                  <a:pt x="4100495" y="672212"/>
                </a:lnTo>
                <a:cubicBezTo>
                  <a:pt x="4100495" y="680249"/>
                  <a:pt x="4098709" y="685830"/>
                  <a:pt x="4095137" y="688955"/>
                </a:cubicBezTo>
                <a:cubicBezTo>
                  <a:pt x="4091565" y="691634"/>
                  <a:pt x="4085091" y="692974"/>
                  <a:pt x="4075715" y="692974"/>
                </a:cubicBezTo>
                <a:lnTo>
                  <a:pt x="3992669" y="692974"/>
                </a:lnTo>
                <a:lnTo>
                  <a:pt x="3990660" y="692974"/>
                </a:lnTo>
                <a:cubicBezTo>
                  <a:pt x="3981283" y="692974"/>
                  <a:pt x="3976149" y="691857"/>
                  <a:pt x="3975256" y="689625"/>
                </a:cubicBezTo>
                <a:cubicBezTo>
                  <a:pt x="3973470" y="686500"/>
                  <a:pt x="3976149" y="679133"/>
                  <a:pt x="3983293" y="667524"/>
                </a:cubicBezTo>
                <a:cubicBezTo>
                  <a:pt x="3994901" y="647432"/>
                  <a:pt x="4004947" y="620197"/>
                  <a:pt x="4013430" y="585817"/>
                </a:cubicBezTo>
                <a:cubicBezTo>
                  <a:pt x="4022806" y="548759"/>
                  <a:pt x="4027494" y="512817"/>
                  <a:pt x="4027495" y="477991"/>
                </a:cubicBezTo>
                <a:cubicBezTo>
                  <a:pt x="4027494" y="466383"/>
                  <a:pt x="4028611" y="459016"/>
                  <a:pt x="4030843" y="455890"/>
                </a:cubicBezTo>
                <a:cubicBezTo>
                  <a:pt x="4033969" y="452319"/>
                  <a:pt x="4041336" y="450533"/>
                  <a:pt x="4052944" y="450533"/>
                </a:cubicBezTo>
                <a:close/>
                <a:moveTo>
                  <a:pt x="3114360" y="449863"/>
                </a:moveTo>
                <a:lnTo>
                  <a:pt x="3204773" y="449863"/>
                </a:lnTo>
                <a:cubicBezTo>
                  <a:pt x="3223079" y="449863"/>
                  <a:pt x="3237589" y="453658"/>
                  <a:pt x="3248305" y="461248"/>
                </a:cubicBezTo>
                <a:cubicBezTo>
                  <a:pt x="3259021" y="468838"/>
                  <a:pt x="3264378" y="478661"/>
                  <a:pt x="3264378" y="490716"/>
                </a:cubicBezTo>
                <a:cubicBezTo>
                  <a:pt x="3264378" y="502771"/>
                  <a:pt x="3259021" y="512594"/>
                  <a:pt x="3248305" y="520184"/>
                </a:cubicBezTo>
                <a:cubicBezTo>
                  <a:pt x="3237589" y="528221"/>
                  <a:pt x="3223079" y="532239"/>
                  <a:pt x="3204773" y="532239"/>
                </a:cubicBezTo>
                <a:lnTo>
                  <a:pt x="3114360" y="532239"/>
                </a:lnTo>
                <a:close/>
                <a:moveTo>
                  <a:pt x="3617771" y="438477"/>
                </a:moveTo>
                <a:cubicBezTo>
                  <a:pt x="3651257" y="438477"/>
                  <a:pt x="3677600" y="452095"/>
                  <a:pt x="3696799" y="479331"/>
                </a:cubicBezTo>
                <a:cubicBezTo>
                  <a:pt x="3713765" y="503441"/>
                  <a:pt x="3722248" y="534248"/>
                  <a:pt x="3722248" y="571753"/>
                </a:cubicBezTo>
                <a:cubicBezTo>
                  <a:pt x="3722248" y="608365"/>
                  <a:pt x="3713765" y="638949"/>
                  <a:pt x="3696799" y="663506"/>
                </a:cubicBezTo>
                <a:cubicBezTo>
                  <a:pt x="3677600" y="691188"/>
                  <a:pt x="3651257" y="705029"/>
                  <a:pt x="3617771" y="705029"/>
                </a:cubicBezTo>
                <a:cubicBezTo>
                  <a:pt x="3583391" y="705029"/>
                  <a:pt x="3556826" y="691188"/>
                  <a:pt x="3538073" y="663506"/>
                </a:cubicBezTo>
                <a:cubicBezTo>
                  <a:pt x="3521553" y="639395"/>
                  <a:pt x="3513293" y="608811"/>
                  <a:pt x="3513293" y="571753"/>
                </a:cubicBezTo>
                <a:cubicBezTo>
                  <a:pt x="3513293" y="534248"/>
                  <a:pt x="3521553" y="503441"/>
                  <a:pt x="3538073" y="479331"/>
                </a:cubicBezTo>
                <a:cubicBezTo>
                  <a:pt x="3556826" y="452095"/>
                  <a:pt x="3583391" y="438477"/>
                  <a:pt x="3617771" y="438477"/>
                </a:cubicBezTo>
                <a:close/>
                <a:moveTo>
                  <a:pt x="3921008" y="392266"/>
                </a:moveTo>
                <a:cubicBezTo>
                  <a:pt x="3912971" y="391820"/>
                  <a:pt x="3906497" y="394722"/>
                  <a:pt x="3901586" y="400973"/>
                </a:cubicBezTo>
                <a:cubicBezTo>
                  <a:pt x="3897568" y="406331"/>
                  <a:pt x="3895782" y="413028"/>
                  <a:pt x="3896228" y="421065"/>
                </a:cubicBezTo>
                <a:cubicBezTo>
                  <a:pt x="3896228" y="429101"/>
                  <a:pt x="3898237" y="435799"/>
                  <a:pt x="3902256" y="441156"/>
                </a:cubicBezTo>
                <a:cubicBezTo>
                  <a:pt x="3906721" y="447407"/>
                  <a:pt x="3912525" y="450533"/>
                  <a:pt x="3919669" y="450533"/>
                </a:cubicBezTo>
                <a:lnTo>
                  <a:pt x="3929715" y="449193"/>
                </a:lnTo>
                <a:cubicBezTo>
                  <a:pt x="3943556" y="447854"/>
                  <a:pt x="3952708" y="447854"/>
                  <a:pt x="3957173" y="449193"/>
                </a:cubicBezTo>
                <a:cubicBezTo>
                  <a:pt x="3965210" y="450979"/>
                  <a:pt x="3969228" y="456337"/>
                  <a:pt x="3969228" y="465267"/>
                </a:cubicBezTo>
                <a:cubicBezTo>
                  <a:pt x="3969228" y="505004"/>
                  <a:pt x="3965433" y="540499"/>
                  <a:pt x="3957843" y="571753"/>
                </a:cubicBezTo>
                <a:cubicBezTo>
                  <a:pt x="3948467" y="612383"/>
                  <a:pt x="3932393" y="647209"/>
                  <a:pt x="3909623" y="676230"/>
                </a:cubicBezTo>
                <a:cubicBezTo>
                  <a:pt x="3902925" y="684714"/>
                  <a:pt x="3894666" y="690071"/>
                  <a:pt x="3884843" y="692304"/>
                </a:cubicBezTo>
                <a:cubicBezTo>
                  <a:pt x="3879485" y="693643"/>
                  <a:pt x="3872341" y="693867"/>
                  <a:pt x="3863412" y="692974"/>
                </a:cubicBezTo>
                <a:lnTo>
                  <a:pt x="3861402" y="692974"/>
                </a:lnTo>
                <a:lnTo>
                  <a:pt x="3861402" y="827589"/>
                </a:lnTo>
                <a:cubicBezTo>
                  <a:pt x="3861402" y="834286"/>
                  <a:pt x="3864974" y="839644"/>
                  <a:pt x="3872118" y="843662"/>
                </a:cubicBezTo>
                <a:cubicBezTo>
                  <a:pt x="3878369" y="847234"/>
                  <a:pt x="3886182" y="849020"/>
                  <a:pt x="3895558" y="849020"/>
                </a:cubicBezTo>
                <a:cubicBezTo>
                  <a:pt x="3904935" y="848573"/>
                  <a:pt x="3912748" y="846564"/>
                  <a:pt x="3918999" y="842992"/>
                </a:cubicBezTo>
                <a:cubicBezTo>
                  <a:pt x="3925696" y="838974"/>
                  <a:pt x="3928598" y="833839"/>
                  <a:pt x="3927705" y="827589"/>
                </a:cubicBezTo>
                <a:cubicBezTo>
                  <a:pt x="3925473" y="810176"/>
                  <a:pt x="3923910" y="797004"/>
                  <a:pt x="3923017" y="788075"/>
                </a:cubicBezTo>
                <a:cubicBezTo>
                  <a:pt x="3922571" y="778699"/>
                  <a:pt x="3922571" y="770662"/>
                  <a:pt x="3923017" y="763965"/>
                </a:cubicBezTo>
                <a:cubicBezTo>
                  <a:pt x="3923017" y="758607"/>
                  <a:pt x="3926366" y="754812"/>
                  <a:pt x="3933063" y="752579"/>
                </a:cubicBezTo>
                <a:cubicBezTo>
                  <a:pt x="3937081" y="751686"/>
                  <a:pt x="3942216" y="751240"/>
                  <a:pt x="3948467" y="751240"/>
                </a:cubicBezTo>
                <a:lnTo>
                  <a:pt x="4159431" y="751240"/>
                </a:lnTo>
                <a:cubicBezTo>
                  <a:pt x="4165235" y="751240"/>
                  <a:pt x="4170146" y="751686"/>
                  <a:pt x="4174165" y="752579"/>
                </a:cubicBezTo>
                <a:cubicBezTo>
                  <a:pt x="4181308" y="754812"/>
                  <a:pt x="4185104" y="758607"/>
                  <a:pt x="4185550" y="763965"/>
                </a:cubicBezTo>
                <a:cubicBezTo>
                  <a:pt x="4185550" y="771555"/>
                  <a:pt x="4185104" y="779592"/>
                  <a:pt x="4184211" y="788075"/>
                </a:cubicBezTo>
                <a:cubicBezTo>
                  <a:pt x="4183764" y="798790"/>
                  <a:pt x="4182648" y="811962"/>
                  <a:pt x="4180862" y="827589"/>
                </a:cubicBezTo>
                <a:cubicBezTo>
                  <a:pt x="4179969" y="833839"/>
                  <a:pt x="4182871" y="838751"/>
                  <a:pt x="4189568" y="842323"/>
                </a:cubicBezTo>
                <a:cubicBezTo>
                  <a:pt x="4195819" y="845895"/>
                  <a:pt x="4203633" y="847680"/>
                  <a:pt x="4213009" y="847680"/>
                </a:cubicBezTo>
                <a:cubicBezTo>
                  <a:pt x="4221938" y="847680"/>
                  <a:pt x="4229529" y="845895"/>
                  <a:pt x="4235780" y="842323"/>
                </a:cubicBezTo>
                <a:cubicBezTo>
                  <a:pt x="4242923" y="838751"/>
                  <a:pt x="4246272" y="833839"/>
                  <a:pt x="4245825" y="827589"/>
                </a:cubicBezTo>
                <a:cubicBezTo>
                  <a:pt x="4244040" y="815087"/>
                  <a:pt x="4242923" y="795888"/>
                  <a:pt x="4242477" y="769992"/>
                </a:cubicBezTo>
                <a:cubicBezTo>
                  <a:pt x="4242030" y="736059"/>
                  <a:pt x="4243593" y="710386"/>
                  <a:pt x="4247165" y="692974"/>
                </a:cubicBezTo>
                <a:cubicBezTo>
                  <a:pt x="4209214" y="693420"/>
                  <a:pt x="4185773" y="692974"/>
                  <a:pt x="4176844" y="691634"/>
                </a:cubicBezTo>
                <a:cubicBezTo>
                  <a:pt x="4167021" y="689848"/>
                  <a:pt x="4162109" y="685383"/>
                  <a:pt x="4162110" y="678240"/>
                </a:cubicBezTo>
                <a:lnTo>
                  <a:pt x="4162110" y="465267"/>
                </a:lnTo>
                <a:cubicBezTo>
                  <a:pt x="4162109" y="457676"/>
                  <a:pt x="4165681" y="452988"/>
                  <a:pt x="4172825" y="451202"/>
                </a:cubicBezTo>
                <a:cubicBezTo>
                  <a:pt x="4179076" y="449416"/>
                  <a:pt x="4192470" y="449193"/>
                  <a:pt x="4213009" y="450533"/>
                </a:cubicBezTo>
                <a:cubicBezTo>
                  <a:pt x="4222832" y="451426"/>
                  <a:pt x="4230868" y="448970"/>
                  <a:pt x="4237119" y="443166"/>
                </a:cubicBezTo>
                <a:cubicBezTo>
                  <a:pt x="4242477" y="437808"/>
                  <a:pt x="4245156" y="430887"/>
                  <a:pt x="4245156" y="422404"/>
                </a:cubicBezTo>
                <a:cubicBezTo>
                  <a:pt x="4245156" y="413921"/>
                  <a:pt x="4242477" y="406777"/>
                  <a:pt x="4237119" y="400973"/>
                </a:cubicBezTo>
                <a:cubicBezTo>
                  <a:pt x="4230868" y="394722"/>
                  <a:pt x="4222832" y="391820"/>
                  <a:pt x="4213009" y="392266"/>
                </a:cubicBezTo>
                <a:close/>
                <a:moveTo>
                  <a:pt x="3009213" y="392266"/>
                </a:moveTo>
                <a:cubicBezTo>
                  <a:pt x="3002962" y="391373"/>
                  <a:pt x="2998274" y="393829"/>
                  <a:pt x="2995148" y="399633"/>
                </a:cubicBezTo>
                <a:cubicBezTo>
                  <a:pt x="2992023" y="404991"/>
                  <a:pt x="2990460" y="411912"/>
                  <a:pt x="2990460" y="420395"/>
                </a:cubicBezTo>
                <a:cubicBezTo>
                  <a:pt x="2990460" y="428432"/>
                  <a:pt x="2992023" y="435352"/>
                  <a:pt x="2995148" y="441156"/>
                </a:cubicBezTo>
                <a:cubicBezTo>
                  <a:pt x="2998274" y="447407"/>
                  <a:pt x="3002962" y="450309"/>
                  <a:pt x="3009213" y="449863"/>
                </a:cubicBezTo>
                <a:cubicBezTo>
                  <a:pt x="3025286" y="449416"/>
                  <a:pt x="3036225" y="450533"/>
                  <a:pt x="3042029" y="453211"/>
                </a:cubicBezTo>
                <a:cubicBezTo>
                  <a:pt x="3049173" y="455890"/>
                  <a:pt x="3052745" y="462364"/>
                  <a:pt x="3052745" y="472634"/>
                </a:cubicBezTo>
                <a:lnTo>
                  <a:pt x="3052745" y="670203"/>
                </a:lnTo>
                <a:cubicBezTo>
                  <a:pt x="3052745" y="680472"/>
                  <a:pt x="3048950" y="687393"/>
                  <a:pt x="3041359" y="690964"/>
                </a:cubicBezTo>
                <a:cubicBezTo>
                  <a:pt x="3035109" y="693643"/>
                  <a:pt x="3024393" y="694536"/>
                  <a:pt x="3009213" y="693643"/>
                </a:cubicBezTo>
                <a:cubicBezTo>
                  <a:pt x="3003408" y="692304"/>
                  <a:pt x="2998720" y="694760"/>
                  <a:pt x="2995148" y="701010"/>
                </a:cubicBezTo>
                <a:cubicBezTo>
                  <a:pt x="2992469" y="706815"/>
                  <a:pt x="2991130" y="713958"/>
                  <a:pt x="2991130" y="722442"/>
                </a:cubicBezTo>
                <a:cubicBezTo>
                  <a:pt x="2991130" y="730925"/>
                  <a:pt x="2992469" y="737845"/>
                  <a:pt x="2995148" y="743203"/>
                </a:cubicBezTo>
                <a:cubicBezTo>
                  <a:pt x="2998720" y="749454"/>
                  <a:pt x="3003408" y="752133"/>
                  <a:pt x="3009213" y="751240"/>
                </a:cubicBezTo>
                <a:cubicBezTo>
                  <a:pt x="3043145" y="749454"/>
                  <a:pt x="3074846" y="748561"/>
                  <a:pt x="3104314" y="748561"/>
                </a:cubicBezTo>
                <a:cubicBezTo>
                  <a:pt x="3141818" y="748114"/>
                  <a:pt x="3182895" y="749007"/>
                  <a:pt x="3227543" y="751240"/>
                </a:cubicBezTo>
                <a:cubicBezTo>
                  <a:pt x="3263708" y="751240"/>
                  <a:pt x="3293623" y="740301"/>
                  <a:pt x="3317287" y="718423"/>
                </a:cubicBezTo>
                <a:cubicBezTo>
                  <a:pt x="3340504" y="696992"/>
                  <a:pt x="3352112" y="671319"/>
                  <a:pt x="3352113" y="641405"/>
                </a:cubicBezTo>
                <a:cubicBezTo>
                  <a:pt x="3352112" y="622206"/>
                  <a:pt x="3345862" y="605463"/>
                  <a:pt x="3333360" y="591175"/>
                </a:cubicBezTo>
                <a:cubicBezTo>
                  <a:pt x="3319966" y="574655"/>
                  <a:pt x="3300320" y="563047"/>
                  <a:pt x="3274424" y="556349"/>
                </a:cubicBezTo>
                <a:cubicBezTo>
                  <a:pt x="3295409" y="548759"/>
                  <a:pt x="3309696" y="540276"/>
                  <a:pt x="3317287" y="530900"/>
                </a:cubicBezTo>
                <a:cubicBezTo>
                  <a:pt x="3324877" y="521970"/>
                  <a:pt x="3328672" y="508576"/>
                  <a:pt x="3328672" y="490716"/>
                </a:cubicBezTo>
                <a:cubicBezTo>
                  <a:pt x="3328672" y="463034"/>
                  <a:pt x="3318849" y="440263"/>
                  <a:pt x="3299204" y="422404"/>
                </a:cubicBezTo>
                <a:cubicBezTo>
                  <a:pt x="3277773" y="402312"/>
                  <a:pt x="3247412" y="392266"/>
                  <a:pt x="3208121" y="392266"/>
                </a:cubicBezTo>
                <a:cubicBezTo>
                  <a:pt x="3170617" y="394052"/>
                  <a:pt x="3133112" y="394722"/>
                  <a:pt x="3095607" y="394276"/>
                </a:cubicBezTo>
                <a:cubicBezTo>
                  <a:pt x="3064353" y="394276"/>
                  <a:pt x="3035555" y="393606"/>
                  <a:pt x="3009213" y="392266"/>
                </a:cubicBezTo>
                <a:close/>
                <a:moveTo>
                  <a:pt x="2718551" y="391597"/>
                </a:moveTo>
                <a:cubicBezTo>
                  <a:pt x="2709622" y="390257"/>
                  <a:pt x="2702478" y="392713"/>
                  <a:pt x="2697120" y="398964"/>
                </a:cubicBezTo>
                <a:cubicBezTo>
                  <a:pt x="2692655" y="404768"/>
                  <a:pt x="2690423" y="411912"/>
                  <a:pt x="2690423" y="420395"/>
                </a:cubicBezTo>
                <a:cubicBezTo>
                  <a:pt x="2690423" y="429325"/>
                  <a:pt x="2692655" y="436468"/>
                  <a:pt x="2697120" y="441826"/>
                </a:cubicBezTo>
                <a:cubicBezTo>
                  <a:pt x="2702478" y="448077"/>
                  <a:pt x="2709622" y="450533"/>
                  <a:pt x="2718551" y="449193"/>
                </a:cubicBezTo>
                <a:lnTo>
                  <a:pt x="2733285" y="448523"/>
                </a:lnTo>
                <a:cubicBezTo>
                  <a:pt x="2748019" y="448077"/>
                  <a:pt x="2757395" y="448300"/>
                  <a:pt x="2761414" y="449193"/>
                </a:cubicBezTo>
                <a:cubicBezTo>
                  <a:pt x="2767664" y="450533"/>
                  <a:pt x="2770790" y="454551"/>
                  <a:pt x="2770790" y="461248"/>
                </a:cubicBezTo>
                <a:lnTo>
                  <a:pt x="2770790" y="684267"/>
                </a:lnTo>
                <a:cubicBezTo>
                  <a:pt x="2770790" y="691857"/>
                  <a:pt x="2764316" y="696099"/>
                  <a:pt x="2751368" y="696992"/>
                </a:cubicBezTo>
                <a:cubicBezTo>
                  <a:pt x="2743331" y="697438"/>
                  <a:pt x="2732392" y="696322"/>
                  <a:pt x="2718551" y="693643"/>
                </a:cubicBezTo>
                <a:cubicBezTo>
                  <a:pt x="2709622" y="692304"/>
                  <a:pt x="2702478" y="694760"/>
                  <a:pt x="2697120" y="701010"/>
                </a:cubicBezTo>
                <a:cubicBezTo>
                  <a:pt x="2692655" y="706368"/>
                  <a:pt x="2690423" y="713512"/>
                  <a:pt x="2690423" y="722442"/>
                </a:cubicBezTo>
                <a:cubicBezTo>
                  <a:pt x="2690423" y="730925"/>
                  <a:pt x="2692655" y="738069"/>
                  <a:pt x="2697120" y="743873"/>
                </a:cubicBezTo>
                <a:cubicBezTo>
                  <a:pt x="2702478" y="750124"/>
                  <a:pt x="2709622" y="752579"/>
                  <a:pt x="2718551" y="751240"/>
                </a:cubicBezTo>
                <a:cubicBezTo>
                  <a:pt x="2745340" y="749454"/>
                  <a:pt x="2773022" y="748561"/>
                  <a:pt x="2801597" y="748561"/>
                </a:cubicBezTo>
                <a:cubicBezTo>
                  <a:pt x="2829726" y="748561"/>
                  <a:pt x="2854282" y="749454"/>
                  <a:pt x="2875267" y="751240"/>
                </a:cubicBezTo>
                <a:cubicBezTo>
                  <a:pt x="2885090" y="752579"/>
                  <a:pt x="2892903" y="750124"/>
                  <a:pt x="2898708" y="743873"/>
                </a:cubicBezTo>
                <a:cubicBezTo>
                  <a:pt x="2904065" y="738069"/>
                  <a:pt x="2906744" y="730925"/>
                  <a:pt x="2906744" y="722442"/>
                </a:cubicBezTo>
                <a:cubicBezTo>
                  <a:pt x="2906744" y="713512"/>
                  <a:pt x="2904065" y="706368"/>
                  <a:pt x="2898708" y="701010"/>
                </a:cubicBezTo>
                <a:cubicBezTo>
                  <a:pt x="2892903" y="694760"/>
                  <a:pt x="2885090" y="692304"/>
                  <a:pt x="2875267" y="693643"/>
                </a:cubicBezTo>
                <a:lnTo>
                  <a:pt x="2864552" y="694983"/>
                </a:lnTo>
                <a:cubicBezTo>
                  <a:pt x="2851604" y="696769"/>
                  <a:pt x="2843344" y="697215"/>
                  <a:pt x="2839772" y="696322"/>
                </a:cubicBezTo>
                <a:cubicBezTo>
                  <a:pt x="2834860" y="695429"/>
                  <a:pt x="2832405" y="691411"/>
                  <a:pt x="2832405" y="684267"/>
                </a:cubicBezTo>
                <a:lnTo>
                  <a:pt x="2832405" y="461248"/>
                </a:lnTo>
                <a:cubicBezTo>
                  <a:pt x="2832405" y="454551"/>
                  <a:pt x="2834191" y="450533"/>
                  <a:pt x="2837763" y="449193"/>
                </a:cubicBezTo>
                <a:cubicBezTo>
                  <a:pt x="2840441" y="448300"/>
                  <a:pt x="2847808" y="448077"/>
                  <a:pt x="2859864" y="448523"/>
                </a:cubicBezTo>
                <a:lnTo>
                  <a:pt x="2875267" y="449193"/>
                </a:lnTo>
                <a:cubicBezTo>
                  <a:pt x="2885090" y="450533"/>
                  <a:pt x="2892903" y="448077"/>
                  <a:pt x="2898708" y="441826"/>
                </a:cubicBezTo>
                <a:cubicBezTo>
                  <a:pt x="2904065" y="436468"/>
                  <a:pt x="2906744" y="429325"/>
                  <a:pt x="2906744" y="420395"/>
                </a:cubicBezTo>
                <a:cubicBezTo>
                  <a:pt x="2906744" y="411912"/>
                  <a:pt x="2904065" y="404768"/>
                  <a:pt x="2898708" y="398964"/>
                </a:cubicBezTo>
                <a:cubicBezTo>
                  <a:pt x="2892903" y="392713"/>
                  <a:pt x="2885090" y="390257"/>
                  <a:pt x="2875267" y="391597"/>
                </a:cubicBezTo>
                <a:cubicBezTo>
                  <a:pt x="2856515" y="393383"/>
                  <a:pt x="2830842" y="394276"/>
                  <a:pt x="2798249" y="394276"/>
                </a:cubicBezTo>
                <a:cubicBezTo>
                  <a:pt x="2766102" y="394276"/>
                  <a:pt x="2739536" y="393383"/>
                  <a:pt x="2718551" y="391597"/>
                </a:cubicBezTo>
                <a:close/>
                <a:moveTo>
                  <a:pt x="2420523" y="391597"/>
                </a:moveTo>
                <a:cubicBezTo>
                  <a:pt x="2410254" y="390704"/>
                  <a:pt x="2401994" y="393383"/>
                  <a:pt x="2395743" y="399633"/>
                </a:cubicBezTo>
                <a:cubicBezTo>
                  <a:pt x="2390385" y="404991"/>
                  <a:pt x="2387706" y="411912"/>
                  <a:pt x="2387706" y="420395"/>
                </a:cubicBezTo>
                <a:cubicBezTo>
                  <a:pt x="2387706" y="428432"/>
                  <a:pt x="2390385" y="435352"/>
                  <a:pt x="2395743" y="441156"/>
                </a:cubicBezTo>
                <a:cubicBezTo>
                  <a:pt x="2401994" y="447407"/>
                  <a:pt x="2410254" y="450309"/>
                  <a:pt x="2420523" y="449863"/>
                </a:cubicBezTo>
                <a:cubicBezTo>
                  <a:pt x="2428113" y="449863"/>
                  <a:pt x="2433694" y="450979"/>
                  <a:pt x="2437266" y="453211"/>
                </a:cubicBezTo>
                <a:cubicBezTo>
                  <a:pt x="2442177" y="455890"/>
                  <a:pt x="2444633" y="461695"/>
                  <a:pt x="2444633" y="470624"/>
                </a:cubicBezTo>
                <a:lnTo>
                  <a:pt x="2444633" y="664175"/>
                </a:lnTo>
                <a:cubicBezTo>
                  <a:pt x="2444633" y="677123"/>
                  <a:pt x="2441061" y="685607"/>
                  <a:pt x="2433918" y="689625"/>
                </a:cubicBezTo>
                <a:cubicBezTo>
                  <a:pt x="2428560" y="692750"/>
                  <a:pt x="2419183" y="693867"/>
                  <a:pt x="2405789" y="692974"/>
                </a:cubicBezTo>
                <a:cubicBezTo>
                  <a:pt x="2400431" y="692527"/>
                  <a:pt x="2396190" y="695429"/>
                  <a:pt x="2393064" y="701680"/>
                </a:cubicBezTo>
                <a:cubicBezTo>
                  <a:pt x="2390385" y="707931"/>
                  <a:pt x="2389046" y="715298"/>
                  <a:pt x="2389046" y="723781"/>
                </a:cubicBezTo>
                <a:cubicBezTo>
                  <a:pt x="2389046" y="732264"/>
                  <a:pt x="2390608" y="739185"/>
                  <a:pt x="2393734" y="744543"/>
                </a:cubicBezTo>
                <a:cubicBezTo>
                  <a:pt x="2397306" y="750793"/>
                  <a:pt x="2401994" y="753696"/>
                  <a:pt x="2407798" y="753249"/>
                </a:cubicBezTo>
                <a:cubicBezTo>
                  <a:pt x="2431462" y="751910"/>
                  <a:pt x="2457135" y="751240"/>
                  <a:pt x="2484817" y="751240"/>
                </a:cubicBezTo>
                <a:cubicBezTo>
                  <a:pt x="2519642" y="750793"/>
                  <a:pt x="2552236" y="751463"/>
                  <a:pt x="2582597" y="753249"/>
                </a:cubicBezTo>
                <a:cubicBezTo>
                  <a:pt x="2615190" y="755481"/>
                  <a:pt x="2642649" y="744989"/>
                  <a:pt x="2664973" y="721772"/>
                </a:cubicBezTo>
                <a:cubicBezTo>
                  <a:pt x="2687744" y="698555"/>
                  <a:pt x="2699129" y="669087"/>
                  <a:pt x="2699129" y="633368"/>
                </a:cubicBezTo>
                <a:cubicBezTo>
                  <a:pt x="2699129" y="605686"/>
                  <a:pt x="2688860" y="580460"/>
                  <a:pt x="2668322" y="557689"/>
                </a:cubicBezTo>
                <a:cubicBezTo>
                  <a:pt x="2644658" y="531346"/>
                  <a:pt x="2614520" y="518175"/>
                  <a:pt x="2577909" y="518175"/>
                </a:cubicBezTo>
                <a:lnTo>
                  <a:pt x="2558487" y="518175"/>
                </a:lnTo>
                <a:cubicBezTo>
                  <a:pt x="2537055" y="518175"/>
                  <a:pt x="2523438" y="517282"/>
                  <a:pt x="2517633" y="515496"/>
                </a:cubicBezTo>
                <a:cubicBezTo>
                  <a:pt x="2510043" y="512371"/>
                  <a:pt x="2506248" y="504780"/>
                  <a:pt x="2506248" y="492725"/>
                </a:cubicBezTo>
                <a:lnTo>
                  <a:pt x="2506248" y="470624"/>
                </a:lnTo>
                <a:cubicBezTo>
                  <a:pt x="2506248" y="461248"/>
                  <a:pt x="2508927" y="455444"/>
                  <a:pt x="2514285" y="453211"/>
                </a:cubicBezTo>
                <a:cubicBezTo>
                  <a:pt x="2518750" y="450979"/>
                  <a:pt x="2528795" y="449863"/>
                  <a:pt x="2544422" y="449863"/>
                </a:cubicBezTo>
                <a:cubicBezTo>
                  <a:pt x="2554692" y="450309"/>
                  <a:pt x="2562951" y="447630"/>
                  <a:pt x="2569202" y="441826"/>
                </a:cubicBezTo>
                <a:cubicBezTo>
                  <a:pt x="2574560" y="436022"/>
                  <a:pt x="2577239" y="429101"/>
                  <a:pt x="2577239" y="421065"/>
                </a:cubicBezTo>
                <a:cubicBezTo>
                  <a:pt x="2577239" y="412581"/>
                  <a:pt x="2574560" y="405661"/>
                  <a:pt x="2569202" y="400303"/>
                </a:cubicBezTo>
                <a:cubicBezTo>
                  <a:pt x="2562951" y="393606"/>
                  <a:pt x="2554692" y="390704"/>
                  <a:pt x="2544422" y="391597"/>
                </a:cubicBezTo>
                <a:cubicBezTo>
                  <a:pt x="2527456" y="392043"/>
                  <a:pt x="2504462" y="392266"/>
                  <a:pt x="2475441" y="392266"/>
                </a:cubicBezTo>
                <a:cubicBezTo>
                  <a:pt x="2444187" y="392713"/>
                  <a:pt x="2425881" y="392490"/>
                  <a:pt x="2420523" y="391597"/>
                </a:cubicBezTo>
                <a:close/>
                <a:moveTo>
                  <a:pt x="3617771" y="380881"/>
                </a:moveTo>
                <a:cubicBezTo>
                  <a:pt x="3563300" y="380881"/>
                  <a:pt x="3520660" y="400526"/>
                  <a:pt x="3489853" y="439817"/>
                </a:cubicBezTo>
                <a:cubicBezTo>
                  <a:pt x="3462618" y="475089"/>
                  <a:pt x="3449000" y="519291"/>
                  <a:pt x="3449000" y="572423"/>
                </a:cubicBezTo>
                <a:cubicBezTo>
                  <a:pt x="3449000" y="624661"/>
                  <a:pt x="3462618" y="668417"/>
                  <a:pt x="3489853" y="703689"/>
                </a:cubicBezTo>
                <a:cubicBezTo>
                  <a:pt x="3520660" y="742980"/>
                  <a:pt x="3563300" y="762625"/>
                  <a:pt x="3617771" y="762625"/>
                </a:cubicBezTo>
                <a:cubicBezTo>
                  <a:pt x="3671795" y="762625"/>
                  <a:pt x="3714211" y="742980"/>
                  <a:pt x="3745019" y="703689"/>
                </a:cubicBezTo>
                <a:cubicBezTo>
                  <a:pt x="3772701" y="668417"/>
                  <a:pt x="3786542" y="624661"/>
                  <a:pt x="3786542" y="572423"/>
                </a:cubicBezTo>
                <a:cubicBezTo>
                  <a:pt x="3786542" y="519291"/>
                  <a:pt x="3772701" y="475089"/>
                  <a:pt x="3745019" y="439817"/>
                </a:cubicBezTo>
                <a:cubicBezTo>
                  <a:pt x="3714211" y="400526"/>
                  <a:pt x="3671795" y="380881"/>
                  <a:pt x="3617771" y="380881"/>
                </a:cubicBezTo>
                <a:close/>
                <a:moveTo>
                  <a:pt x="2029849" y="331991"/>
                </a:moveTo>
                <a:lnTo>
                  <a:pt x="2132317" y="331991"/>
                </a:lnTo>
                <a:cubicBezTo>
                  <a:pt x="2154195" y="331991"/>
                  <a:pt x="2171161" y="336902"/>
                  <a:pt x="2183217" y="346725"/>
                </a:cubicBezTo>
                <a:cubicBezTo>
                  <a:pt x="2197058" y="357887"/>
                  <a:pt x="2203978" y="375523"/>
                  <a:pt x="2203978" y="399633"/>
                </a:cubicBezTo>
                <a:cubicBezTo>
                  <a:pt x="2203978" y="422404"/>
                  <a:pt x="2197727" y="440710"/>
                  <a:pt x="2185226" y="454551"/>
                </a:cubicBezTo>
                <a:cubicBezTo>
                  <a:pt x="2172278" y="468838"/>
                  <a:pt x="2154195" y="475982"/>
                  <a:pt x="2130978" y="475982"/>
                </a:cubicBezTo>
                <a:lnTo>
                  <a:pt x="2029849" y="475982"/>
                </a:lnTo>
                <a:close/>
                <a:moveTo>
                  <a:pt x="1924702" y="274394"/>
                </a:moveTo>
                <a:cubicBezTo>
                  <a:pt x="1918451" y="273501"/>
                  <a:pt x="1913763" y="275957"/>
                  <a:pt x="1910638" y="281761"/>
                </a:cubicBezTo>
                <a:cubicBezTo>
                  <a:pt x="1907512" y="287119"/>
                  <a:pt x="1905950" y="294040"/>
                  <a:pt x="1905950" y="302523"/>
                </a:cubicBezTo>
                <a:cubicBezTo>
                  <a:pt x="1905950" y="310560"/>
                  <a:pt x="1907512" y="317480"/>
                  <a:pt x="1910638" y="323284"/>
                </a:cubicBezTo>
                <a:cubicBezTo>
                  <a:pt x="1913763" y="329535"/>
                  <a:pt x="1918451" y="332437"/>
                  <a:pt x="1924702" y="331991"/>
                </a:cubicBezTo>
                <a:cubicBezTo>
                  <a:pt x="1940776" y="331544"/>
                  <a:pt x="1951714" y="332661"/>
                  <a:pt x="1957519" y="335340"/>
                </a:cubicBezTo>
                <a:cubicBezTo>
                  <a:pt x="1964662" y="338018"/>
                  <a:pt x="1968234" y="344493"/>
                  <a:pt x="1968234" y="354762"/>
                </a:cubicBezTo>
                <a:lnTo>
                  <a:pt x="1968234" y="662166"/>
                </a:lnTo>
                <a:cubicBezTo>
                  <a:pt x="1968234" y="676454"/>
                  <a:pt x="1964439" y="685607"/>
                  <a:pt x="1956849" y="689625"/>
                </a:cubicBezTo>
                <a:cubicBezTo>
                  <a:pt x="1951045" y="693197"/>
                  <a:pt x="1940329" y="694536"/>
                  <a:pt x="1924702" y="693643"/>
                </a:cubicBezTo>
                <a:cubicBezTo>
                  <a:pt x="1918451" y="692304"/>
                  <a:pt x="1913763" y="694760"/>
                  <a:pt x="1910638" y="701010"/>
                </a:cubicBezTo>
                <a:cubicBezTo>
                  <a:pt x="1907512" y="706815"/>
                  <a:pt x="1905950" y="713958"/>
                  <a:pt x="1905950" y="722442"/>
                </a:cubicBezTo>
                <a:cubicBezTo>
                  <a:pt x="1905950" y="730925"/>
                  <a:pt x="1907512" y="737845"/>
                  <a:pt x="1910638" y="743203"/>
                </a:cubicBezTo>
                <a:cubicBezTo>
                  <a:pt x="1913763" y="749454"/>
                  <a:pt x="1918451" y="752133"/>
                  <a:pt x="1924702" y="751240"/>
                </a:cubicBezTo>
                <a:cubicBezTo>
                  <a:pt x="1958635" y="749454"/>
                  <a:pt x="1990782" y="748561"/>
                  <a:pt x="2021143" y="748561"/>
                </a:cubicBezTo>
                <a:cubicBezTo>
                  <a:pt x="2059987" y="748114"/>
                  <a:pt x="2104412" y="749007"/>
                  <a:pt x="2154418" y="751240"/>
                </a:cubicBezTo>
                <a:cubicBezTo>
                  <a:pt x="2197727" y="751240"/>
                  <a:pt x="2231437" y="739185"/>
                  <a:pt x="2255547" y="715075"/>
                </a:cubicBezTo>
                <a:cubicBezTo>
                  <a:pt x="2279657" y="690964"/>
                  <a:pt x="2291712" y="657925"/>
                  <a:pt x="2291712" y="615955"/>
                </a:cubicBezTo>
                <a:cubicBezTo>
                  <a:pt x="2291712" y="583808"/>
                  <a:pt x="2284792" y="558135"/>
                  <a:pt x="2270951" y="538936"/>
                </a:cubicBezTo>
                <a:cubicBezTo>
                  <a:pt x="2258449" y="520184"/>
                  <a:pt x="2239474" y="507236"/>
                  <a:pt x="2214024" y="500092"/>
                </a:cubicBezTo>
                <a:cubicBezTo>
                  <a:pt x="2231883" y="492056"/>
                  <a:pt x="2245055" y="480893"/>
                  <a:pt x="2253538" y="466606"/>
                </a:cubicBezTo>
                <a:cubicBezTo>
                  <a:pt x="2263360" y="450086"/>
                  <a:pt x="2268272" y="427092"/>
                  <a:pt x="2268272" y="397624"/>
                </a:cubicBezTo>
                <a:cubicBezTo>
                  <a:pt x="2268272" y="359673"/>
                  <a:pt x="2256440" y="329759"/>
                  <a:pt x="2232776" y="307881"/>
                </a:cubicBezTo>
                <a:cubicBezTo>
                  <a:pt x="2209113" y="285557"/>
                  <a:pt x="2176519" y="274394"/>
                  <a:pt x="2134996" y="274394"/>
                </a:cubicBezTo>
                <a:cubicBezTo>
                  <a:pt x="2092134" y="276180"/>
                  <a:pt x="2051280" y="276850"/>
                  <a:pt x="2012436" y="276404"/>
                </a:cubicBezTo>
                <a:cubicBezTo>
                  <a:pt x="1980289" y="276404"/>
                  <a:pt x="1951045" y="275734"/>
                  <a:pt x="1924702" y="274394"/>
                </a:cubicBezTo>
                <a:close/>
                <a:moveTo>
                  <a:pt x="183360" y="0"/>
                </a:moveTo>
                <a:lnTo>
                  <a:pt x="6160290" y="0"/>
                </a:lnTo>
                <a:cubicBezTo>
                  <a:pt x="6261557" y="0"/>
                  <a:pt x="6343650" y="82093"/>
                  <a:pt x="6343650" y="183360"/>
                </a:cubicBezTo>
                <a:lnTo>
                  <a:pt x="6343650" y="916777"/>
                </a:lnTo>
                <a:cubicBezTo>
                  <a:pt x="6343650" y="1018044"/>
                  <a:pt x="6261557" y="1100137"/>
                  <a:pt x="6160290" y="1100137"/>
                </a:cubicBezTo>
                <a:lnTo>
                  <a:pt x="183360" y="1100137"/>
                </a:lnTo>
                <a:cubicBezTo>
                  <a:pt x="82093" y="1100137"/>
                  <a:pt x="0" y="1018044"/>
                  <a:pt x="0" y="916777"/>
                </a:cubicBezTo>
                <a:lnTo>
                  <a:pt x="0" y="183360"/>
                </a:lnTo>
                <a:cubicBezTo>
                  <a:pt x="0" y="82093"/>
                  <a:pt x="82093" y="0"/>
                  <a:pt x="183360" y="0"/>
                </a:cubicBezTo>
                <a:close/>
              </a:path>
            </a:pathLst>
          </a:cu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ru-RU" sz="5400" dirty="0">
              <a:solidFill>
                <a:schemeClr val="bg1"/>
              </a:solidFill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572F1-ECEC-5AF5-4564-CBD84107D409}"/>
              </a:ext>
            </a:extLst>
          </p:cNvPr>
          <p:cNvSpPr txBox="1"/>
          <p:nvPr/>
        </p:nvSpPr>
        <p:spPr>
          <a:xfrm>
            <a:off x="1402556" y="2613392"/>
            <a:ext cx="9986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В итоге, мы выбираем </a:t>
            </a:r>
            <a:r>
              <a:rPr lang="en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V-</a:t>
            </a:r>
            <a:r>
              <a:rPr lang="ru-RU" sz="2000" dirty="0">
                <a:solidFill>
                  <a:srgbClr val="000000"/>
                </a:solidFill>
                <a:effectLst/>
                <a:latin typeface="Gungsuh" panose="02030600000101010101" pitchFamily="18" charset="-127"/>
                <a:ea typeface="Gungsuh" panose="02030600000101010101" pitchFamily="18" charset="-127"/>
              </a:rPr>
              <a:t>образную модель. С минусами данной модели мы планируем справиться с помощью подробного обсуждения неизменяемых технических требований большой высококвалифицированной командой, четким разделением задач между собой для успешной командной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50772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A24C0C-E445-861C-E299-C042611101D4}"/>
              </a:ext>
            </a:extLst>
          </p:cNvPr>
          <p:cNvSpPr txBox="1"/>
          <p:nvPr/>
        </p:nvSpPr>
        <p:spPr>
          <a:xfrm>
            <a:off x="0" y="0"/>
            <a:ext cx="4245429" cy="6858000"/>
          </a:xfrm>
          <a:custGeom>
            <a:avLst/>
            <a:gdLst/>
            <a:ahLst/>
            <a:cxnLst/>
            <a:rect l="l" t="t" r="r" b="b"/>
            <a:pathLst>
              <a:path w="4245429" h="6858000">
                <a:moveTo>
                  <a:pt x="1555009" y="5584329"/>
                </a:moveTo>
                <a:lnTo>
                  <a:pt x="1593937" y="5584329"/>
                </a:lnTo>
                <a:cubicBezTo>
                  <a:pt x="1601806" y="5584329"/>
                  <a:pt x="1608085" y="5586003"/>
                  <a:pt x="1612773" y="5589352"/>
                </a:cubicBezTo>
                <a:cubicBezTo>
                  <a:pt x="1617628" y="5592700"/>
                  <a:pt x="1620056" y="5597472"/>
                  <a:pt x="1620056" y="5603667"/>
                </a:cubicBezTo>
                <a:cubicBezTo>
                  <a:pt x="1620056" y="5609695"/>
                  <a:pt x="1617628" y="5614466"/>
                  <a:pt x="1612773" y="5617983"/>
                </a:cubicBezTo>
                <a:cubicBezTo>
                  <a:pt x="1608085" y="5621499"/>
                  <a:pt x="1601806" y="5623257"/>
                  <a:pt x="1593937" y="5623257"/>
                </a:cubicBezTo>
                <a:lnTo>
                  <a:pt x="1555009" y="5623257"/>
                </a:lnTo>
                <a:close/>
                <a:moveTo>
                  <a:pt x="1894895" y="5579306"/>
                </a:moveTo>
                <a:lnTo>
                  <a:pt x="1918503" y="5579306"/>
                </a:lnTo>
                <a:cubicBezTo>
                  <a:pt x="1926372" y="5579306"/>
                  <a:pt x="1932567" y="5581064"/>
                  <a:pt x="1937088" y="5584580"/>
                </a:cubicBezTo>
                <a:cubicBezTo>
                  <a:pt x="1941776" y="5588263"/>
                  <a:pt x="1944120" y="5593454"/>
                  <a:pt x="1944120" y="5600151"/>
                </a:cubicBezTo>
                <a:cubicBezTo>
                  <a:pt x="1944120" y="5608857"/>
                  <a:pt x="1942278" y="5614969"/>
                  <a:pt x="1938595" y="5618485"/>
                </a:cubicBezTo>
                <a:cubicBezTo>
                  <a:pt x="1935581" y="5621499"/>
                  <a:pt x="1930809" y="5623005"/>
                  <a:pt x="1924279" y="5623005"/>
                </a:cubicBezTo>
                <a:lnTo>
                  <a:pt x="1894895" y="5623005"/>
                </a:lnTo>
                <a:close/>
                <a:moveTo>
                  <a:pt x="1555009" y="5531839"/>
                </a:moveTo>
                <a:lnTo>
                  <a:pt x="1588914" y="5531839"/>
                </a:lnTo>
                <a:cubicBezTo>
                  <a:pt x="1595778" y="5531839"/>
                  <a:pt x="1601220" y="5533262"/>
                  <a:pt x="1605238" y="5536108"/>
                </a:cubicBezTo>
                <a:cubicBezTo>
                  <a:pt x="1609257" y="5538955"/>
                  <a:pt x="1611266" y="5542638"/>
                  <a:pt x="1611266" y="5547159"/>
                </a:cubicBezTo>
                <a:cubicBezTo>
                  <a:pt x="1611266" y="5551680"/>
                  <a:pt x="1609257" y="5555363"/>
                  <a:pt x="1605238" y="5558209"/>
                </a:cubicBezTo>
                <a:cubicBezTo>
                  <a:pt x="1601220" y="5561223"/>
                  <a:pt x="1595778" y="5562730"/>
                  <a:pt x="1588914" y="5562730"/>
                </a:cubicBezTo>
                <a:lnTo>
                  <a:pt x="1555009" y="5562730"/>
                </a:lnTo>
                <a:close/>
                <a:moveTo>
                  <a:pt x="896816" y="5527569"/>
                </a:moveTo>
                <a:cubicBezTo>
                  <a:pt x="907867" y="5527569"/>
                  <a:pt x="916908" y="5531337"/>
                  <a:pt x="923940" y="5538871"/>
                </a:cubicBezTo>
                <a:cubicBezTo>
                  <a:pt x="929800" y="5545233"/>
                  <a:pt x="933651" y="5553438"/>
                  <a:pt x="935493" y="5563484"/>
                </a:cubicBezTo>
                <a:cubicBezTo>
                  <a:pt x="922601" y="5563986"/>
                  <a:pt x="909792" y="5564237"/>
                  <a:pt x="897067" y="5564237"/>
                </a:cubicBezTo>
                <a:cubicBezTo>
                  <a:pt x="886017" y="5564237"/>
                  <a:pt x="873124" y="5563986"/>
                  <a:pt x="858391" y="5563484"/>
                </a:cubicBezTo>
                <a:cubicBezTo>
                  <a:pt x="860065" y="5553270"/>
                  <a:pt x="863916" y="5544982"/>
                  <a:pt x="869943" y="5538620"/>
                </a:cubicBezTo>
                <a:cubicBezTo>
                  <a:pt x="876808" y="5531253"/>
                  <a:pt x="885766" y="5527569"/>
                  <a:pt x="896816" y="5527569"/>
                </a:cubicBezTo>
                <a:close/>
                <a:moveTo>
                  <a:pt x="751290" y="5527569"/>
                </a:moveTo>
                <a:cubicBezTo>
                  <a:pt x="758657" y="5527569"/>
                  <a:pt x="764601" y="5532258"/>
                  <a:pt x="769122" y="5541634"/>
                </a:cubicBezTo>
                <a:cubicBezTo>
                  <a:pt x="773140" y="5550173"/>
                  <a:pt x="775149" y="5560637"/>
                  <a:pt x="775149" y="5573027"/>
                </a:cubicBezTo>
                <a:cubicBezTo>
                  <a:pt x="775149" y="5585250"/>
                  <a:pt x="773140" y="5595630"/>
                  <a:pt x="769122" y="5604169"/>
                </a:cubicBezTo>
                <a:cubicBezTo>
                  <a:pt x="764601" y="5613713"/>
                  <a:pt x="758657" y="5618485"/>
                  <a:pt x="751290" y="5618485"/>
                </a:cubicBezTo>
                <a:cubicBezTo>
                  <a:pt x="743923" y="5618485"/>
                  <a:pt x="738063" y="5614048"/>
                  <a:pt x="733710" y="5605174"/>
                </a:cubicBezTo>
                <a:cubicBezTo>
                  <a:pt x="729859" y="5597305"/>
                  <a:pt x="727766" y="5587510"/>
                  <a:pt x="727431" y="5575790"/>
                </a:cubicBezTo>
                <a:lnTo>
                  <a:pt x="727431" y="5573027"/>
                </a:lnTo>
                <a:lnTo>
                  <a:pt x="727431" y="5570264"/>
                </a:lnTo>
                <a:cubicBezTo>
                  <a:pt x="727766" y="5558377"/>
                  <a:pt x="729859" y="5548498"/>
                  <a:pt x="733710" y="5540629"/>
                </a:cubicBezTo>
                <a:cubicBezTo>
                  <a:pt x="738063" y="5531923"/>
                  <a:pt x="743923" y="5527569"/>
                  <a:pt x="751290" y="5527569"/>
                </a:cubicBezTo>
                <a:close/>
                <a:moveTo>
                  <a:pt x="680467" y="5527569"/>
                </a:moveTo>
                <a:cubicBezTo>
                  <a:pt x="687666" y="5527569"/>
                  <a:pt x="693443" y="5531923"/>
                  <a:pt x="697796" y="5540629"/>
                </a:cubicBezTo>
                <a:cubicBezTo>
                  <a:pt x="701647" y="5548498"/>
                  <a:pt x="703823" y="5558377"/>
                  <a:pt x="704326" y="5570264"/>
                </a:cubicBezTo>
                <a:lnTo>
                  <a:pt x="704326" y="5575790"/>
                </a:lnTo>
                <a:cubicBezTo>
                  <a:pt x="703823" y="5587510"/>
                  <a:pt x="701647" y="5597305"/>
                  <a:pt x="697796" y="5605174"/>
                </a:cubicBezTo>
                <a:cubicBezTo>
                  <a:pt x="693443" y="5614048"/>
                  <a:pt x="687666" y="5618485"/>
                  <a:pt x="680467" y="5618485"/>
                </a:cubicBezTo>
                <a:cubicBezTo>
                  <a:pt x="672932" y="5618485"/>
                  <a:pt x="666988" y="5613713"/>
                  <a:pt x="662635" y="5604169"/>
                </a:cubicBezTo>
                <a:cubicBezTo>
                  <a:pt x="658784" y="5595630"/>
                  <a:pt x="656859" y="5585250"/>
                  <a:pt x="656859" y="5573027"/>
                </a:cubicBezTo>
                <a:cubicBezTo>
                  <a:pt x="656859" y="5560637"/>
                  <a:pt x="658784" y="5550173"/>
                  <a:pt x="662635" y="5541634"/>
                </a:cubicBezTo>
                <a:cubicBezTo>
                  <a:pt x="666988" y="5532258"/>
                  <a:pt x="672932" y="5527569"/>
                  <a:pt x="680467" y="5527569"/>
                </a:cubicBezTo>
                <a:close/>
                <a:moveTo>
                  <a:pt x="551265" y="5527569"/>
                </a:moveTo>
                <a:cubicBezTo>
                  <a:pt x="558632" y="5527569"/>
                  <a:pt x="564576" y="5532258"/>
                  <a:pt x="569097" y="5541634"/>
                </a:cubicBezTo>
                <a:cubicBezTo>
                  <a:pt x="573115" y="5550173"/>
                  <a:pt x="575124" y="5560637"/>
                  <a:pt x="575124" y="5573027"/>
                </a:cubicBezTo>
                <a:cubicBezTo>
                  <a:pt x="575124" y="5585250"/>
                  <a:pt x="573115" y="5595630"/>
                  <a:pt x="569097" y="5604169"/>
                </a:cubicBezTo>
                <a:cubicBezTo>
                  <a:pt x="564576" y="5613713"/>
                  <a:pt x="558632" y="5618485"/>
                  <a:pt x="551265" y="5618485"/>
                </a:cubicBezTo>
                <a:cubicBezTo>
                  <a:pt x="543898" y="5618485"/>
                  <a:pt x="538038" y="5614048"/>
                  <a:pt x="533685" y="5605174"/>
                </a:cubicBezTo>
                <a:cubicBezTo>
                  <a:pt x="529834" y="5597305"/>
                  <a:pt x="527741" y="5587510"/>
                  <a:pt x="527406" y="5575790"/>
                </a:cubicBezTo>
                <a:lnTo>
                  <a:pt x="527406" y="5573027"/>
                </a:lnTo>
                <a:lnTo>
                  <a:pt x="527406" y="5570264"/>
                </a:lnTo>
                <a:cubicBezTo>
                  <a:pt x="527741" y="5558377"/>
                  <a:pt x="529834" y="5548498"/>
                  <a:pt x="533685" y="5540629"/>
                </a:cubicBezTo>
                <a:cubicBezTo>
                  <a:pt x="538038" y="5531923"/>
                  <a:pt x="543898" y="5527569"/>
                  <a:pt x="551265" y="5527569"/>
                </a:cubicBezTo>
                <a:close/>
                <a:moveTo>
                  <a:pt x="480442" y="5527569"/>
                </a:moveTo>
                <a:cubicBezTo>
                  <a:pt x="487641" y="5527569"/>
                  <a:pt x="493418" y="5531923"/>
                  <a:pt x="497771" y="5540629"/>
                </a:cubicBezTo>
                <a:cubicBezTo>
                  <a:pt x="501622" y="5548498"/>
                  <a:pt x="503798" y="5558377"/>
                  <a:pt x="504301" y="5570264"/>
                </a:cubicBezTo>
                <a:lnTo>
                  <a:pt x="504301" y="5575790"/>
                </a:lnTo>
                <a:cubicBezTo>
                  <a:pt x="503798" y="5587510"/>
                  <a:pt x="501622" y="5597305"/>
                  <a:pt x="497771" y="5605174"/>
                </a:cubicBezTo>
                <a:cubicBezTo>
                  <a:pt x="493418" y="5614048"/>
                  <a:pt x="487641" y="5618485"/>
                  <a:pt x="480442" y="5618485"/>
                </a:cubicBezTo>
                <a:cubicBezTo>
                  <a:pt x="472907" y="5618485"/>
                  <a:pt x="466963" y="5613713"/>
                  <a:pt x="462610" y="5604169"/>
                </a:cubicBezTo>
                <a:cubicBezTo>
                  <a:pt x="458759" y="5595630"/>
                  <a:pt x="456834" y="5585250"/>
                  <a:pt x="456834" y="5573027"/>
                </a:cubicBezTo>
                <a:cubicBezTo>
                  <a:pt x="456834" y="5560637"/>
                  <a:pt x="458759" y="5550173"/>
                  <a:pt x="462610" y="5541634"/>
                </a:cubicBezTo>
                <a:cubicBezTo>
                  <a:pt x="466963" y="5532258"/>
                  <a:pt x="472907" y="5527569"/>
                  <a:pt x="480442" y="5527569"/>
                </a:cubicBezTo>
                <a:close/>
                <a:moveTo>
                  <a:pt x="1515579" y="5510240"/>
                </a:moveTo>
                <a:cubicBezTo>
                  <a:pt x="1513234" y="5509905"/>
                  <a:pt x="1511476" y="5510826"/>
                  <a:pt x="1510304" y="5513003"/>
                </a:cubicBezTo>
                <a:cubicBezTo>
                  <a:pt x="1509133" y="5515012"/>
                  <a:pt x="1508546" y="5517607"/>
                  <a:pt x="1508546" y="5520788"/>
                </a:cubicBezTo>
                <a:cubicBezTo>
                  <a:pt x="1508546" y="5523802"/>
                  <a:pt x="1509133" y="5526397"/>
                  <a:pt x="1510304" y="5528574"/>
                </a:cubicBezTo>
                <a:cubicBezTo>
                  <a:pt x="1511476" y="5530918"/>
                  <a:pt x="1513234" y="5532006"/>
                  <a:pt x="1515579" y="5531839"/>
                </a:cubicBezTo>
                <a:cubicBezTo>
                  <a:pt x="1521606" y="5531671"/>
                  <a:pt x="1525708" y="5532090"/>
                  <a:pt x="1527885" y="5533095"/>
                </a:cubicBezTo>
                <a:cubicBezTo>
                  <a:pt x="1530564" y="5534099"/>
                  <a:pt x="1531903" y="5536527"/>
                  <a:pt x="1531903" y="5540378"/>
                </a:cubicBezTo>
                <a:lnTo>
                  <a:pt x="1531903" y="5614466"/>
                </a:lnTo>
                <a:cubicBezTo>
                  <a:pt x="1531903" y="5618317"/>
                  <a:pt x="1530480" y="5620913"/>
                  <a:pt x="1527634" y="5622252"/>
                </a:cubicBezTo>
                <a:cubicBezTo>
                  <a:pt x="1525290" y="5623257"/>
                  <a:pt x="1521271" y="5623591"/>
                  <a:pt x="1515579" y="5623257"/>
                </a:cubicBezTo>
                <a:cubicBezTo>
                  <a:pt x="1513402" y="5622754"/>
                  <a:pt x="1511644" y="5623675"/>
                  <a:pt x="1510304" y="5626019"/>
                </a:cubicBezTo>
                <a:cubicBezTo>
                  <a:pt x="1509300" y="5628196"/>
                  <a:pt x="1508797" y="5630875"/>
                  <a:pt x="1508797" y="5634056"/>
                </a:cubicBezTo>
                <a:cubicBezTo>
                  <a:pt x="1508797" y="5637237"/>
                  <a:pt x="1509300" y="5639832"/>
                  <a:pt x="1510304" y="5641842"/>
                </a:cubicBezTo>
                <a:cubicBezTo>
                  <a:pt x="1511644" y="5644186"/>
                  <a:pt x="1513402" y="5645190"/>
                  <a:pt x="1515579" y="5644855"/>
                </a:cubicBezTo>
                <a:cubicBezTo>
                  <a:pt x="1528303" y="5644186"/>
                  <a:pt x="1540191" y="5643851"/>
                  <a:pt x="1551241" y="5643851"/>
                </a:cubicBezTo>
                <a:cubicBezTo>
                  <a:pt x="1565306" y="5643683"/>
                  <a:pt x="1580709" y="5644018"/>
                  <a:pt x="1597452" y="5644855"/>
                </a:cubicBezTo>
                <a:cubicBezTo>
                  <a:pt x="1611015" y="5644855"/>
                  <a:pt x="1622232" y="5640753"/>
                  <a:pt x="1631106" y="5632549"/>
                </a:cubicBezTo>
                <a:cubicBezTo>
                  <a:pt x="1639813" y="5624512"/>
                  <a:pt x="1644166" y="5614885"/>
                  <a:pt x="1644166" y="5603667"/>
                </a:cubicBezTo>
                <a:cubicBezTo>
                  <a:pt x="1644166" y="5596468"/>
                  <a:pt x="1641822" y="5590189"/>
                  <a:pt x="1637134" y="5584831"/>
                </a:cubicBezTo>
                <a:cubicBezTo>
                  <a:pt x="1632111" y="5578636"/>
                  <a:pt x="1624744" y="5574283"/>
                  <a:pt x="1615033" y="5571771"/>
                </a:cubicBezTo>
                <a:cubicBezTo>
                  <a:pt x="1622902" y="5568925"/>
                  <a:pt x="1628260" y="5565744"/>
                  <a:pt x="1631106" y="5562228"/>
                </a:cubicBezTo>
                <a:cubicBezTo>
                  <a:pt x="1633953" y="5558879"/>
                  <a:pt x="1635376" y="5553856"/>
                  <a:pt x="1635376" y="5547159"/>
                </a:cubicBezTo>
                <a:cubicBezTo>
                  <a:pt x="1635376" y="5536778"/>
                  <a:pt x="1631692" y="5528239"/>
                  <a:pt x="1624325" y="5521542"/>
                </a:cubicBezTo>
                <a:cubicBezTo>
                  <a:pt x="1616289" y="5514007"/>
                  <a:pt x="1604903" y="5510240"/>
                  <a:pt x="1590169" y="5510240"/>
                </a:cubicBezTo>
                <a:cubicBezTo>
                  <a:pt x="1576105" y="5510910"/>
                  <a:pt x="1562041" y="5511161"/>
                  <a:pt x="1547977" y="5510994"/>
                </a:cubicBezTo>
                <a:cubicBezTo>
                  <a:pt x="1536256" y="5510994"/>
                  <a:pt x="1525457" y="5510743"/>
                  <a:pt x="1515579" y="5510240"/>
                </a:cubicBezTo>
                <a:close/>
                <a:moveTo>
                  <a:pt x="1329078" y="5510240"/>
                </a:moveTo>
                <a:cubicBezTo>
                  <a:pt x="1326902" y="5509905"/>
                  <a:pt x="1325227" y="5510826"/>
                  <a:pt x="1324055" y="5513003"/>
                </a:cubicBezTo>
                <a:cubicBezTo>
                  <a:pt x="1323051" y="5515012"/>
                  <a:pt x="1322548" y="5517607"/>
                  <a:pt x="1322548" y="5520788"/>
                </a:cubicBezTo>
                <a:cubicBezTo>
                  <a:pt x="1322548" y="5523802"/>
                  <a:pt x="1323051" y="5526397"/>
                  <a:pt x="1324055" y="5528574"/>
                </a:cubicBezTo>
                <a:cubicBezTo>
                  <a:pt x="1325227" y="5530918"/>
                  <a:pt x="1326902" y="5532006"/>
                  <a:pt x="1329078" y="5531839"/>
                </a:cubicBezTo>
                <a:cubicBezTo>
                  <a:pt x="1334101" y="5531169"/>
                  <a:pt x="1338036" y="5531169"/>
                  <a:pt x="1340882" y="5531839"/>
                </a:cubicBezTo>
                <a:cubicBezTo>
                  <a:pt x="1344398" y="5532509"/>
                  <a:pt x="1346156" y="5534099"/>
                  <a:pt x="1346156" y="5536611"/>
                </a:cubicBezTo>
                <a:lnTo>
                  <a:pt x="1346156" y="5619992"/>
                </a:lnTo>
                <a:cubicBezTo>
                  <a:pt x="1346156" y="5622168"/>
                  <a:pt x="1344398" y="5623424"/>
                  <a:pt x="1340882" y="5623759"/>
                </a:cubicBezTo>
                <a:cubicBezTo>
                  <a:pt x="1338538" y="5623926"/>
                  <a:pt x="1334603" y="5623759"/>
                  <a:pt x="1329078" y="5623257"/>
                </a:cubicBezTo>
                <a:cubicBezTo>
                  <a:pt x="1327069" y="5622754"/>
                  <a:pt x="1325395" y="5623675"/>
                  <a:pt x="1324055" y="5626019"/>
                </a:cubicBezTo>
                <a:cubicBezTo>
                  <a:pt x="1323051" y="5628028"/>
                  <a:pt x="1322548" y="5630624"/>
                  <a:pt x="1322548" y="5633805"/>
                </a:cubicBezTo>
                <a:cubicBezTo>
                  <a:pt x="1322548" y="5636986"/>
                  <a:pt x="1323051" y="5639665"/>
                  <a:pt x="1324055" y="5641842"/>
                </a:cubicBezTo>
                <a:cubicBezTo>
                  <a:pt x="1325395" y="5644186"/>
                  <a:pt x="1327069" y="5645190"/>
                  <a:pt x="1329078" y="5644855"/>
                </a:cubicBezTo>
                <a:cubicBezTo>
                  <a:pt x="1341133" y="5644186"/>
                  <a:pt x="1350844" y="5643851"/>
                  <a:pt x="1358211" y="5643851"/>
                </a:cubicBezTo>
                <a:cubicBezTo>
                  <a:pt x="1366918" y="5643851"/>
                  <a:pt x="1375038" y="5644186"/>
                  <a:pt x="1382573" y="5644855"/>
                </a:cubicBezTo>
                <a:cubicBezTo>
                  <a:pt x="1384917" y="5645023"/>
                  <a:pt x="1386842" y="5643934"/>
                  <a:pt x="1388349" y="5641590"/>
                </a:cubicBezTo>
                <a:cubicBezTo>
                  <a:pt x="1389689" y="5639414"/>
                  <a:pt x="1390358" y="5636819"/>
                  <a:pt x="1390358" y="5633805"/>
                </a:cubicBezTo>
                <a:cubicBezTo>
                  <a:pt x="1390358" y="5630791"/>
                  <a:pt x="1389689" y="5628280"/>
                  <a:pt x="1388349" y="5626270"/>
                </a:cubicBezTo>
                <a:cubicBezTo>
                  <a:pt x="1386842" y="5623926"/>
                  <a:pt x="1384917" y="5622922"/>
                  <a:pt x="1382573" y="5623257"/>
                </a:cubicBezTo>
                <a:lnTo>
                  <a:pt x="1380061" y="5623257"/>
                </a:lnTo>
                <a:cubicBezTo>
                  <a:pt x="1375875" y="5623759"/>
                  <a:pt x="1373196" y="5623843"/>
                  <a:pt x="1372024" y="5623508"/>
                </a:cubicBezTo>
                <a:cubicBezTo>
                  <a:pt x="1370183" y="5623173"/>
                  <a:pt x="1369262" y="5622001"/>
                  <a:pt x="1369262" y="5619992"/>
                </a:cubicBezTo>
                <a:lnTo>
                  <a:pt x="1435565" y="5559214"/>
                </a:lnTo>
                <a:lnTo>
                  <a:pt x="1435565" y="5620996"/>
                </a:lnTo>
                <a:cubicBezTo>
                  <a:pt x="1435565" y="5622838"/>
                  <a:pt x="1434476" y="5623843"/>
                  <a:pt x="1432300" y="5624010"/>
                </a:cubicBezTo>
                <a:cubicBezTo>
                  <a:pt x="1430960" y="5624177"/>
                  <a:pt x="1427947" y="5623926"/>
                  <a:pt x="1423259" y="5623257"/>
                </a:cubicBezTo>
                <a:cubicBezTo>
                  <a:pt x="1420747" y="5622587"/>
                  <a:pt x="1418738" y="5623424"/>
                  <a:pt x="1417231" y="5625768"/>
                </a:cubicBezTo>
                <a:cubicBezTo>
                  <a:pt x="1415892" y="5627777"/>
                  <a:pt x="1415222" y="5630372"/>
                  <a:pt x="1415222" y="5633554"/>
                </a:cubicBezTo>
                <a:cubicBezTo>
                  <a:pt x="1415222" y="5636902"/>
                  <a:pt x="1415892" y="5639665"/>
                  <a:pt x="1417231" y="5641842"/>
                </a:cubicBezTo>
                <a:cubicBezTo>
                  <a:pt x="1418738" y="5644186"/>
                  <a:pt x="1420747" y="5645190"/>
                  <a:pt x="1423259" y="5644855"/>
                </a:cubicBezTo>
                <a:cubicBezTo>
                  <a:pt x="1431295" y="5644186"/>
                  <a:pt x="1439667" y="5643851"/>
                  <a:pt x="1448373" y="5643851"/>
                </a:cubicBezTo>
                <a:cubicBezTo>
                  <a:pt x="1457247" y="5643851"/>
                  <a:pt x="1465954" y="5644186"/>
                  <a:pt x="1474493" y="5644855"/>
                </a:cubicBezTo>
                <a:cubicBezTo>
                  <a:pt x="1476837" y="5645525"/>
                  <a:pt x="1478762" y="5644688"/>
                  <a:pt x="1480269" y="5642344"/>
                </a:cubicBezTo>
                <a:cubicBezTo>
                  <a:pt x="1481441" y="5640335"/>
                  <a:pt x="1482027" y="5637656"/>
                  <a:pt x="1482027" y="5634307"/>
                </a:cubicBezTo>
                <a:cubicBezTo>
                  <a:pt x="1482027" y="5630958"/>
                  <a:pt x="1481441" y="5628196"/>
                  <a:pt x="1480269" y="5626019"/>
                </a:cubicBezTo>
                <a:cubicBezTo>
                  <a:pt x="1478762" y="5623675"/>
                  <a:pt x="1476837" y="5622754"/>
                  <a:pt x="1474493" y="5623257"/>
                </a:cubicBezTo>
                <a:cubicBezTo>
                  <a:pt x="1469302" y="5623926"/>
                  <a:pt x="1465535" y="5624177"/>
                  <a:pt x="1463191" y="5624010"/>
                </a:cubicBezTo>
                <a:cubicBezTo>
                  <a:pt x="1460177" y="5623675"/>
                  <a:pt x="1458670" y="5622671"/>
                  <a:pt x="1458670" y="5620996"/>
                </a:cubicBezTo>
                <a:lnTo>
                  <a:pt x="1458670" y="5535606"/>
                </a:lnTo>
                <a:cubicBezTo>
                  <a:pt x="1458670" y="5533764"/>
                  <a:pt x="1459926" y="5532592"/>
                  <a:pt x="1462438" y="5532090"/>
                </a:cubicBezTo>
                <a:cubicBezTo>
                  <a:pt x="1463944" y="5531755"/>
                  <a:pt x="1467042" y="5531588"/>
                  <a:pt x="1471730" y="5531588"/>
                </a:cubicBezTo>
                <a:lnTo>
                  <a:pt x="1474493" y="5531839"/>
                </a:lnTo>
                <a:cubicBezTo>
                  <a:pt x="1476837" y="5532006"/>
                  <a:pt x="1478762" y="5530918"/>
                  <a:pt x="1480269" y="5528574"/>
                </a:cubicBezTo>
                <a:cubicBezTo>
                  <a:pt x="1481441" y="5526565"/>
                  <a:pt x="1482027" y="5523970"/>
                  <a:pt x="1482027" y="5520788"/>
                </a:cubicBezTo>
                <a:cubicBezTo>
                  <a:pt x="1482027" y="5517607"/>
                  <a:pt x="1481441" y="5515012"/>
                  <a:pt x="1480269" y="5513003"/>
                </a:cubicBezTo>
                <a:cubicBezTo>
                  <a:pt x="1478762" y="5510659"/>
                  <a:pt x="1476837" y="5509738"/>
                  <a:pt x="1474493" y="5510240"/>
                </a:cubicBezTo>
                <a:cubicBezTo>
                  <a:pt x="1463442" y="5510910"/>
                  <a:pt x="1454401" y="5511245"/>
                  <a:pt x="1447369" y="5511245"/>
                </a:cubicBezTo>
                <a:cubicBezTo>
                  <a:pt x="1440504" y="5511245"/>
                  <a:pt x="1432467" y="5510910"/>
                  <a:pt x="1423259" y="5510240"/>
                </a:cubicBezTo>
                <a:cubicBezTo>
                  <a:pt x="1420747" y="5509738"/>
                  <a:pt x="1418738" y="5510659"/>
                  <a:pt x="1417231" y="5513003"/>
                </a:cubicBezTo>
                <a:cubicBezTo>
                  <a:pt x="1415892" y="5515012"/>
                  <a:pt x="1415222" y="5517607"/>
                  <a:pt x="1415222" y="5520788"/>
                </a:cubicBezTo>
                <a:cubicBezTo>
                  <a:pt x="1415222" y="5523970"/>
                  <a:pt x="1415892" y="5526565"/>
                  <a:pt x="1417231" y="5528574"/>
                </a:cubicBezTo>
                <a:cubicBezTo>
                  <a:pt x="1418738" y="5530918"/>
                  <a:pt x="1420747" y="5532006"/>
                  <a:pt x="1423259" y="5531839"/>
                </a:cubicBezTo>
                <a:lnTo>
                  <a:pt x="1425519" y="5531588"/>
                </a:lnTo>
                <a:cubicBezTo>
                  <a:pt x="1429370" y="5531588"/>
                  <a:pt x="1431881" y="5531755"/>
                  <a:pt x="1433053" y="5532090"/>
                </a:cubicBezTo>
                <a:cubicBezTo>
                  <a:pt x="1434728" y="5532592"/>
                  <a:pt x="1435565" y="5533764"/>
                  <a:pt x="1435565" y="5535606"/>
                </a:cubicBezTo>
                <a:lnTo>
                  <a:pt x="1369262" y="5596384"/>
                </a:lnTo>
                <a:lnTo>
                  <a:pt x="1369262" y="5536611"/>
                </a:lnTo>
                <a:cubicBezTo>
                  <a:pt x="1369262" y="5534267"/>
                  <a:pt x="1370183" y="5532844"/>
                  <a:pt x="1372024" y="5532341"/>
                </a:cubicBezTo>
                <a:cubicBezTo>
                  <a:pt x="1373364" y="5531839"/>
                  <a:pt x="1376127" y="5531588"/>
                  <a:pt x="1380312" y="5531588"/>
                </a:cubicBezTo>
                <a:lnTo>
                  <a:pt x="1382573" y="5531839"/>
                </a:lnTo>
                <a:cubicBezTo>
                  <a:pt x="1384917" y="5532006"/>
                  <a:pt x="1386842" y="5530834"/>
                  <a:pt x="1388349" y="5528323"/>
                </a:cubicBezTo>
                <a:cubicBezTo>
                  <a:pt x="1389689" y="5526146"/>
                  <a:pt x="1390358" y="5523551"/>
                  <a:pt x="1390358" y="5520537"/>
                </a:cubicBezTo>
                <a:cubicBezTo>
                  <a:pt x="1390358" y="5517356"/>
                  <a:pt x="1389689" y="5514761"/>
                  <a:pt x="1388349" y="5512752"/>
                </a:cubicBezTo>
                <a:cubicBezTo>
                  <a:pt x="1386842" y="5510575"/>
                  <a:pt x="1384917" y="5509738"/>
                  <a:pt x="1382573" y="5510240"/>
                </a:cubicBezTo>
                <a:cubicBezTo>
                  <a:pt x="1376545" y="5511077"/>
                  <a:pt x="1368592" y="5511496"/>
                  <a:pt x="1358713" y="5511496"/>
                </a:cubicBezTo>
                <a:cubicBezTo>
                  <a:pt x="1349337" y="5511496"/>
                  <a:pt x="1339459" y="5511077"/>
                  <a:pt x="1329078" y="5510240"/>
                </a:cubicBezTo>
                <a:close/>
                <a:moveTo>
                  <a:pt x="2076298" y="5509989"/>
                </a:moveTo>
                <a:cubicBezTo>
                  <a:pt x="2074289" y="5509822"/>
                  <a:pt x="2072698" y="5510910"/>
                  <a:pt x="2071526" y="5513254"/>
                </a:cubicBezTo>
                <a:cubicBezTo>
                  <a:pt x="2070521" y="5515263"/>
                  <a:pt x="2070019" y="5517858"/>
                  <a:pt x="2070019" y="5521040"/>
                </a:cubicBezTo>
                <a:cubicBezTo>
                  <a:pt x="2070019" y="5524053"/>
                  <a:pt x="2070438" y="5526649"/>
                  <a:pt x="2071275" y="5528825"/>
                </a:cubicBezTo>
                <a:cubicBezTo>
                  <a:pt x="2072447" y="5531337"/>
                  <a:pt x="2073954" y="5532592"/>
                  <a:pt x="2075795" y="5532592"/>
                </a:cubicBezTo>
                <a:lnTo>
                  <a:pt x="2078056" y="5532341"/>
                </a:lnTo>
                <a:cubicBezTo>
                  <a:pt x="2080735" y="5532174"/>
                  <a:pt x="2082576" y="5532258"/>
                  <a:pt x="2083581" y="5532592"/>
                </a:cubicBezTo>
                <a:cubicBezTo>
                  <a:pt x="2085423" y="5533095"/>
                  <a:pt x="2086344" y="5534183"/>
                  <a:pt x="2086344" y="5535857"/>
                </a:cubicBezTo>
                <a:lnTo>
                  <a:pt x="2086344" y="5616476"/>
                </a:lnTo>
                <a:cubicBezTo>
                  <a:pt x="2086344" y="5619322"/>
                  <a:pt x="2084753" y="5621247"/>
                  <a:pt x="2081572" y="5622252"/>
                </a:cubicBezTo>
                <a:cubicBezTo>
                  <a:pt x="2079395" y="5622922"/>
                  <a:pt x="2077135" y="5623005"/>
                  <a:pt x="2074791" y="5622503"/>
                </a:cubicBezTo>
                <a:cubicBezTo>
                  <a:pt x="2073116" y="5622168"/>
                  <a:pt x="2071861" y="5623173"/>
                  <a:pt x="2071024" y="5625517"/>
                </a:cubicBezTo>
                <a:cubicBezTo>
                  <a:pt x="2070186" y="5627694"/>
                  <a:pt x="2069852" y="5630372"/>
                  <a:pt x="2070019" y="5633554"/>
                </a:cubicBezTo>
                <a:cubicBezTo>
                  <a:pt x="2070187" y="5636735"/>
                  <a:pt x="2070856" y="5639414"/>
                  <a:pt x="2072028" y="5641590"/>
                </a:cubicBezTo>
                <a:cubicBezTo>
                  <a:pt x="2073200" y="5643934"/>
                  <a:pt x="2074707" y="5644939"/>
                  <a:pt x="2076549" y="5644604"/>
                </a:cubicBezTo>
                <a:cubicBezTo>
                  <a:pt x="2082911" y="5643934"/>
                  <a:pt x="2090111" y="5643600"/>
                  <a:pt x="2098148" y="5643600"/>
                </a:cubicBezTo>
                <a:cubicBezTo>
                  <a:pt x="2106352" y="5643600"/>
                  <a:pt x="2113886" y="5644018"/>
                  <a:pt x="2120751" y="5644855"/>
                </a:cubicBezTo>
                <a:cubicBezTo>
                  <a:pt x="2122592" y="5644855"/>
                  <a:pt x="2124099" y="5643683"/>
                  <a:pt x="2125272" y="5641339"/>
                </a:cubicBezTo>
                <a:cubicBezTo>
                  <a:pt x="2126109" y="5639163"/>
                  <a:pt x="2126527" y="5636484"/>
                  <a:pt x="2126527" y="5633302"/>
                </a:cubicBezTo>
                <a:cubicBezTo>
                  <a:pt x="2126360" y="5630121"/>
                  <a:pt x="2125774" y="5627442"/>
                  <a:pt x="2124769" y="5625266"/>
                </a:cubicBezTo>
                <a:cubicBezTo>
                  <a:pt x="2123765" y="5622754"/>
                  <a:pt x="2122425" y="5621666"/>
                  <a:pt x="2120751" y="5622001"/>
                </a:cubicBezTo>
                <a:cubicBezTo>
                  <a:pt x="2116565" y="5622336"/>
                  <a:pt x="2113802" y="5622252"/>
                  <a:pt x="2112463" y="5621750"/>
                </a:cubicBezTo>
                <a:cubicBezTo>
                  <a:pt x="2110454" y="5620913"/>
                  <a:pt x="2109449" y="5619071"/>
                  <a:pt x="2109449" y="5616224"/>
                </a:cubicBezTo>
                <a:lnTo>
                  <a:pt x="2109449" y="5555196"/>
                </a:lnTo>
                <a:lnTo>
                  <a:pt x="2136071" y="5613713"/>
                </a:lnTo>
                <a:cubicBezTo>
                  <a:pt x="2138582" y="5618903"/>
                  <a:pt x="2142098" y="5621499"/>
                  <a:pt x="2146619" y="5621499"/>
                </a:cubicBezTo>
                <a:cubicBezTo>
                  <a:pt x="2150972" y="5621499"/>
                  <a:pt x="2154572" y="5618903"/>
                  <a:pt x="2157418" y="5613713"/>
                </a:cubicBezTo>
                <a:lnTo>
                  <a:pt x="2183789" y="5555196"/>
                </a:lnTo>
                <a:lnTo>
                  <a:pt x="2183789" y="5620243"/>
                </a:lnTo>
                <a:cubicBezTo>
                  <a:pt x="2183789" y="5621750"/>
                  <a:pt x="2182114" y="5622587"/>
                  <a:pt x="2178766" y="5622754"/>
                </a:cubicBezTo>
                <a:cubicBezTo>
                  <a:pt x="2177091" y="5622754"/>
                  <a:pt x="2174162" y="5622587"/>
                  <a:pt x="2169976" y="5622252"/>
                </a:cubicBezTo>
                <a:lnTo>
                  <a:pt x="2168971" y="5622252"/>
                </a:lnTo>
                <a:cubicBezTo>
                  <a:pt x="2164953" y="5622754"/>
                  <a:pt x="2163111" y="5626605"/>
                  <a:pt x="2163446" y="5633805"/>
                </a:cubicBezTo>
                <a:cubicBezTo>
                  <a:pt x="2163781" y="5641172"/>
                  <a:pt x="2165957" y="5644855"/>
                  <a:pt x="2169976" y="5644855"/>
                </a:cubicBezTo>
                <a:cubicBezTo>
                  <a:pt x="2178515" y="5644353"/>
                  <a:pt x="2187137" y="5644102"/>
                  <a:pt x="2195844" y="5644102"/>
                </a:cubicBezTo>
                <a:cubicBezTo>
                  <a:pt x="2204383" y="5644102"/>
                  <a:pt x="2212503" y="5644353"/>
                  <a:pt x="2220205" y="5644855"/>
                </a:cubicBezTo>
                <a:cubicBezTo>
                  <a:pt x="2222214" y="5644855"/>
                  <a:pt x="2223805" y="5643600"/>
                  <a:pt x="2224977" y="5641088"/>
                </a:cubicBezTo>
                <a:cubicBezTo>
                  <a:pt x="2225982" y="5639079"/>
                  <a:pt x="2226484" y="5636484"/>
                  <a:pt x="2226484" y="5633302"/>
                </a:cubicBezTo>
                <a:cubicBezTo>
                  <a:pt x="2226484" y="5630121"/>
                  <a:pt x="2225982" y="5627442"/>
                  <a:pt x="2224977" y="5625266"/>
                </a:cubicBezTo>
                <a:cubicBezTo>
                  <a:pt x="2224140" y="5623089"/>
                  <a:pt x="2223051" y="5622168"/>
                  <a:pt x="2221712" y="5622503"/>
                </a:cubicBezTo>
                <a:cubicBezTo>
                  <a:pt x="2217192" y="5623173"/>
                  <a:pt x="2213927" y="5623424"/>
                  <a:pt x="2211917" y="5623257"/>
                </a:cubicBezTo>
                <a:cubicBezTo>
                  <a:pt x="2208569" y="5623089"/>
                  <a:pt x="2206894" y="5622001"/>
                  <a:pt x="2206894" y="5619992"/>
                </a:cubicBezTo>
                <a:lnTo>
                  <a:pt x="2206894" y="5535857"/>
                </a:lnTo>
                <a:cubicBezTo>
                  <a:pt x="2206894" y="5534016"/>
                  <a:pt x="2208401" y="5532844"/>
                  <a:pt x="2211415" y="5532341"/>
                </a:cubicBezTo>
                <a:cubicBezTo>
                  <a:pt x="2213759" y="5532006"/>
                  <a:pt x="2216354" y="5532090"/>
                  <a:pt x="2219201" y="5532592"/>
                </a:cubicBezTo>
                <a:cubicBezTo>
                  <a:pt x="2221712" y="5533095"/>
                  <a:pt x="2223638" y="5532174"/>
                  <a:pt x="2224977" y="5529830"/>
                </a:cubicBezTo>
                <a:cubicBezTo>
                  <a:pt x="2226149" y="5527821"/>
                  <a:pt x="2226651" y="5525142"/>
                  <a:pt x="2226484" y="5521793"/>
                </a:cubicBezTo>
                <a:cubicBezTo>
                  <a:pt x="2226484" y="5518612"/>
                  <a:pt x="2225982" y="5515849"/>
                  <a:pt x="2224977" y="5513505"/>
                </a:cubicBezTo>
                <a:cubicBezTo>
                  <a:pt x="2223805" y="5510994"/>
                  <a:pt x="2222466" y="5509905"/>
                  <a:pt x="2220959" y="5510240"/>
                </a:cubicBezTo>
                <a:cubicBezTo>
                  <a:pt x="2213927" y="5510743"/>
                  <a:pt x="2208318" y="5510910"/>
                  <a:pt x="2204132" y="5510743"/>
                </a:cubicBezTo>
                <a:cubicBezTo>
                  <a:pt x="2199611" y="5510743"/>
                  <a:pt x="2194923" y="5510491"/>
                  <a:pt x="2190068" y="5509989"/>
                </a:cubicBezTo>
                <a:cubicBezTo>
                  <a:pt x="2185882" y="5509654"/>
                  <a:pt x="2182952" y="5510240"/>
                  <a:pt x="2181277" y="5511747"/>
                </a:cubicBezTo>
                <a:cubicBezTo>
                  <a:pt x="2180105" y="5512584"/>
                  <a:pt x="2178933" y="5514510"/>
                  <a:pt x="2177761" y="5517524"/>
                </a:cubicBezTo>
                <a:lnTo>
                  <a:pt x="2176254" y="5521291"/>
                </a:lnTo>
                <a:lnTo>
                  <a:pt x="2148377" y="5586589"/>
                </a:lnTo>
                <a:cubicBezTo>
                  <a:pt x="2147875" y="5588096"/>
                  <a:pt x="2147289" y="5588849"/>
                  <a:pt x="2146619" y="5588849"/>
                </a:cubicBezTo>
                <a:cubicBezTo>
                  <a:pt x="2146117" y="5588849"/>
                  <a:pt x="2145531" y="5588096"/>
                  <a:pt x="2144861" y="5586589"/>
                </a:cubicBezTo>
                <a:lnTo>
                  <a:pt x="2117486" y="5522295"/>
                </a:lnTo>
                <a:lnTo>
                  <a:pt x="2116481" y="5520035"/>
                </a:lnTo>
                <a:cubicBezTo>
                  <a:pt x="2114807" y="5516351"/>
                  <a:pt x="2113384" y="5513840"/>
                  <a:pt x="2112212" y="5512501"/>
                </a:cubicBezTo>
                <a:cubicBezTo>
                  <a:pt x="2110035" y="5510491"/>
                  <a:pt x="2107272" y="5509654"/>
                  <a:pt x="2103924" y="5509989"/>
                </a:cubicBezTo>
                <a:cubicBezTo>
                  <a:pt x="2099738" y="5510491"/>
                  <a:pt x="2095720" y="5510743"/>
                  <a:pt x="2091869" y="5510743"/>
                </a:cubicBezTo>
                <a:cubicBezTo>
                  <a:pt x="2089357" y="5510743"/>
                  <a:pt x="2084669" y="5510491"/>
                  <a:pt x="2077805" y="5509989"/>
                </a:cubicBezTo>
                <a:close/>
                <a:moveTo>
                  <a:pt x="1974509" y="5509989"/>
                </a:moveTo>
                <a:cubicBezTo>
                  <a:pt x="1971160" y="5509487"/>
                  <a:pt x="1968481" y="5510408"/>
                  <a:pt x="1966472" y="5512752"/>
                </a:cubicBezTo>
                <a:cubicBezTo>
                  <a:pt x="1964797" y="5514928"/>
                  <a:pt x="1963960" y="5517607"/>
                  <a:pt x="1963960" y="5520788"/>
                </a:cubicBezTo>
                <a:cubicBezTo>
                  <a:pt x="1963960" y="5524137"/>
                  <a:pt x="1964797" y="5526816"/>
                  <a:pt x="1966472" y="5528825"/>
                </a:cubicBezTo>
                <a:cubicBezTo>
                  <a:pt x="1968481" y="5531169"/>
                  <a:pt x="1971160" y="5532090"/>
                  <a:pt x="1974509" y="5531588"/>
                </a:cubicBezTo>
                <a:lnTo>
                  <a:pt x="1980034" y="5531337"/>
                </a:lnTo>
                <a:cubicBezTo>
                  <a:pt x="1985559" y="5531169"/>
                  <a:pt x="1989075" y="5531253"/>
                  <a:pt x="1990582" y="5531588"/>
                </a:cubicBezTo>
                <a:cubicBezTo>
                  <a:pt x="1992926" y="5532090"/>
                  <a:pt x="1994098" y="5533597"/>
                  <a:pt x="1994098" y="5536108"/>
                </a:cubicBezTo>
                <a:lnTo>
                  <a:pt x="1994098" y="5619741"/>
                </a:lnTo>
                <a:cubicBezTo>
                  <a:pt x="1994098" y="5622587"/>
                  <a:pt x="1991670" y="5624177"/>
                  <a:pt x="1986815" y="5624512"/>
                </a:cubicBezTo>
                <a:cubicBezTo>
                  <a:pt x="1983801" y="5624680"/>
                  <a:pt x="1979699" y="5624261"/>
                  <a:pt x="1974509" y="5623257"/>
                </a:cubicBezTo>
                <a:cubicBezTo>
                  <a:pt x="1971160" y="5622754"/>
                  <a:pt x="1968481" y="5623675"/>
                  <a:pt x="1966472" y="5626019"/>
                </a:cubicBezTo>
                <a:cubicBezTo>
                  <a:pt x="1964797" y="5628028"/>
                  <a:pt x="1963960" y="5630707"/>
                  <a:pt x="1963960" y="5634056"/>
                </a:cubicBezTo>
                <a:cubicBezTo>
                  <a:pt x="1963960" y="5637237"/>
                  <a:pt x="1964797" y="5639916"/>
                  <a:pt x="1966472" y="5642093"/>
                </a:cubicBezTo>
                <a:cubicBezTo>
                  <a:pt x="1968481" y="5644437"/>
                  <a:pt x="1971160" y="5645358"/>
                  <a:pt x="1974509" y="5644855"/>
                </a:cubicBezTo>
                <a:cubicBezTo>
                  <a:pt x="1984554" y="5644186"/>
                  <a:pt x="1994935" y="5643851"/>
                  <a:pt x="2005651" y="5643851"/>
                </a:cubicBezTo>
                <a:cubicBezTo>
                  <a:pt x="2016199" y="5643851"/>
                  <a:pt x="2025408" y="5644186"/>
                  <a:pt x="2033277" y="5644855"/>
                </a:cubicBezTo>
                <a:cubicBezTo>
                  <a:pt x="2036961" y="5645358"/>
                  <a:pt x="2039891" y="5644437"/>
                  <a:pt x="2042067" y="5642093"/>
                </a:cubicBezTo>
                <a:cubicBezTo>
                  <a:pt x="2044076" y="5639916"/>
                  <a:pt x="2045081" y="5637237"/>
                  <a:pt x="2045081" y="5634056"/>
                </a:cubicBezTo>
                <a:cubicBezTo>
                  <a:pt x="2045081" y="5630707"/>
                  <a:pt x="2044076" y="5628028"/>
                  <a:pt x="2042067" y="5626019"/>
                </a:cubicBezTo>
                <a:cubicBezTo>
                  <a:pt x="2039891" y="5623675"/>
                  <a:pt x="2036961" y="5622754"/>
                  <a:pt x="2033277" y="5623257"/>
                </a:cubicBezTo>
                <a:lnTo>
                  <a:pt x="2029259" y="5623759"/>
                </a:lnTo>
                <a:cubicBezTo>
                  <a:pt x="2024403" y="5624429"/>
                  <a:pt x="2021306" y="5624596"/>
                  <a:pt x="2019966" y="5624261"/>
                </a:cubicBezTo>
                <a:cubicBezTo>
                  <a:pt x="2018124" y="5623926"/>
                  <a:pt x="2017204" y="5622419"/>
                  <a:pt x="2017204" y="5619741"/>
                </a:cubicBezTo>
                <a:lnTo>
                  <a:pt x="2017204" y="5536108"/>
                </a:lnTo>
                <a:cubicBezTo>
                  <a:pt x="2017204" y="5533597"/>
                  <a:pt x="2017874" y="5532090"/>
                  <a:pt x="2019213" y="5531588"/>
                </a:cubicBezTo>
                <a:cubicBezTo>
                  <a:pt x="2020217" y="5531253"/>
                  <a:pt x="2022980" y="5531169"/>
                  <a:pt x="2027501" y="5531337"/>
                </a:cubicBezTo>
                <a:lnTo>
                  <a:pt x="2033277" y="5531588"/>
                </a:lnTo>
                <a:cubicBezTo>
                  <a:pt x="2036961" y="5532090"/>
                  <a:pt x="2039891" y="5531169"/>
                  <a:pt x="2042067" y="5528825"/>
                </a:cubicBezTo>
                <a:cubicBezTo>
                  <a:pt x="2044076" y="5526816"/>
                  <a:pt x="2045081" y="5524137"/>
                  <a:pt x="2045081" y="5520788"/>
                </a:cubicBezTo>
                <a:cubicBezTo>
                  <a:pt x="2045081" y="5517607"/>
                  <a:pt x="2044076" y="5514928"/>
                  <a:pt x="2042067" y="5512752"/>
                </a:cubicBezTo>
                <a:cubicBezTo>
                  <a:pt x="2039891" y="5510408"/>
                  <a:pt x="2036961" y="5509487"/>
                  <a:pt x="2033277" y="5509989"/>
                </a:cubicBezTo>
                <a:cubicBezTo>
                  <a:pt x="2026245" y="5510659"/>
                  <a:pt x="2016618" y="5510994"/>
                  <a:pt x="2004395" y="5510994"/>
                </a:cubicBezTo>
                <a:cubicBezTo>
                  <a:pt x="1992340" y="5510994"/>
                  <a:pt x="1982378" y="5510659"/>
                  <a:pt x="1974509" y="5509989"/>
                </a:cubicBezTo>
                <a:close/>
                <a:moveTo>
                  <a:pt x="1862748" y="5509989"/>
                </a:moveTo>
                <a:cubicBezTo>
                  <a:pt x="1858897" y="5509654"/>
                  <a:pt x="1855799" y="5510659"/>
                  <a:pt x="1853455" y="5513003"/>
                </a:cubicBezTo>
                <a:cubicBezTo>
                  <a:pt x="1851446" y="5515012"/>
                  <a:pt x="1850442" y="5517607"/>
                  <a:pt x="1850442" y="5520788"/>
                </a:cubicBezTo>
                <a:cubicBezTo>
                  <a:pt x="1850442" y="5523802"/>
                  <a:pt x="1851446" y="5526397"/>
                  <a:pt x="1853455" y="5528574"/>
                </a:cubicBezTo>
                <a:cubicBezTo>
                  <a:pt x="1855799" y="5530918"/>
                  <a:pt x="1858897" y="5532006"/>
                  <a:pt x="1862748" y="5531839"/>
                </a:cubicBezTo>
                <a:cubicBezTo>
                  <a:pt x="1865594" y="5531839"/>
                  <a:pt x="1867687" y="5532258"/>
                  <a:pt x="1869027" y="5533095"/>
                </a:cubicBezTo>
                <a:cubicBezTo>
                  <a:pt x="1870868" y="5534099"/>
                  <a:pt x="1871789" y="5536276"/>
                  <a:pt x="1871789" y="5539624"/>
                </a:cubicBezTo>
                <a:lnTo>
                  <a:pt x="1871789" y="5612206"/>
                </a:lnTo>
                <a:cubicBezTo>
                  <a:pt x="1871789" y="5617062"/>
                  <a:pt x="1870450" y="5620243"/>
                  <a:pt x="1867771" y="5621750"/>
                </a:cubicBezTo>
                <a:cubicBezTo>
                  <a:pt x="1865762" y="5622922"/>
                  <a:pt x="1862246" y="5623340"/>
                  <a:pt x="1857223" y="5623005"/>
                </a:cubicBezTo>
                <a:cubicBezTo>
                  <a:pt x="1855214" y="5622838"/>
                  <a:pt x="1853623" y="5623926"/>
                  <a:pt x="1852451" y="5626270"/>
                </a:cubicBezTo>
                <a:cubicBezTo>
                  <a:pt x="1851446" y="5628614"/>
                  <a:pt x="1850944" y="5631377"/>
                  <a:pt x="1850944" y="5634558"/>
                </a:cubicBezTo>
                <a:cubicBezTo>
                  <a:pt x="1850944" y="5637739"/>
                  <a:pt x="1851530" y="5640335"/>
                  <a:pt x="1852702" y="5642344"/>
                </a:cubicBezTo>
                <a:cubicBezTo>
                  <a:pt x="1854041" y="5644688"/>
                  <a:pt x="1855799" y="5645776"/>
                  <a:pt x="1857976" y="5645609"/>
                </a:cubicBezTo>
                <a:cubicBezTo>
                  <a:pt x="1866850" y="5645106"/>
                  <a:pt x="1876477" y="5644855"/>
                  <a:pt x="1886858" y="5644855"/>
                </a:cubicBezTo>
                <a:cubicBezTo>
                  <a:pt x="1899918" y="5644688"/>
                  <a:pt x="1912140" y="5644939"/>
                  <a:pt x="1923526" y="5645609"/>
                </a:cubicBezTo>
                <a:cubicBezTo>
                  <a:pt x="1935748" y="5646446"/>
                  <a:pt x="1946045" y="5642511"/>
                  <a:pt x="1954417" y="5633805"/>
                </a:cubicBezTo>
                <a:cubicBezTo>
                  <a:pt x="1962956" y="5625098"/>
                  <a:pt x="1967225" y="5614048"/>
                  <a:pt x="1967225" y="5600653"/>
                </a:cubicBezTo>
                <a:cubicBezTo>
                  <a:pt x="1967225" y="5590273"/>
                  <a:pt x="1963374" y="5580813"/>
                  <a:pt x="1955673" y="5572274"/>
                </a:cubicBezTo>
                <a:cubicBezTo>
                  <a:pt x="1946799" y="5562395"/>
                  <a:pt x="1935497" y="5557456"/>
                  <a:pt x="1921768" y="5557456"/>
                </a:cubicBezTo>
                <a:lnTo>
                  <a:pt x="1914484" y="5557456"/>
                </a:lnTo>
                <a:cubicBezTo>
                  <a:pt x="1906448" y="5557456"/>
                  <a:pt x="1901341" y="5557121"/>
                  <a:pt x="1899164" y="5556451"/>
                </a:cubicBezTo>
                <a:cubicBezTo>
                  <a:pt x="1896318" y="5555279"/>
                  <a:pt x="1894895" y="5552433"/>
                  <a:pt x="1894895" y="5547912"/>
                </a:cubicBezTo>
                <a:lnTo>
                  <a:pt x="1894895" y="5539624"/>
                </a:lnTo>
                <a:cubicBezTo>
                  <a:pt x="1894895" y="5536108"/>
                  <a:pt x="1895899" y="5533932"/>
                  <a:pt x="1897909" y="5533095"/>
                </a:cubicBezTo>
                <a:cubicBezTo>
                  <a:pt x="1899583" y="5532258"/>
                  <a:pt x="1903350" y="5531839"/>
                  <a:pt x="1909210" y="5531839"/>
                </a:cubicBezTo>
                <a:cubicBezTo>
                  <a:pt x="1913061" y="5532006"/>
                  <a:pt x="1916159" y="5531002"/>
                  <a:pt x="1918503" y="5528825"/>
                </a:cubicBezTo>
                <a:cubicBezTo>
                  <a:pt x="1920512" y="5526649"/>
                  <a:pt x="1921516" y="5524053"/>
                  <a:pt x="1921517" y="5521040"/>
                </a:cubicBezTo>
                <a:cubicBezTo>
                  <a:pt x="1921516" y="5517858"/>
                  <a:pt x="1920512" y="5515263"/>
                  <a:pt x="1918503" y="5513254"/>
                </a:cubicBezTo>
                <a:cubicBezTo>
                  <a:pt x="1916159" y="5510743"/>
                  <a:pt x="1913061" y="5509654"/>
                  <a:pt x="1909210" y="5509989"/>
                </a:cubicBezTo>
                <a:cubicBezTo>
                  <a:pt x="1902848" y="5510157"/>
                  <a:pt x="1894225" y="5510240"/>
                  <a:pt x="1883342" y="5510240"/>
                </a:cubicBezTo>
                <a:cubicBezTo>
                  <a:pt x="1871622" y="5510408"/>
                  <a:pt x="1864757" y="5510324"/>
                  <a:pt x="1862748" y="5509989"/>
                </a:cubicBezTo>
                <a:close/>
                <a:moveTo>
                  <a:pt x="1686024" y="5509989"/>
                </a:moveTo>
                <a:cubicBezTo>
                  <a:pt x="1684182" y="5509654"/>
                  <a:pt x="1682759" y="5510575"/>
                  <a:pt x="1681754" y="5512752"/>
                </a:cubicBezTo>
                <a:cubicBezTo>
                  <a:pt x="1680750" y="5514761"/>
                  <a:pt x="1680248" y="5517272"/>
                  <a:pt x="1680248" y="5520286"/>
                </a:cubicBezTo>
                <a:cubicBezTo>
                  <a:pt x="1680248" y="5522965"/>
                  <a:pt x="1680499" y="5525393"/>
                  <a:pt x="1681001" y="5527569"/>
                </a:cubicBezTo>
                <a:cubicBezTo>
                  <a:pt x="1681671" y="5529746"/>
                  <a:pt x="1682592" y="5530751"/>
                  <a:pt x="1683763" y="5530583"/>
                </a:cubicBezTo>
                <a:cubicBezTo>
                  <a:pt x="1687782" y="5530081"/>
                  <a:pt x="1690545" y="5530081"/>
                  <a:pt x="1692051" y="5530583"/>
                </a:cubicBezTo>
                <a:cubicBezTo>
                  <a:pt x="1694228" y="5531085"/>
                  <a:pt x="1695316" y="5532509"/>
                  <a:pt x="1695316" y="5534853"/>
                </a:cubicBezTo>
                <a:lnTo>
                  <a:pt x="1695316" y="5623508"/>
                </a:lnTo>
                <a:cubicBezTo>
                  <a:pt x="1695316" y="5624847"/>
                  <a:pt x="1694312" y="5625684"/>
                  <a:pt x="1692303" y="5626019"/>
                </a:cubicBezTo>
                <a:cubicBezTo>
                  <a:pt x="1690628" y="5626354"/>
                  <a:pt x="1688200" y="5626270"/>
                  <a:pt x="1685019" y="5625768"/>
                </a:cubicBezTo>
                <a:cubicBezTo>
                  <a:pt x="1683177" y="5625433"/>
                  <a:pt x="1681754" y="5626270"/>
                  <a:pt x="1680750" y="5628280"/>
                </a:cubicBezTo>
                <a:cubicBezTo>
                  <a:pt x="1679745" y="5630121"/>
                  <a:pt x="1679243" y="5632465"/>
                  <a:pt x="1679243" y="5635312"/>
                </a:cubicBezTo>
                <a:cubicBezTo>
                  <a:pt x="1679243" y="5637991"/>
                  <a:pt x="1679662" y="5640251"/>
                  <a:pt x="1680499" y="5642093"/>
                </a:cubicBezTo>
                <a:cubicBezTo>
                  <a:pt x="1681503" y="5644269"/>
                  <a:pt x="1682926" y="5645274"/>
                  <a:pt x="1684768" y="5645106"/>
                </a:cubicBezTo>
                <a:cubicBezTo>
                  <a:pt x="1691131" y="5644604"/>
                  <a:pt x="1697493" y="5644353"/>
                  <a:pt x="1703855" y="5644353"/>
                </a:cubicBezTo>
                <a:cubicBezTo>
                  <a:pt x="1707874" y="5644353"/>
                  <a:pt x="1713817" y="5644437"/>
                  <a:pt x="1721687" y="5644604"/>
                </a:cubicBezTo>
                <a:lnTo>
                  <a:pt x="1729472" y="5645106"/>
                </a:lnTo>
                <a:cubicBezTo>
                  <a:pt x="1731482" y="5645106"/>
                  <a:pt x="1733072" y="5644018"/>
                  <a:pt x="1734244" y="5641842"/>
                </a:cubicBezTo>
                <a:cubicBezTo>
                  <a:pt x="1735249" y="5640000"/>
                  <a:pt x="1735751" y="5637739"/>
                  <a:pt x="1735751" y="5635061"/>
                </a:cubicBezTo>
                <a:cubicBezTo>
                  <a:pt x="1735751" y="5632214"/>
                  <a:pt x="1735249" y="5629954"/>
                  <a:pt x="1734244" y="5628280"/>
                </a:cubicBezTo>
                <a:cubicBezTo>
                  <a:pt x="1733072" y="5626270"/>
                  <a:pt x="1731482" y="5625433"/>
                  <a:pt x="1729472" y="5625768"/>
                </a:cubicBezTo>
                <a:lnTo>
                  <a:pt x="1727463" y="5625768"/>
                </a:lnTo>
                <a:cubicBezTo>
                  <a:pt x="1724784" y="5625936"/>
                  <a:pt x="1722859" y="5625936"/>
                  <a:pt x="1721687" y="5625768"/>
                </a:cubicBezTo>
                <a:cubicBezTo>
                  <a:pt x="1719510" y="5625433"/>
                  <a:pt x="1718422" y="5624596"/>
                  <a:pt x="1718422" y="5623257"/>
                </a:cubicBezTo>
                <a:lnTo>
                  <a:pt x="1718422" y="5584078"/>
                </a:lnTo>
                <a:lnTo>
                  <a:pt x="1771916" y="5584078"/>
                </a:lnTo>
                <a:lnTo>
                  <a:pt x="1771916" y="5623005"/>
                </a:lnTo>
                <a:cubicBezTo>
                  <a:pt x="1771749" y="5624177"/>
                  <a:pt x="1770326" y="5625015"/>
                  <a:pt x="1767647" y="5625517"/>
                </a:cubicBezTo>
                <a:cubicBezTo>
                  <a:pt x="1765303" y="5626019"/>
                  <a:pt x="1762707" y="5626019"/>
                  <a:pt x="1759861" y="5625517"/>
                </a:cubicBezTo>
                <a:cubicBezTo>
                  <a:pt x="1757685" y="5625015"/>
                  <a:pt x="1756010" y="5625684"/>
                  <a:pt x="1754838" y="5627526"/>
                </a:cubicBezTo>
                <a:cubicBezTo>
                  <a:pt x="1753666" y="5629368"/>
                  <a:pt x="1753080" y="5631712"/>
                  <a:pt x="1753080" y="5634558"/>
                </a:cubicBezTo>
                <a:cubicBezTo>
                  <a:pt x="1752913" y="5637405"/>
                  <a:pt x="1753415" y="5639832"/>
                  <a:pt x="1754587" y="5641842"/>
                </a:cubicBezTo>
                <a:cubicBezTo>
                  <a:pt x="1755759" y="5644018"/>
                  <a:pt x="1757517" y="5645106"/>
                  <a:pt x="1759861" y="5645106"/>
                </a:cubicBezTo>
                <a:cubicBezTo>
                  <a:pt x="1768065" y="5644437"/>
                  <a:pt x="1776102" y="5644102"/>
                  <a:pt x="1783971" y="5644102"/>
                </a:cubicBezTo>
                <a:cubicBezTo>
                  <a:pt x="1791673" y="5643934"/>
                  <a:pt x="1800463" y="5644186"/>
                  <a:pt x="1810342" y="5644855"/>
                </a:cubicBezTo>
                <a:cubicBezTo>
                  <a:pt x="1812016" y="5645358"/>
                  <a:pt x="1813439" y="5644520"/>
                  <a:pt x="1814611" y="5642344"/>
                </a:cubicBezTo>
                <a:cubicBezTo>
                  <a:pt x="1815783" y="5640502"/>
                  <a:pt x="1816370" y="5638074"/>
                  <a:pt x="1816370" y="5635061"/>
                </a:cubicBezTo>
                <a:cubicBezTo>
                  <a:pt x="1816537" y="5632214"/>
                  <a:pt x="1816202" y="5629786"/>
                  <a:pt x="1815365" y="5627777"/>
                </a:cubicBezTo>
                <a:cubicBezTo>
                  <a:pt x="1814360" y="5625601"/>
                  <a:pt x="1813021" y="5624763"/>
                  <a:pt x="1811347" y="5625266"/>
                </a:cubicBezTo>
                <a:lnTo>
                  <a:pt x="1809588" y="5625266"/>
                </a:lnTo>
                <a:cubicBezTo>
                  <a:pt x="1804733" y="5625768"/>
                  <a:pt x="1801384" y="5626019"/>
                  <a:pt x="1799542" y="5626019"/>
                </a:cubicBezTo>
                <a:cubicBezTo>
                  <a:pt x="1796529" y="5626019"/>
                  <a:pt x="1795022" y="5625517"/>
                  <a:pt x="1795022" y="5624512"/>
                </a:cubicBezTo>
                <a:lnTo>
                  <a:pt x="1795022" y="5531337"/>
                </a:lnTo>
                <a:cubicBezTo>
                  <a:pt x="1795022" y="5530165"/>
                  <a:pt x="1796278" y="5529411"/>
                  <a:pt x="1798789" y="5529076"/>
                </a:cubicBezTo>
                <a:cubicBezTo>
                  <a:pt x="1800798" y="5528909"/>
                  <a:pt x="1803477" y="5529076"/>
                  <a:pt x="1806826" y="5529579"/>
                </a:cubicBezTo>
                <a:cubicBezTo>
                  <a:pt x="1808500" y="5529579"/>
                  <a:pt x="1809839" y="5528574"/>
                  <a:pt x="1810844" y="5526565"/>
                </a:cubicBezTo>
                <a:cubicBezTo>
                  <a:pt x="1811849" y="5524556"/>
                  <a:pt x="1812267" y="5522212"/>
                  <a:pt x="1812100" y="5519533"/>
                </a:cubicBezTo>
                <a:cubicBezTo>
                  <a:pt x="1811933" y="5516686"/>
                  <a:pt x="1811263" y="5514342"/>
                  <a:pt x="1810091" y="5512501"/>
                </a:cubicBezTo>
                <a:cubicBezTo>
                  <a:pt x="1808751" y="5510491"/>
                  <a:pt x="1806993" y="5509654"/>
                  <a:pt x="1804817" y="5509989"/>
                </a:cubicBezTo>
                <a:cubicBezTo>
                  <a:pt x="1798622" y="5510659"/>
                  <a:pt x="1791589" y="5510994"/>
                  <a:pt x="1783720" y="5510994"/>
                </a:cubicBezTo>
                <a:cubicBezTo>
                  <a:pt x="1776353" y="5510826"/>
                  <a:pt x="1768568" y="5510491"/>
                  <a:pt x="1760364" y="5509989"/>
                </a:cubicBezTo>
                <a:cubicBezTo>
                  <a:pt x="1758354" y="5509654"/>
                  <a:pt x="1756764" y="5510575"/>
                  <a:pt x="1755592" y="5512752"/>
                </a:cubicBezTo>
                <a:cubicBezTo>
                  <a:pt x="1754755" y="5514761"/>
                  <a:pt x="1754420" y="5517189"/>
                  <a:pt x="1754587" y="5520035"/>
                </a:cubicBezTo>
                <a:cubicBezTo>
                  <a:pt x="1754587" y="5522881"/>
                  <a:pt x="1755173" y="5525225"/>
                  <a:pt x="1756345" y="5527067"/>
                </a:cubicBezTo>
                <a:cubicBezTo>
                  <a:pt x="1757685" y="5529244"/>
                  <a:pt x="1759443" y="5530165"/>
                  <a:pt x="1761619" y="5529830"/>
                </a:cubicBezTo>
                <a:cubicBezTo>
                  <a:pt x="1764298" y="5529327"/>
                  <a:pt x="1766391" y="5529244"/>
                  <a:pt x="1767898" y="5529579"/>
                </a:cubicBezTo>
                <a:cubicBezTo>
                  <a:pt x="1770577" y="5529913"/>
                  <a:pt x="1771916" y="5531169"/>
                  <a:pt x="1771916" y="5533346"/>
                </a:cubicBezTo>
                <a:lnTo>
                  <a:pt x="1771916" y="5564488"/>
                </a:lnTo>
                <a:lnTo>
                  <a:pt x="1718422" y="5564488"/>
                </a:lnTo>
                <a:lnTo>
                  <a:pt x="1718422" y="5532844"/>
                </a:lnTo>
                <a:cubicBezTo>
                  <a:pt x="1718422" y="5531002"/>
                  <a:pt x="1719510" y="5529830"/>
                  <a:pt x="1721687" y="5529327"/>
                </a:cubicBezTo>
                <a:cubicBezTo>
                  <a:pt x="1723361" y="5529160"/>
                  <a:pt x="1726124" y="5529327"/>
                  <a:pt x="1729975" y="5529830"/>
                </a:cubicBezTo>
                <a:cubicBezTo>
                  <a:pt x="1731984" y="5529997"/>
                  <a:pt x="1733491" y="5528909"/>
                  <a:pt x="1734495" y="5526565"/>
                </a:cubicBezTo>
                <a:cubicBezTo>
                  <a:pt x="1735333" y="5524723"/>
                  <a:pt x="1735667" y="5522379"/>
                  <a:pt x="1735500" y="5519533"/>
                </a:cubicBezTo>
                <a:cubicBezTo>
                  <a:pt x="1735333" y="5516519"/>
                  <a:pt x="1734663" y="5514091"/>
                  <a:pt x="1733491" y="5512249"/>
                </a:cubicBezTo>
                <a:cubicBezTo>
                  <a:pt x="1732151" y="5510240"/>
                  <a:pt x="1730561" y="5509487"/>
                  <a:pt x="1728719" y="5509989"/>
                </a:cubicBezTo>
                <a:cubicBezTo>
                  <a:pt x="1722859" y="5510659"/>
                  <a:pt x="1715910" y="5510994"/>
                  <a:pt x="1707874" y="5510994"/>
                </a:cubicBezTo>
                <a:cubicBezTo>
                  <a:pt x="1702014" y="5510826"/>
                  <a:pt x="1694730" y="5510491"/>
                  <a:pt x="1686024" y="5509989"/>
                </a:cubicBezTo>
                <a:close/>
                <a:moveTo>
                  <a:pt x="996457" y="5509989"/>
                </a:moveTo>
                <a:cubicBezTo>
                  <a:pt x="994112" y="5509487"/>
                  <a:pt x="992355" y="5510324"/>
                  <a:pt x="991183" y="5512501"/>
                </a:cubicBezTo>
                <a:cubicBezTo>
                  <a:pt x="990010" y="5514677"/>
                  <a:pt x="989424" y="5517356"/>
                  <a:pt x="989424" y="5520537"/>
                </a:cubicBezTo>
                <a:cubicBezTo>
                  <a:pt x="989424" y="5523718"/>
                  <a:pt x="990010" y="5526314"/>
                  <a:pt x="991183" y="5528323"/>
                </a:cubicBezTo>
                <a:cubicBezTo>
                  <a:pt x="992355" y="5530834"/>
                  <a:pt x="994112" y="5531923"/>
                  <a:pt x="996457" y="5531588"/>
                </a:cubicBezTo>
                <a:cubicBezTo>
                  <a:pt x="1000642" y="5531085"/>
                  <a:pt x="1004075" y="5531169"/>
                  <a:pt x="1006754" y="5531839"/>
                </a:cubicBezTo>
                <a:cubicBezTo>
                  <a:pt x="1010772" y="5532676"/>
                  <a:pt x="1012781" y="5534434"/>
                  <a:pt x="1012781" y="5537113"/>
                </a:cubicBezTo>
                <a:lnTo>
                  <a:pt x="1012781" y="5620243"/>
                </a:lnTo>
                <a:cubicBezTo>
                  <a:pt x="1012781" y="5622085"/>
                  <a:pt x="1010772" y="5623257"/>
                  <a:pt x="1006754" y="5623759"/>
                </a:cubicBezTo>
                <a:cubicBezTo>
                  <a:pt x="1003405" y="5623926"/>
                  <a:pt x="999973" y="5623591"/>
                  <a:pt x="996457" y="5622754"/>
                </a:cubicBezTo>
                <a:cubicBezTo>
                  <a:pt x="994112" y="5622252"/>
                  <a:pt x="992355" y="5623257"/>
                  <a:pt x="991183" y="5625768"/>
                </a:cubicBezTo>
                <a:cubicBezTo>
                  <a:pt x="990010" y="5627777"/>
                  <a:pt x="989424" y="5630372"/>
                  <a:pt x="989424" y="5633554"/>
                </a:cubicBezTo>
                <a:cubicBezTo>
                  <a:pt x="989424" y="5636735"/>
                  <a:pt x="990010" y="5639414"/>
                  <a:pt x="991183" y="5641590"/>
                </a:cubicBezTo>
                <a:cubicBezTo>
                  <a:pt x="992355" y="5643767"/>
                  <a:pt x="994112" y="5644688"/>
                  <a:pt x="996457" y="5644353"/>
                </a:cubicBezTo>
                <a:cubicBezTo>
                  <a:pt x="1001647" y="5644018"/>
                  <a:pt x="1007674" y="5643851"/>
                  <a:pt x="1014539" y="5643851"/>
                </a:cubicBezTo>
                <a:cubicBezTo>
                  <a:pt x="1021404" y="5643851"/>
                  <a:pt x="1028520" y="5644018"/>
                  <a:pt x="1035887" y="5644353"/>
                </a:cubicBezTo>
                <a:lnTo>
                  <a:pt x="1035887" y="5593119"/>
                </a:lnTo>
                <a:lnTo>
                  <a:pt x="1054220" y="5578050"/>
                </a:lnTo>
                <a:lnTo>
                  <a:pt x="1079335" y="5614466"/>
                </a:lnTo>
                <a:cubicBezTo>
                  <a:pt x="1081512" y="5617313"/>
                  <a:pt x="1082516" y="5619573"/>
                  <a:pt x="1082349" y="5621247"/>
                </a:cubicBezTo>
                <a:cubicBezTo>
                  <a:pt x="1082349" y="5622754"/>
                  <a:pt x="1081344" y="5623257"/>
                  <a:pt x="1079335" y="5622754"/>
                </a:cubicBezTo>
                <a:cubicBezTo>
                  <a:pt x="1076824" y="5622252"/>
                  <a:pt x="1074731" y="5623173"/>
                  <a:pt x="1073057" y="5625517"/>
                </a:cubicBezTo>
                <a:cubicBezTo>
                  <a:pt x="1071717" y="5627694"/>
                  <a:pt x="1070964" y="5630289"/>
                  <a:pt x="1070796" y="5633302"/>
                </a:cubicBezTo>
                <a:cubicBezTo>
                  <a:pt x="1070796" y="5636484"/>
                  <a:pt x="1071466" y="5639079"/>
                  <a:pt x="1072805" y="5641088"/>
                </a:cubicBezTo>
                <a:cubicBezTo>
                  <a:pt x="1074480" y="5643432"/>
                  <a:pt x="1076908" y="5644520"/>
                  <a:pt x="1080089" y="5644353"/>
                </a:cubicBezTo>
                <a:cubicBezTo>
                  <a:pt x="1086618" y="5643851"/>
                  <a:pt x="1095576" y="5643600"/>
                  <a:pt x="1106961" y="5643600"/>
                </a:cubicBezTo>
                <a:cubicBezTo>
                  <a:pt x="1116003" y="5643767"/>
                  <a:pt x="1124123" y="5644018"/>
                  <a:pt x="1131323" y="5644353"/>
                </a:cubicBezTo>
                <a:cubicBezTo>
                  <a:pt x="1133834" y="5644520"/>
                  <a:pt x="1135843" y="5643348"/>
                  <a:pt x="1137350" y="5640837"/>
                </a:cubicBezTo>
                <a:cubicBezTo>
                  <a:pt x="1138690" y="5638660"/>
                  <a:pt x="1139360" y="5636065"/>
                  <a:pt x="1139360" y="5633051"/>
                </a:cubicBezTo>
                <a:cubicBezTo>
                  <a:pt x="1139360" y="5629870"/>
                  <a:pt x="1138690" y="5627275"/>
                  <a:pt x="1137350" y="5625266"/>
                </a:cubicBezTo>
                <a:cubicBezTo>
                  <a:pt x="1135843" y="5623089"/>
                  <a:pt x="1133834" y="5622252"/>
                  <a:pt x="1131323" y="5622754"/>
                </a:cubicBezTo>
                <a:lnTo>
                  <a:pt x="1125044" y="5623508"/>
                </a:lnTo>
                <a:cubicBezTo>
                  <a:pt x="1121026" y="5624010"/>
                  <a:pt x="1118347" y="5624177"/>
                  <a:pt x="1117007" y="5624010"/>
                </a:cubicBezTo>
                <a:cubicBezTo>
                  <a:pt x="1114998" y="5623843"/>
                  <a:pt x="1113408" y="5622922"/>
                  <a:pt x="1112236" y="5621247"/>
                </a:cubicBezTo>
                <a:lnTo>
                  <a:pt x="1071801" y="5564237"/>
                </a:lnTo>
                <a:lnTo>
                  <a:pt x="1109473" y="5534853"/>
                </a:lnTo>
                <a:cubicBezTo>
                  <a:pt x="1111482" y="5533178"/>
                  <a:pt x="1113742" y="5532174"/>
                  <a:pt x="1116254" y="5531839"/>
                </a:cubicBezTo>
                <a:cubicBezTo>
                  <a:pt x="1117761" y="5531504"/>
                  <a:pt x="1120021" y="5531420"/>
                  <a:pt x="1123035" y="5531588"/>
                </a:cubicBezTo>
                <a:lnTo>
                  <a:pt x="1128309" y="5531588"/>
                </a:lnTo>
                <a:cubicBezTo>
                  <a:pt x="1131155" y="5531755"/>
                  <a:pt x="1133416" y="5530667"/>
                  <a:pt x="1135090" y="5528323"/>
                </a:cubicBezTo>
                <a:cubicBezTo>
                  <a:pt x="1136597" y="5526314"/>
                  <a:pt x="1137350" y="5523718"/>
                  <a:pt x="1137350" y="5520537"/>
                </a:cubicBezTo>
                <a:cubicBezTo>
                  <a:pt x="1137350" y="5517524"/>
                  <a:pt x="1136597" y="5514928"/>
                  <a:pt x="1135090" y="5512752"/>
                </a:cubicBezTo>
                <a:cubicBezTo>
                  <a:pt x="1133416" y="5510575"/>
                  <a:pt x="1131155" y="5509654"/>
                  <a:pt x="1128309" y="5509989"/>
                </a:cubicBezTo>
                <a:cubicBezTo>
                  <a:pt x="1117761" y="5510826"/>
                  <a:pt x="1107799" y="5511245"/>
                  <a:pt x="1098422" y="5511245"/>
                </a:cubicBezTo>
                <a:cubicBezTo>
                  <a:pt x="1087205" y="5511412"/>
                  <a:pt x="1077912" y="5510994"/>
                  <a:pt x="1070545" y="5509989"/>
                </a:cubicBezTo>
                <a:cubicBezTo>
                  <a:pt x="1068201" y="5509319"/>
                  <a:pt x="1066276" y="5510157"/>
                  <a:pt x="1064769" y="5512501"/>
                </a:cubicBezTo>
                <a:cubicBezTo>
                  <a:pt x="1063597" y="5514342"/>
                  <a:pt x="1063011" y="5516938"/>
                  <a:pt x="1063011" y="5520286"/>
                </a:cubicBezTo>
                <a:cubicBezTo>
                  <a:pt x="1063011" y="5523300"/>
                  <a:pt x="1063513" y="5525895"/>
                  <a:pt x="1064518" y="5528072"/>
                </a:cubicBezTo>
                <a:cubicBezTo>
                  <a:pt x="1065522" y="5530583"/>
                  <a:pt x="1066945" y="5531755"/>
                  <a:pt x="1068787" y="5531588"/>
                </a:cubicBezTo>
                <a:cubicBezTo>
                  <a:pt x="1071633" y="5531588"/>
                  <a:pt x="1073391" y="5531923"/>
                  <a:pt x="1074061" y="5532592"/>
                </a:cubicBezTo>
                <a:cubicBezTo>
                  <a:pt x="1075066" y="5533095"/>
                  <a:pt x="1074899" y="5534183"/>
                  <a:pt x="1073559" y="5535857"/>
                </a:cubicBezTo>
                <a:lnTo>
                  <a:pt x="1035887" y="5565744"/>
                </a:lnTo>
                <a:lnTo>
                  <a:pt x="1035887" y="5509989"/>
                </a:lnTo>
                <a:cubicBezTo>
                  <a:pt x="1030027" y="5510994"/>
                  <a:pt x="1023497" y="5511412"/>
                  <a:pt x="1016297" y="5511245"/>
                </a:cubicBezTo>
                <a:cubicBezTo>
                  <a:pt x="1011274" y="5511077"/>
                  <a:pt x="1004661" y="5510659"/>
                  <a:pt x="996457" y="5509989"/>
                </a:cubicBezTo>
                <a:close/>
                <a:moveTo>
                  <a:pt x="1175755" y="5509926"/>
                </a:moveTo>
                <a:cubicBezTo>
                  <a:pt x="1173871" y="5510219"/>
                  <a:pt x="1172511" y="5510826"/>
                  <a:pt x="1171674" y="5511747"/>
                </a:cubicBezTo>
                <a:cubicBezTo>
                  <a:pt x="1170334" y="5513087"/>
                  <a:pt x="1169748" y="5516184"/>
                  <a:pt x="1169916" y="5521040"/>
                </a:cubicBezTo>
                <a:cubicBezTo>
                  <a:pt x="1169916" y="5526732"/>
                  <a:pt x="1169665" y="5533262"/>
                  <a:pt x="1169162" y="5540629"/>
                </a:cubicBezTo>
                <a:cubicBezTo>
                  <a:pt x="1168492" y="5550173"/>
                  <a:pt x="1167572" y="5558544"/>
                  <a:pt x="1166400" y="5565744"/>
                </a:cubicBezTo>
                <a:cubicBezTo>
                  <a:pt x="1165730" y="5568590"/>
                  <a:pt x="1166651" y="5570934"/>
                  <a:pt x="1169162" y="5572776"/>
                </a:cubicBezTo>
                <a:cubicBezTo>
                  <a:pt x="1171339" y="5574283"/>
                  <a:pt x="1174185" y="5575036"/>
                  <a:pt x="1177701" y="5575036"/>
                </a:cubicBezTo>
                <a:cubicBezTo>
                  <a:pt x="1181050" y="5575036"/>
                  <a:pt x="1183813" y="5574283"/>
                  <a:pt x="1185989" y="5572776"/>
                </a:cubicBezTo>
                <a:cubicBezTo>
                  <a:pt x="1188333" y="5570934"/>
                  <a:pt x="1189170" y="5568590"/>
                  <a:pt x="1188501" y="5565744"/>
                </a:cubicBezTo>
                <a:lnTo>
                  <a:pt x="1187998" y="5558461"/>
                </a:lnTo>
                <a:cubicBezTo>
                  <a:pt x="1187831" y="5555447"/>
                  <a:pt x="1187831" y="5553019"/>
                  <a:pt x="1187998" y="5551177"/>
                </a:cubicBezTo>
                <a:cubicBezTo>
                  <a:pt x="1187998" y="5548331"/>
                  <a:pt x="1188250" y="5545150"/>
                  <a:pt x="1188752" y="5541634"/>
                </a:cubicBezTo>
                <a:cubicBezTo>
                  <a:pt x="1189422" y="5536946"/>
                  <a:pt x="1190929" y="5533848"/>
                  <a:pt x="1193273" y="5532341"/>
                </a:cubicBezTo>
                <a:cubicBezTo>
                  <a:pt x="1195282" y="5531002"/>
                  <a:pt x="1199133" y="5530332"/>
                  <a:pt x="1204826" y="5530332"/>
                </a:cubicBezTo>
                <a:cubicBezTo>
                  <a:pt x="1210016" y="5530332"/>
                  <a:pt x="1213532" y="5530918"/>
                  <a:pt x="1215374" y="5532090"/>
                </a:cubicBezTo>
                <a:cubicBezTo>
                  <a:pt x="1217383" y="5533430"/>
                  <a:pt x="1218387" y="5536025"/>
                  <a:pt x="1218387" y="5539876"/>
                </a:cubicBezTo>
                <a:lnTo>
                  <a:pt x="1218387" y="5619238"/>
                </a:lnTo>
                <a:cubicBezTo>
                  <a:pt x="1218387" y="5622922"/>
                  <a:pt x="1215625" y="5624847"/>
                  <a:pt x="1210100" y="5625015"/>
                </a:cubicBezTo>
                <a:cubicBezTo>
                  <a:pt x="1206416" y="5625182"/>
                  <a:pt x="1201226" y="5624596"/>
                  <a:pt x="1194528" y="5623257"/>
                </a:cubicBezTo>
                <a:cubicBezTo>
                  <a:pt x="1191514" y="5622587"/>
                  <a:pt x="1189170" y="5623424"/>
                  <a:pt x="1187496" y="5625768"/>
                </a:cubicBezTo>
                <a:cubicBezTo>
                  <a:pt x="1185989" y="5627777"/>
                  <a:pt x="1185236" y="5630372"/>
                  <a:pt x="1185236" y="5633554"/>
                </a:cubicBezTo>
                <a:cubicBezTo>
                  <a:pt x="1185236" y="5636735"/>
                  <a:pt x="1185989" y="5639330"/>
                  <a:pt x="1187496" y="5641339"/>
                </a:cubicBezTo>
                <a:cubicBezTo>
                  <a:pt x="1189170" y="5643851"/>
                  <a:pt x="1191514" y="5645023"/>
                  <a:pt x="1194528" y="5644855"/>
                </a:cubicBezTo>
                <a:cubicBezTo>
                  <a:pt x="1203904" y="5644353"/>
                  <a:pt x="1215457" y="5644102"/>
                  <a:pt x="1229187" y="5644102"/>
                </a:cubicBezTo>
                <a:cubicBezTo>
                  <a:pt x="1242749" y="5644102"/>
                  <a:pt x="1254134" y="5644353"/>
                  <a:pt x="1263343" y="5644855"/>
                </a:cubicBezTo>
                <a:cubicBezTo>
                  <a:pt x="1267026" y="5645358"/>
                  <a:pt x="1269956" y="5644437"/>
                  <a:pt x="1272133" y="5642093"/>
                </a:cubicBezTo>
                <a:cubicBezTo>
                  <a:pt x="1274142" y="5639916"/>
                  <a:pt x="1275147" y="5637153"/>
                  <a:pt x="1275147" y="5633805"/>
                </a:cubicBezTo>
                <a:cubicBezTo>
                  <a:pt x="1275147" y="5630456"/>
                  <a:pt x="1274142" y="5627694"/>
                  <a:pt x="1272133" y="5625517"/>
                </a:cubicBezTo>
                <a:cubicBezTo>
                  <a:pt x="1269956" y="5623173"/>
                  <a:pt x="1267026" y="5622419"/>
                  <a:pt x="1263343" y="5623257"/>
                </a:cubicBezTo>
                <a:lnTo>
                  <a:pt x="1259073" y="5623759"/>
                </a:lnTo>
                <a:cubicBezTo>
                  <a:pt x="1252208" y="5624931"/>
                  <a:pt x="1247771" y="5625349"/>
                  <a:pt x="1245762" y="5625015"/>
                </a:cubicBezTo>
                <a:cubicBezTo>
                  <a:pt x="1242916" y="5624512"/>
                  <a:pt x="1241493" y="5622587"/>
                  <a:pt x="1241493" y="5619238"/>
                </a:cubicBezTo>
                <a:lnTo>
                  <a:pt x="1241493" y="5539876"/>
                </a:lnTo>
                <a:cubicBezTo>
                  <a:pt x="1241493" y="5536025"/>
                  <a:pt x="1242414" y="5533430"/>
                  <a:pt x="1244256" y="5532090"/>
                </a:cubicBezTo>
                <a:cubicBezTo>
                  <a:pt x="1246097" y="5530918"/>
                  <a:pt x="1249864" y="5530332"/>
                  <a:pt x="1255557" y="5530332"/>
                </a:cubicBezTo>
                <a:cubicBezTo>
                  <a:pt x="1260412" y="5530332"/>
                  <a:pt x="1264012" y="5531002"/>
                  <a:pt x="1266356" y="5532341"/>
                </a:cubicBezTo>
                <a:cubicBezTo>
                  <a:pt x="1269035" y="5534183"/>
                  <a:pt x="1270626" y="5537280"/>
                  <a:pt x="1271128" y="5541634"/>
                </a:cubicBezTo>
                <a:cubicBezTo>
                  <a:pt x="1271463" y="5545987"/>
                  <a:pt x="1271547" y="5550089"/>
                  <a:pt x="1271379" y="5553940"/>
                </a:cubicBezTo>
                <a:cubicBezTo>
                  <a:pt x="1271212" y="5556451"/>
                  <a:pt x="1270961" y="5560386"/>
                  <a:pt x="1270626" y="5565744"/>
                </a:cubicBezTo>
                <a:cubicBezTo>
                  <a:pt x="1269956" y="5568590"/>
                  <a:pt x="1270961" y="5570934"/>
                  <a:pt x="1273640" y="5572776"/>
                </a:cubicBezTo>
                <a:cubicBezTo>
                  <a:pt x="1275984" y="5574283"/>
                  <a:pt x="1278998" y="5575036"/>
                  <a:pt x="1282681" y="5575036"/>
                </a:cubicBezTo>
                <a:cubicBezTo>
                  <a:pt x="1286364" y="5575036"/>
                  <a:pt x="1289462" y="5574283"/>
                  <a:pt x="1291973" y="5572776"/>
                </a:cubicBezTo>
                <a:cubicBezTo>
                  <a:pt x="1294652" y="5570934"/>
                  <a:pt x="1295741" y="5568590"/>
                  <a:pt x="1295238" y="5565744"/>
                </a:cubicBezTo>
                <a:cubicBezTo>
                  <a:pt x="1294066" y="5558042"/>
                  <a:pt x="1293229" y="5551094"/>
                  <a:pt x="1292727" y="5544899"/>
                </a:cubicBezTo>
                <a:cubicBezTo>
                  <a:pt x="1292392" y="5538369"/>
                  <a:pt x="1292225" y="5530416"/>
                  <a:pt x="1292225" y="5521040"/>
                </a:cubicBezTo>
                <a:cubicBezTo>
                  <a:pt x="1292559" y="5515849"/>
                  <a:pt x="1291722" y="5512501"/>
                  <a:pt x="1289713" y="5510994"/>
                </a:cubicBezTo>
                <a:cubicBezTo>
                  <a:pt x="1288039" y="5509822"/>
                  <a:pt x="1284858" y="5509487"/>
                  <a:pt x="1280170" y="5509989"/>
                </a:cubicBezTo>
                <a:cubicBezTo>
                  <a:pt x="1264096" y="5510491"/>
                  <a:pt x="1246851" y="5510743"/>
                  <a:pt x="1228433" y="5510743"/>
                </a:cubicBezTo>
                <a:cubicBezTo>
                  <a:pt x="1209848" y="5510743"/>
                  <a:pt x="1194696" y="5510491"/>
                  <a:pt x="1182976" y="5509989"/>
                </a:cubicBezTo>
                <a:cubicBezTo>
                  <a:pt x="1180045" y="5509654"/>
                  <a:pt x="1177639" y="5509633"/>
                  <a:pt x="1175755" y="5509926"/>
                </a:cubicBezTo>
                <a:close/>
                <a:moveTo>
                  <a:pt x="896816" y="5505971"/>
                </a:moveTo>
                <a:cubicBezTo>
                  <a:pt x="876389" y="5505971"/>
                  <a:pt x="860316" y="5513338"/>
                  <a:pt x="848596" y="5528072"/>
                </a:cubicBezTo>
                <a:cubicBezTo>
                  <a:pt x="838048" y="5541466"/>
                  <a:pt x="832774" y="5558042"/>
                  <a:pt x="832774" y="5577799"/>
                </a:cubicBezTo>
                <a:cubicBezTo>
                  <a:pt x="832774" y="5597221"/>
                  <a:pt x="838048" y="5613629"/>
                  <a:pt x="848596" y="5627024"/>
                </a:cubicBezTo>
                <a:cubicBezTo>
                  <a:pt x="860316" y="5641758"/>
                  <a:pt x="876389" y="5649125"/>
                  <a:pt x="896816" y="5649125"/>
                </a:cubicBezTo>
                <a:cubicBezTo>
                  <a:pt x="910880" y="5649125"/>
                  <a:pt x="922266" y="5647702"/>
                  <a:pt x="930972" y="5644855"/>
                </a:cubicBezTo>
                <a:cubicBezTo>
                  <a:pt x="940516" y="5641674"/>
                  <a:pt x="949390" y="5636065"/>
                  <a:pt x="957594" y="5628028"/>
                </a:cubicBezTo>
                <a:cubicBezTo>
                  <a:pt x="960273" y="5625182"/>
                  <a:pt x="961529" y="5622168"/>
                  <a:pt x="961361" y="5618987"/>
                </a:cubicBezTo>
                <a:cubicBezTo>
                  <a:pt x="961194" y="5616308"/>
                  <a:pt x="959938" y="5613880"/>
                  <a:pt x="957594" y="5611704"/>
                </a:cubicBezTo>
                <a:cubicBezTo>
                  <a:pt x="955417" y="5609695"/>
                  <a:pt x="952906" y="5608606"/>
                  <a:pt x="950059" y="5608439"/>
                </a:cubicBezTo>
                <a:cubicBezTo>
                  <a:pt x="946878" y="5608271"/>
                  <a:pt x="944116" y="5609443"/>
                  <a:pt x="941772" y="5611955"/>
                </a:cubicBezTo>
                <a:cubicBezTo>
                  <a:pt x="935577" y="5617983"/>
                  <a:pt x="929716" y="5622001"/>
                  <a:pt x="924191" y="5624010"/>
                </a:cubicBezTo>
                <a:cubicBezTo>
                  <a:pt x="917996" y="5626354"/>
                  <a:pt x="908871" y="5627526"/>
                  <a:pt x="896816" y="5627526"/>
                </a:cubicBezTo>
                <a:cubicBezTo>
                  <a:pt x="885263" y="5627526"/>
                  <a:pt x="875887" y="5623257"/>
                  <a:pt x="868688" y="5614718"/>
                </a:cubicBezTo>
                <a:cubicBezTo>
                  <a:pt x="862493" y="5607183"/>
                  <a:pt x="858642" y="5597556"/>
                  <a:pt x="857135" y="5585836"/>
                </a:cubicBezTo>
                <a:cubicBezTo>
                  <a:pt x="864000" y="5585166"/>
                  <a:pt x="879068" y="5584915"/>
                  <a:pt x="902341" y="5585082"/>
                </a:cubicBezTo>
                <a:cubicBezTo>
                  <a:pt x="917075" y="5585082"/>
                  <a:pt x="936497" y="5585333"/>
                  <a:pt x="960608" y="5585836"/>
                </a:cubicBezTo>
                <a:lnTo>
                  <a:pt x="961110" y="5577799"/>
                </a:lnTo>
                <a:cubicBezTo>
                  <a:pt x="961110" y="5558042"/>
                  <a:pt x="955752" y="5541466"/>
                  <a:pt x="945037" y="5528072"/>
                </a:cubicBezTo>
                <a:cubicBezTo>
                  <a:pt x="933316" y="5513338"/>
                  <a:pt x="917243" y="5505971"/>
                  <a:pt x="896816" y="5505971"/>
                </a:cubicBezTo>
                <a:close/>
                <a:moveTo>
                  <a:pt x="331325" y="5505971"/>
                </a:moveTo>
                <a:cubicBezTo>
                  <a:pt x="325465" y="5505971"/>
                  <a:pt x="320107" y="5506306"/>
                  <a:pt x="315252" y="5506975"/>
                </a:cubicBezTo>
                <a:cubicBezTo>
                  <a:pt x="309894" y="5507812"/>
                  <a:pt x="305373" y="5509152"/>
                  <a:pt x="301690" y="5510994"/>
                </a:cubicBezTo>
                <a:lnTo>
                  <a:pt x="298927" y="5512249"/>
                </a:lnTo>
                <a:cubicBezTo>
                  <a:pt x="297253" y="5513087"/>
                  <a:pt x="296248" y="5513505"/>
                  <a:pt x="295913" y="5513505"/>
                </a:cubicBezTo>
                <a:cubicBezTo>
                  <a:pt x="295411" y="5513338"/>
                  <a:pt x="295160" y="5512417"/>
                  <a:pt x="295160" y="5510743"/>
                </a:cubicBezTo>
                <a:cubicBezTo>
                  <a:pt x="295327" y="5508901"/>
                  <a:pt x="293904" y="5507478"/>
                  <a:pt x="290890" y="5506473"/>
                </a:cubicBezTo>
                <a:cubicBezTo>
                  <a:pt x="288044" y="5505803"/>
                  <a:pt x="284863" y="5505720"/>
                  <a:pt x="281347" y="5506222"/>
                </a:cubicBezTo>
                <a:cubicBezTo>
                  <a:pt x="277663" y="5506724"/>
                  <a:pt x="274984" y="5507896"/>
                  <a:pt x="273310" y="5509738"/>
                </a:cubicBezTo>
                <a:cubicBezTo>
                  <a:pt x="271301" y="5511747"/>
                  <a:pt x="271217" y="5514426"/>
                  <a:pt x="273059" y="5517775"/>
                </a:cubicBezTo>
                <a:cubicBezTo>
                  <a:pt x="274733" y="5522798"/>
                  <a:pt x="275403" y="5529076"/>
                  <a:pt x="275068" y="5536611"/>
                </a:cubicBezTo>
                <a:cubicBezTo>
                  <a:pt x="274733" y="5543308"/>
                  <a:pt x="273812" y="5549838"/>
                  <a:pt x="272306" y="5556200"/>
                </a:cubicBezTo>
                <a:cubicBezTo>
                  <a:pt x="271301" y="5558712"/>
                  <a:pt x="271887" y="5560972"/>
                  <a:pt x="274064" y="5562981"/>
                </a:cubicBezTo>
                <a:cubicBezTo>
                  <a:pt x="276073" y="5564823"/>
                  <a:pt x="278752" y="5565911"/>
                  <a:pt x="282100" y="5566246"/>
                </a:cubicBezTo>
                <a:cubicBezTo>
                  <a:pt x="285616" y="5566748"/>
                  <a:pt x="288546" y="5566330"/>
                  <a:pt x="290890" y="5564990"/>
                </a:cubicBezTo>
                <a:cubicBezTo>
                  <a:pt x="293737" y="5563316"/>
                  <a:pt x="295160" y="5560805"/>
                  <a:pt x="295160" y="5557456"/>
                </a:cubicBezTo>
                <a:cubicBezTo>
                  <a:pt x="296164" y="5546908"/>
                  <a:pt x="299262" y="5539373"/>
                  <a:pt x="304452" y="5534853"/>
                </a:cubicBezTo>
                <a:cubicBezTo>
                  <a:pt x="309978" y="5529997"/>
                  <a:pt x="318935" y="5527569"/>
                  <a:pt x="331325" y="5527569"/>
                </a:cubicBezTo>
                <a:cubicBezTo>
                  <a:pt x="342878" y="5527569"/>
                  <a:pt x="352422" y="5530751"/>
                  <a:pt x="359956" y="5537113"/>
                </a:cubicBezTo>
                <a:cubicBezTo>
                  <a:pt x="367658" y="5543810"/>
                  <a:pt x="372513" y="5553186"/>
                  <a:pt x="374523" y="5565242"/>
                </a:cubicBezTo>
                <a:lnTo>
                  <a:pt x="336850" y="5565242"/>
                </a:lnTo>
                <a:cubicBezTo>
                  <a:pt x="335009" y="5565242"/>
                  <a:pt x="334088" y="5563986"/>
                  <a:pt x="334088" y="5561474"/>
                </a:cubicBezTo>
                <a:cubicBezTo>
                  <a:pt x="334088" y="5559800"/>
                  <a:pt x="334590" y="5557372"/>
                  <a:pt x="335595" y="5554191"/>
                </a:cubicBezTo>
                <a:cubicBezTo>
                  <a:pt x="335930" y="5552349"/>
                  <a:pt x="334841" y="5550926"/>
                  <a:pt x="332330" y="5549922"/>
                </a:cubicBezTo>
                <a:cubicBezTo>
                  <a:pt x="330153" y="5548917"/>
                  <a:pt x="327391" y="5548415"/>
                  <a:pt x="324042" y="5548415"/>
                </a:cubicBezTo>
                <a:cubicBezTo>
                  <a:pt x="320693" y="5548415"/>
                  <a:pt x="317847" y="5548917"/>
                  <a:pt x="315503" y="5549922"/>
                </a:cubicBezTo>
                <a:cubicBezTo>
                  <a:pt x="312991" y="5550926"/>
                  <a:pt x="311987" y="5552349"/>
                  <a:pt x="312489" y="5554191"/>
                </a:cubicBezTo>
                <a:cubicBezTo>
                  <a:pt x="312824" y="5556368"/>
                  <a:pt x="312908" y="5563316"/>
                  <a:pt x="312740" y="5575036"/>
                </a:cubicBezTo>
                <a:cubicBezTo>
                  <a:pt x="312740" y="5586422"/>
                  <a:pt x="312657" y="5593119"/>
                  <a:pt x="312489" y="5595128"/>
                </a:cubicBezTo>
                <a:cubicBezTo>
                  <a:pt x="311819" y="5597640"/>
                  <a:pt x="312740" y="5599649"/>
                  <a:pt x="315252" y="5601156"/>
                </a:cubicBezTo>
                <a:cubicBezTo>
                  <a:pt x="317428" y="5602663"/>
                  <a:pt x="320275" y="5603416"/>
                  <a:pt x="323791" y="5603416"/>
                </a:cubicBezTo>
                <a:cubicBezTo>
                  <a:pt x="327139" y="5603416"/>
                  <a:pt x="329986" y="5602746"/>
                  <a:pt x="332330" y="5601407"/>
                </a:cubicBezTo>
                <a:cubicBezTo>
                  <a:pt x="334841" y="5599732"/>
                  <a:pt x="335930" y="5597640"/>
                  <a:pt x="335595" y="5595128"/>
                </a:cubicBezTo>
                <a:lnTo>
                  <a:pt x="335092" y="5593621"/>
                </a:lnTo>
                <a:cubicBezTo>
                  <a:pt x="334590" y="5591445"/>
                  <a:pt x="334339" y="5589854"/>
                  <a:pt x="334339" y="5588849"/>
                </a:cubicBezTo>
                <a:cubicBezTo>
                  <a:pt x="334339" y="5587510"/>
                  <a:pt x="335176" y="5586840"/>
                  <a:pt x="336850" y="5586840"/>
                </a:cubicBezTo>
                <a:lnTo>
                  <a:pt x="374774" y="5586840"/>
                </a:lnTo>
                <a:cubicBezTo>
                  <a:pt x="373099" y="5599398"/>
                  <a:pt x="368411" y="5609276"/>
                  <a:pt x="360709" y="5616476"/>
                </a:cubicBezTo>
                <a:cubicBezTo>
                  <a:pt x="352673" y="5623843"/>
                  <a:pt x="342459" y="5627526"/>
                  <a:pt x="330069" y="5627526"/>
                </a:cubicBezTo>
                <a:cubicBezTo>
                  <a:pt x="320526" y="5627526"/>
                  <a:pt x="312154" y="5625852"/>
                  <a:pt x="304955" y="5622503"/>
                </a:cubicBezTo>
                <a:cubicBezTo>
                  <a:pt x="297755" y="5618987"/>
                  <a:pt x="292565" y="5614299"/>
                  <a:pt x="289384" y="5608439"/>
                </a:cubicBezTo>
                <a:cubicBezTo>
                  <a:pt x="287877" y="5605593"/>
                  <a:pt x="285533" y="5604002"/>
                  <a:pt x="282351" y="5603667"/>
                </a:cubicBezTo>
                <a:cubicBezTo>
                  <a:pt x="279505" y="5603165"/>
                  <a:pt x="276659" y="5603751"/>
                  <a:pt x="273812" y="5605425"/>
                </a:cubicBezTo>
                <a:cubicBezTo>
                  <a:pt x="270966" y="5607099"/>
                  <a:pt x="269124" y="5609276"/>
                  <a:pt x="268287" y="5611955"/>
                </a:cubicBezTo>
                <a:cubicBezTo>
                  <a:pt x="267283" y="5614969"/>
                  <a:pt x="267869" y="5618066"/>
                  <a:pt x="270045" y="5621247"/>
                </a:cubicBezTo>
                <a:cubicBezTo>
                  <a:pt x="277412" y="5632130"/>
                  <a:pt x="286286" y="5639665"/>
                  <a:pt x="296667" y="5643851"/>
                </a:cubicBezTo>
                <a:cubicBezTo>
                  <a:pt x="305206" y="5647367"/>
                  <a:pt x="316340" y="5649125"/>
                  <a:pt x="330069" y="5649125"/>
                </a:cubicBezTo>
                <a:cubicBezTo>
                  <a:pt x="350161" y="5649125"/>
                  <a:pt x="366486" y="5643181"/>
                  <a:pt x="379043" y="5631293"/>
                </a:cubicBezTo>
                <a:cubicBezTo>
                  <a:pt x="392605" y="5618234"/>
                  <a:pt x="399386" y="5599900"/>
                  <a:pt x="399386" y="5576292"/>
                </a:cubicBezTo>
                <a:cubicBezTo>
                  <a:pt x="399386" y="5554024"/>
                  <a:pt x="392772" y="5536527"/>
                  <a:pt x="379545" y="5523802"/>
                </a:cubicBezTo>
                <a:cubicBezTo>
                  <a:pt x="367155" y="5511915"/>
                  <a:pt x="351082" y="5505971"/>
                  <a:pt x="331325" y="5505971"/>
                </a:cubicBezTo>
                <a:close/>
                <a:moveTo>
                  <a:pt x="679964" y="5466038"/>
                </a:moveTo>
                <a:cubicBezTo>
                  <a:pt x="676951" y="5465536"/>
                  <a:pt x="674523" y="5466457"/>
                  <a:pt x="672681" y="5468801"/>
                </a:cubicBezTo>
                <a:cubicBezTo>
                  <a:pt x="671007" y="5470978"/>
                  <a:pt x="670170" y="5473656"/>
                  <a:pt x="670170" y="5476838"/>
                </a:cubicBezTo>
                <a:cubicBezTo>
                  <a:pt x="670170" y="5480186"/>
                  <a:pt x="671007" y="5482949"/>
                  <a:pt x="672681" y="5485125"/>
                </a:cubicBezTo>
                <a:cubicBezTo>
                  <a:pt x="674523" y="5487470"/>
                  <a:pt x="676951" y="5488390"/>
                  <a:pt x="679964" y="5487888"/>
                </a:cubicBezTo>
                <a:lnTo>
                  <a:pt x="684736" y="5487386"/>
                </a:lnTo>
                <a:cubicBezTo>
                  <a:pt x="693275" y="5486549"/>
                  <a:pt x="698466" y="5486298"/>
                  <a:pt x="700307" y="5486632"/>
                </a:cubicBezTo>
                <a:cubicBezTo>
                  <a:pt x="702986" y="5486967"/>
                  <a:pt x="704326" y="5488558"/>
                  <a:pt x="704326" y="5491404"/>
                </a:cubicBezTo>
                <a:lnTo>
                  <a:pt x="704326" y="5526063"/>
                </a:lnTo>
                <a:cubicBezTo>
                  <a:pt x="700810" y="5519700"/>
                  <a:pt x="696540" y="5514761"/>
                  <a:pt x="691517" y="5511245"/>
                </a:cubicBezTo>
                <a:cubicBezTo>
                  <a:pt x="686159" y="5507729"/>
                  <a:pt x="680299" y="5505971"/>
                  <a:pt x="673937" y="5505971"/>
                </a:cubicBezTo>
                <a:cubicBezTo>
                  <a:pt x="660877" y="5505971"/>
                  <a:pt x="650580" y="5512919"/>
                  <a:pt x="643046" y="5526816"/>
                </a:cubicBezTo>
                <a:cubicBezTo>
                  <a:pt x="636181" y="5539541"/>
                  <a:pt x="632749" y="5555028"/>
                  <a:pt x="632749" y="5573278"/>
                </a:cubicBezTo>
                <a:cubicBezTo>
                  <a:pt x="632749" y="5591193"/>
                  <a:pt x="636181" y="5606430"/>
                  <a:pt x="643046" y="5618987"/>
                </a:cubicBezTo>
                <a:cubicBezTo>
                  <a:pt x="650580" y="5633051"/>
                  <a:pt x="660877" y="5640083"/>
                  <a:pt x="673937" y="5640083"/>
                </a:cubicBezTo>
                <a:cubicBezTo>
                  <a:pt x="680299" y="5640083"/>
                  <a:pt x="686159" y="5638242"/>
                  <a:pt x="691517" y="5634558"/>
                </a:cubicBezTo>
                <a:cubicBezTo>
                  <a:pt x="696373" y="5631042"/>
                  <a:pt x="700642" y="5626187"/>
                  <a:pt x="704326" y="5619992"/>
                </a:cubicBezTo>
                <a:lnTo>
                  <a:pt x="704326" y="5656408"/>
                </a:lnTo>
                <a:cubicBezTo>
                  <a:pt x="704326" y="5658920"/>
                  <a:pt x="700810" y="5660343"/>
                  <a:pt x="693777" y="5660678"/>
                </a:cubicBezTo>
                <a:cubicBezTo>
                  <a:pt x="688754" y="5660845"/>
                  <a:pt x="682894" y="5660426"/>
                  <a:pt x="676197" y="5659422"/>
                </a:cubicBezTo>
                <a:cubicBezTo>
                  <a:pt x="673351" y="5658585"/>
                  <a:pt x="671090" y="5659338"/>
                  <a:pt x="669416" y="5661682"/>
                </a:cubicBezTo>
                <a:cubicBezTo>
                  <a:pt x="667909" y="5663691"/>
                  <a:pt x="667156" y="5666287"/>
                  <a:pt x="667156" y="5669468"/>
                </a:cubicBezTo>
                <a:cubicBezTo>
                  <a:pt x="667156" y="5672816"/>
                  <a:pt x="667909" y="5675579"/>
                  <a:pt x="669416" y="5677756"/>
                </a:cubicBezTo>
                <a:cubicBezTo>
                  <a:pt x="671090" y="5680267"/>
                  <a:pt x="673351" y="5681355"/>
                  <a:pt x="676197" y="5681021"/>
                </a:cubicBezTo>
                <a:cubicBezTo>
                  <a:pt x="687080" y="5680016"/>
                  <a:pt x="699805" y="5679514"/>
                  <a:pt x="714372" y="5679514"/>
                </a:cubicBezTo>
                <a:cubicBezTo>
                  <a:pt x="728603" y="5679346"/>
                  <a:pt x="741830" y="5679848"/>
                  <a:pt x="754053" y="5681021"/>
                </a:cubicBezTo>
                <a:cubicBezTo>
                  <a:pt x="757234" y="5681355"/>
                  <a:pt x="759829" y="5680267"/>
                  <a:pt x="761838" y="5677756"/>
                </a:cubicBezTo>
                <a:cubicBezTo>
                  <a:pt x="763680" y="5675579"/>
                  <a:pt x="764601" y="5672900"/>
                  <a:pt x="764601" y="5669719"/>
                </a:cubicBezTo>
                <a:cubicBezTo>
                  <a:pt x="764601" y="5666538"/>
                  <a:pt x="763680" y="5663942"/>
                  <a:pt x="761838" y="5661933"/>
                </a:cubicBezTo>
                <a:cubicBezTo>
                  <a:pt x="759829" y="5659589"/>
                  <a:pt x="757234" y="5658752"/>
                  <a:pt x="754053" y="5659422"/>
                </a:cubicBezTo>
                <a:lnTo>
                  <a:pt x="748025" y="5659673"/>
                </a:lnTo>
                <a:cubicBezTo>
                  <a:pt x="739821" y="5660510"/>
                  <a:pt x="734631" y="5660761"/>
                  <a:pt x="732454" y="5660426"/>
                </a:cubicBezTo>
                <a:cubicBezTo>
                  <a:pt x="729106" y="5660092"/>
                  <a:pt x="727431" y="5658752"/>
                  <a:pt x="727431" y="5656408"/>
                </a:cubicBezTo>
                <a:lnTo>
                  <a:pt x="727431" y="5619992"/>
                </a:lnTo>
                <a:cubicBezTo>
                  <a:pt x="730947" y="5626187"/>
                  <a:pt x="735133" y="5631042"/>
                  <a:pt x="739989" y="5634558"/>
                </a:cubicBezTo>
                <a:cubicBezTo>
                  <a:pt x="745346" y="5638242"/>
                  <a:pt x="751290" y="5640083"/>
                  <a:pt x="757820" y="5640083"/>
                </a:cubicBezTo>
                <a:cubicBezTo>
                  <a:pt x="770712" y="5640083"/>
                  <a:pt x="781009" y="5633051"/>
                  <a:pt x="788711" y="5618987"/>
                </a:cubicBezTo>
                <a:cubicBezTo>
                  <a:pt x="795743" y="5606597"/>
                  <a:pt x="799259" y="5591361"/>
                  <a:pt x="799259" y="5573278"/>
                </a:cubicBezTo>
                <a:cubicBezTo>
                  <a:pt x="799259" y="5555028"/>
                  <a:pt x="795743" y="5539541"/>
                  <a:pt x="788711" y="5526816"/>
                </a:cubicBezTo>
                <a:cubicBezTo>
                  <a:pt x="781009" y="5512919"/>
                  <a:pt x="770712" y="5505971"/>
                  <a:pt x="757820" y="5505971"/>
                </a:cubicBezTo>
                <a:cubicBezTo>
                  <a:pt x="751290" y="5505971"/>
                  <a:pt x="745346" y="5507729"/>
                  <a:pt x="739989" y="5511245"/>
                </a:cubicBezTo>
                <a:cubicBezTo>
                  <a:pt x="734966" y="5514761"/>
                  <a:pt x="730780" y="5519700"/>
                  <a:pt x="727431" y="5526063"/>
                </a:cubicBezTo>
                <a:lnTo>
                  <a:pt x="727431" y="5466038"/>
                </a:lnTo>
                <a:cubicBezTo>
                  <a:pt x="716381" y="5467043"/>
                  <a:pt x="708177" y="5467545"/>
                  <a:pt x="702819" y="5467545"/>
                </a:cubicBezTo>
                <a:cubicBezTo>
                  <a:pt x="697461" y="5467545"/>
                  <a:pt x="689843" y="5467043"/>
                  <a:pt x="679964" y="5466038"/>
                </a:cubicBezTo>
                <a:close/>
                <a:moveTo>
                  <a:pt x="479939" y="5466038"/>
                </a:moveTo>
                <a:cubicBezTo>
                  <a:pt x="476926" y="5465536"/>
                  <a:pt x="474498" y="5466457"/>
                  <a:pt x="472656" y="5468801"/>
                </a:cubicBezTo>
                <a:cubicBezTo>
                  <a:pt x="470982" y="5470978"/>
                  <a:pt x="470145" y="5473656"/>
                  <a:pt x="470145" y="5476838"/>
                </a:cubicBezTo>
                <a:cubicBezTo>
                  <a:pt x="470145" y="5480186"/>
                  <a:pt x="470982" y="5482949"/>
                  <a:pt x="472656" y="5485125"/>
                </a:cubicBezTo>
                <a:cubicBezTo>
                  <a:pt x="474498" y="5487470"/>
                  <a:pt x="476926" y="5488390"/>
                  <a:pt x="479939" y="5487888"/>
                </a:cubicBezTo>
                <a:lnTo>
                  <a:pt x="484711" y="5487386"/>
                </a:lnTo>
                <a:cubicBezTo>
                  <a:pt x="493250" y="5486549"/>
                  <a:pt x="498440" y="5486298"/>
                  <a:pt x="500282" y="5486632"/>
                </a:cubicBezTo>
                <a:cubicBezTo>
                  <a:pt x="502961" y="5486967"/>
                  <a:pt x="504301" y="5488558"/>
                  <a:pt x="504301" y="5491404"/>
                </a:cubicBezTo>
                <a:lnTo>
                  <a:pt x="504301" y="5526063"/>
                </a:lnTo>
                <a:cubicBezTo>
                  <a:pt x="500785" y="5519700"/>
                  <a:pt x="496515" y="5514761"/>
                  <a:pt x="491492" y="5511245"/>
                </a:cubicBezTo>
                <a:cubicBezTo>
                  <a:pt x="486134" y="5507729"/>
                  <a:pt x="480274" y="5505971"/>
                  <a:pt x="473912" y="5505971"/>
                </a:cubicBezTo>
                <a:cubicBezTo>
                  <a:pt x="460852" y="5505971"/>
                  <a:pt x="450555" y="5512919"/>
                  <a:pt x="443021" y="5526816"/>
                </a:cubicBezTo>
                <a:cubicBezTo>
                  <a:pt x="436156" y="5539541"/>
                  <a:pt x="432724" y="5555028"/>
                  <a:pt x="432724" y="5573278"/>
                </a:cubicBezTo>
                <a:cubicBezTo>
                  <a:pt x="432724" y="5591193"/>
                  <a:pt x="436156" y="5606430"/>
                  <a:pt x="443021" y="5618987"/>
                </a:cubicBezTo>
                <a:cubicBezTo>
                  <a:pt x="450555" y="5633051"/>
                  <a:pt x="460852" y="5640083"/>
                  <a:pt x="473912" y="5640083"/>
                </a:cubicBezTo>
                <a:cubicBezTo>
                  <a:pt x="480274" y="5640083"/>
                  <a:pt x="486134" y="5638242"/>
                  <a:pt x="491492" y="5634558"/>
                </a:cubicBezTo>
                <a:cubicBezTo>
                  <a:pt x="496348" y="5631042"/>
                  <a:pt x="500617" y="5626187"/>
                  <a:pt x="504301" y="5619992"/>
                </a:cubicBezTo>
                <a:lnTo>
                  <a:pt x="504301" y="5656408"/>
                </a:lnTo>
                <a:cubicBezTo>
                  <a:pt x="504301" y="5658920"/>
                  <a:pt x="500785" y="5660343"/>
                  <a:pt x="493752" y="5660678"/>
                </a:cubicBezTo>
                <a:cubicBezTo>
                  <a:pt x="488729" y="5660845"/>
                  <a:pt x="482869" y="5660426"/>
                  <a:pt x="476172" y="5659422"/>
                </a:cubicBezTo>
                <a:cubicBezTo>
                  <a:pt x="473326" y="5658585"/>
                  <a:pt x="471065" y="5659338"/>
                  <a:pt x="469391" y="5661682"/>
                </a:cubicBezTo>
                <a:cubicBezTo>
                  <a:pt x="467884" y="5663691"/>
                  <a:pt x="467131" y="5666287"/>
                  <a:pt x="467131" y="5669468"/>
                </a:cubicBezTo>
                <a:cubicBezTo>
                  <a:pt x="467131" y="5672816"/>
                  <a:pt x="467884" y="5675579"/>
                  <a:pt x="469391" y="5677756"/>
                </a:cubicBezTo>
                <a:cubicBezTo>
                  <a:pt x="471065" y="5680267"/>
                  <a:pt x="473326" y="5681355"/>
                  <a:pt x="476172" y="5681021"/>
                </a:cubicBezTo>
                <a:cubicBezTo>
                  <a:pt x="487055" y="5680016"/>
                  <a:pt x="499780" y="5679514"/>
                  <a:pt x="514347" y="5679514"/>
                </a:cubicBezTo>
                <a:cubicBezTo>
                  <a:pt x="528578" y="5679346"/>
                  <a:pt x="541805" y="5679848"/>
                  <a:pt x="554028" y="5681021"/>
                </a:cubicBezTo>
                <a:cubicBezTo>
                  <a:pt x="557209" y="5681355"/>
                  <a:pt x="559804" y="5680267"/>
                  <a:pt x="561813" y="5677756"/>
                </a:cubicBezTo>
                <a:cubicBezTo>
                  <a:pt x="563655" y="5675579"/>
                  <a:pt x="564576" y="5672900"/>
                  <a:pt x="564576" y="5669719"/>
                </a:cubicBezTo>
                <a:cubicBezTo>
                  <a:pt x="564576" y="5666538"/>
                  <a:pt x="563655" y="5663942"/>
                  <a:pt x="561813" y="5661933"/>
                </a:cubicBezTo>
                <a:cubicBezTo>
                  <a:pt x="559804" y="5659589"/>
                  <a:pt x="557209" y="5658752"/>
                  <a:pt x="554028" y="5659422"/>
                </a:cubicBezTo>
                <a:lnTo>
                  <a:pt x="548000" y="5659673"/>
                </a:lnTo>
                <a:cubicBezTo>
                  <a:pt x="539796" y="5660510"/>
                  <a:pt x="534606" y="5660761"/>
                  <a:pt x="532429" y="5660426"/>
                </a:cubicBezTo>
                <a:cubicBezTo>
                  <a:pt x="529081" y="5660092"/>
                  <a:pt x="527406" y="5658752"/>
                  <a:pt x="527406" y="5656408"/>
                </a:cubicBezTo>
                <a:lnTo>
                  <a:pt x="527406" y="5619992"/>
                </a:lnTo>
                <a:cubicBezTo>
                  <a:pt x="530922" y="5626187"/>
                  <a:pt x="535108" y="5631042"/>
                  <a:pt x="539964" y="5634558"/>
                </a:cubicBezTo>
                <a:cubicBezTo>
                  <a:pt x="545321" y="5638242"/>
                  <a:pt x="551265" y="5640083"/>
                  <a:pt x="557795" y="5640083"/>
                </a:cubicBezTo>
                <a:cubicBezTo>
                  <a:pt x="570687" y="5640083"/>
                  <a:pt x="580984" y="5633051"/>
                  <a:pt x="588686" y="5618987"/>
                </a:cubicBezTo>
                <a:cubicBezTo>
                  <a:pt x="595718" y="5606597"/>
                  <a:pt x="599234" y="5591361"/>
                  <a:pt x="599234" y="5573278"/>
                </a:cubicBezTo>
                <a:cubicBezTo>
                  <a:pt x="599234" y="5555028"/>
                  <a:pt x="595718" y="5539541"/>
                  <a:pt x="588686" y="5526816"/>
                </a:cubicBezTo>
                <a:cubicBezTo>
                  <a:pt x="580984" y="5512919"/>
                  <a:pt x="570687" y="5505971"/>
                  <a:pt x="557795" y="5505971"/>
                </a:cubicBezTo>
                <a:cubicBezTo>
                  <a:pt x="551265" y="5505971"/>
                  <a:pt x="545321" y="5507729"/>
                  <a:pt x="539964" y="5511245"/>
                </a:cubicBezTo>
                <a:cubicBezTo>
                  <a:pt x="534941" y="5514761"/>
                  <a:pt x="530755" y="5519700"/>
                  <a:pt x="527406" y="5526063"/>
                </a:cubicBezTo>
                <a:lnTo>
                  <a:pt x="527406" y="5466038"/>
                </a:lnTo>
                <a:cubicBezTo>
                  <a:pt x="516356" y="5467043"/>
                  <a:pt x="508152" y="5467545"/>
                  <a:pt x="502794" y="5467545"/>
                </a:cubicBezTo>
                <a:cubicBezTo>
                  <a:pt x="497436" y="5467545"/>
                  <a:pt x="489818" y="5467043"/>
                  <a:pt x="479939" y="5466038"/>
                </a:cubicBezTo>
                <a:close/>
                <a:moveTo>
                  <a:pt x="993034" y="5279529"/>
                </a:moveTo>
                <a:lnTo>
                  <a:pt x="1031962" y="5279529"/>
                </a:lnTo>
                <a:cubicBezTo>
                  <a:pt x="1039831" y="5279529"/>
                  <a:pt x="1046110" y="5281203"/>
                  <a:pt x="1050798" y="5284552"/>
                </a:cubicBezTo>
                <a:cubicBezTo>
                  <a:pt x="1055653" y="5287900"/>
                  <a:pt x="1058081" y="5292672"/>
                  <a:pt x="1058081" y="5298867"/>
                </a:cubicBezTo>
                <a:cubicBezTo>
                  <a:pt x="1058081" y="5304895"/>
                  <a:pt x="1055653" y="5309666"/>
                  <a:pt x="1050798" y="5313183"/>
                </a:cubicBezTo>
                <a:cubicBezTo>
                  <a:pt x="1046110" y="5316699"/>
                  <a:pt x="1039831" y="5318457"/>
                  <a:pt x="1031962" y="5318457"/>
                </a:cubicBezTo>
                <a:lnTo>
                  <a:pt x="993034" y="5318457"/>
                </a:lnTo>
                <a:close/>
                <a:moveTo>
                  <a:pt x="1818695" y="5274506"/>
                </a:moveTo>
                <a:lnTo>
                  <a:pt x="1842303" y="5274506"/>
                </a:lnTo>
                <a:cubicBezTo>
                  <a:pt x="1850172" y="5274506"/>
                  <a:pt x="1856367" y="5276264"/>
                  <a:pt x="1860888" y="5279780"/>
                </a:cubicBezTo>
                <a:cubicBezTo>
                  <a:pt x="1865576" y="5283463"/>
                  <a:pt x="1867920" y="5288654"/>
                  <a:pt x="1867920" y="5295351"/>
                </a:cubicBezTo>
                <a:cubicBezTo>
                  <a:pt x="1867920" y="5304057"/>
                  <a:pt x="1866078" y="5310169"/>
                  <a:pt x="1862395" y="5313685"/>
                </a:cubicBezTo>
                <a:cubicBezTo>
                  <a:pt x="1859381" y="5316699"/>
                  <a:pt x="1854609" y="5318205"/>
                  <a:pt x="1848079" y="5318205"/>
                </a:cubicBezTo>
                <a:lnTo>
                  <a:pt x="1818695" y="5318205"/>
                </a:lnTo>
                <a:close/>
                <a:moveTo>
                  <a:pt x="1346250" y="5270739"/>
                </a:moveTo>
                <a:cubicBezTo>
                  <a:pt x="1348761" y="5270739"/>
                  <a:pt x="1352779" y="5270906"/>
                  <a:pt x="1358304" y="5271241"/>
                </a:cubicBezTo>
                <a:cubicBezTo>
                  <a:pt x="1363997" y="5271743"/>
                  <a:pt x="1369271" y="5272329"/>
                  <a:pt x="1374127" y="5272999"/>
                </a:cubicBezTo>
                <a:lnTo>
                  <a:pt x="1374127" y="5300876"/>
                </a:lnTo>
                <a:cubicBezTo>
                  <a:pt x="1369606" y="5306904"/>
                  <a:pt x="1363495" y="5311927"/>
                  <a:pt x="1355793" y="5315945"/>
                </a:cubicBezTo>
                <a:cubicBezTo>
                  <a:pt x="1347254" y="5320466"/>
                  <a:pt x="1338213" y="5322726"/>
                  <a:pt x="1328669" y="5322726"/>
                </a:cubicBezTo>
                <a:cubicBezTo>
                  <a:pt x="1321302" y="5322726"/>
                  <a:pt x="1315358" y="5320382"/>
                  <a:pt x="1310838" y="5315694"/>
                </a:cubicBezTo>
                <a:cubicBezTo>
                  <a:pt x="1306652" y="5311173"/>
                  <a:pt x="1304559" y="5305313"/>
                  <a:pt x="1304559" y="5298114"/>
                </a:cubicBezTo>
                <a:cubicBezTo>
                  <a:pt x="1304559" y="5290579"/>
                  <a:pt x="1307405" y="5284468"/>
                  <a:pt x="1313098" y="5279780"/>
                </a:cubicBezTo>
                <a:cubicBezTo>
                  <a:pt x="1320465" y="5273752"/>
                  <a:pt x="1331515" y="5270739"/>
                  <a:pt x="1346250" y="5270739"/>
                </a:cubicBezTo>
                <a:close/>
                <a:moveTo>
                  <a:pt x="841424" y="5270739"/>
                </a:moveTo>
                <a:cubicBezTo>
                  <a:pt x="843936" y="5270739"/>
                  <a:pt x="847954" y="5270906"/>
                  <a:pt x="853479" y="5271241"/>
                </a:cubicBezTo>
                <a:cubicBezTo>
                  <a:pt x="859172" y="5271743"/>
                  <a:pt x="864446" y="5272329"/>
                  <a:pt x="869302" y="5272999"/>
                </a:cubicBezTo>
                <a:lnTo>
                  <a:pt x="869302" y="5300876"/>
                </a:lnTo>
                <a:cubicBezTo>
                  <a:pt x="864781" y="5306904"/>
                  <a:pt x="858670" y="5311927"/>
                  <a:pt x="850968" y="5315945"/>
                </a:cubicBezTo>
                <a:cubicBezTo>
                  <a:pt x="842429" y="5320466"/>
                  <a:pt x="833388" y="5322726"/>
                  <a:pt x="823844" y="5322726"/>
                </a:cubicBezTo>
                <a:cubicBezTo>
                  <a:pt x="816477" y="5322726"/>
                  <a:pt x="810533" y="5320382"/>
                  <a:pt x="806013" y="5315694"/>
                </a:cubicBezTo>
                <a:cubicBezTo>
                  <a:pt x="801827" y="5311173"/>
                  <a:pt x="799734" y="5305313"/>
                  <a:pt x="799734" y="5298114"/>
                </a:cubicBezTo>
                <a:cubicBezTo>
                  <a:pt x="799734" y="5290579"/>
                  <a:pt x="802580" y="5284468"/>
                  <a:pt x="808273" y="5279780"/>
                </a:cubicBezTo>
                <a:cubicBezTo>
                  <a:pt x="815640" y="5273752"/>
                  <a:pt x="826690" y="5270739"/>
                  <a:pt x="841424" y="5270739"/>
                </a:cubicBezTo>
                <a:close/>
                <a:moveTo>
                  <a:pt x="1187841" y="5227290"/>
                </a:moveTo>
                <a:lnTo>
                  <a:pt x="1196128" y="5227290"/>
                </a:lnTo>
                <a:cubicBezTo>
                  <a:pt x="1199477" y="5227290"/>
                  <a:pt x="1201821" y="5227792"/>
                  <a:pt x="1203161" y="5228797"/>
                </a:cubicBezTo>
                <a:cubicBezTo>
                  <a:pt x="1204835" y="5230136"/>
                  <a:pt x="1205672" y="5232815"/>
                  <a:pt x="1205672" y="5236834"/>
                </a:cubicBezTo>
                <a:lnTo>
                  <a:pt x="1205672" y="5310420"/>
                </a:lnTo>
                <a:cubicBezTo>
                  <a:pt x="1205672" y="5313434"/>
                  <a:pt x="1205002" y="5315527"/>
                  <a:pt x="1203663" y="5316699"/>
                </a:cubicBezTo>
                <a:cubicBezTo>
                  <a:pt x="1202323" y="5317703"/>
                  <a:pt x="1199896" y="5318205"/>
                  <a:pt x="1196379" y="5318205"/>
                </a:cubicBezTo>
                <a:lnTo>
                  <a:pt x="1165237" y="5318205"/>
                </a:lnTo>
                <a:lnTo>
                  <a:pt x="1164484" y="5318205"/>
                </a:lnTo>
                <a:cubicBezTo>
                  <a:pt x="1160968" y="5318205"/>
                  <a:pt x="1159042" y="5317787"/>
                  <a:pt x="1158707" y="5316950"/>
                </a:cubicBezTo>
                <a:cubicBezTo>
                  <a:pt x="1158038" y="5315778"/>
                  <a:pt x="1159042" y="5313015"/>
                  <a:pt x="1161721" y="5308662"/>
                </a:cubicBezTo>
                <a:cubicBezTo>
                  <a:pt x="1166074" y="5301127"/>
                  <a:pt x="1169842" y="5290914"/>
                  <a:pt x="1173023" y="5278022"/>
                </a:cubicBezTo>
                <a:cubicBezTo>
                  <a:pt x="1176539" y="5264125"/>
                  <a:pt x="1178297" y="5250647"/>
                  <a:pt x="1178297" y="5237587"/>
                </a:cubicBezTo>
                <a:cubicBezTo>
                  <a:pt x="1178297" y="5233234"/>
                  <a:pt x="1178715" y="5230471"/>
                  <a:pt x="1179552" y="5229299"/>
                </a:cubicBezTo>
                <a:cubicBezTo>
                  <a:pt x="1180725" y="5227960"/>
                  <a:pt x="1183487" y="5227290"/>
                  <a:pt x="1187841" y="5227290"/>
                </a:cubicBezTo>
                <a:close/>
                <a:moveTo>
                  <a:pt x="993034" y="5227039"/>
                </a:moveTo>
                <a:lnTo>
                  <a:pt x="1026939" y="5227039"/>
                </a:lnTo>
                <a:cubicBezTo>
                  <a:pt x="1033803" y="5227039"/>
                  <a:pt x="1039245" y="5228462"/>
                  <a:pt x="1043263" y="5231308"/>
                </a:cubicBezTo>
                <a:cubicBezTo>
                  <a:pt x="1047281" y="5234155"/>
                  <a:pt x="1049291" y="5237838"/>
                  <a:pt x="1049291" y="5242359"/>
                </a:cubicBezTo>
                <a:cubicBezTo>
                  <a:pt x="1049291" y="5246879"/>
                  <a:pt x="1047281" y="5250563"/>
                  <a:pt x="1043263" y="5253409"/>
                </a:cubicBezTo>
                <a:cubicBezTo>
                  <a:pt x="1039245" y="5256423"/>
                  <a:pt x="1033803" y="5257930"/>
                  <a:pt x="1026939" y="5257930"/>
                </a:cubicBezTo>
                <a:lnTo>
                  <a:pt x="993034" y="5257930"/>
                </a:lnTo>
                <a:close/>
                <a:moveTo>
                  <a:pt x="682281" y="5222769"/>
                </a:moveTo>
                <a:cubicBezTo>
                  <a:pt x="694001" y="5222769"/>
                  <a:pt x="703293" y="5227457"/>
                  <a:pt x="710158" y="5236834"/>
                </a:cubicBezTo>
                <a:cubicBezTo>
                  <a:pt x="716353" y="5245540"/>
                  <a:pt x="719450" y="5256674"/>
                  <a:pt x="719450" y="5270236"/>
                </a:cubicBezTo>
                <a:cubicBezTo>
                  <a:pt x="719450" y="5283631"/>
                  <a:pt x="716353" y="5294598"/>
                  <a:pt x="710158" y="5303137"/>
                </a:cubicBezTo>
                <a:cubicBezTo>
                  <a:pt x="703293" y="5312680"/>
                  <a:pt x="694001" y="5317452"/>
                  <a:pt x="682281" y="5317452"/>
                </a:cubicBezTo>
                <a:cubicBezTo>
                  <a:pt x="670226" y="5317452"/>
                  <a:pt x="660849" y="5312680"/>
                  <a:pt x="654152" y="5303137"/>
                </a:cubicBezTo>
                <a:cubicBezTo>
                  <a:pt x="647957" y="5294598"/>
                  <a:pt x="644860" y="5283631"/>
                  <a:pt x="644860" y="5270236"/>
                </a:cubicBezTo>
                <a:cubicBezTo>
                  <a:pt x="644860" y="5256674"/>
                  <a:pt x="647957" y="5245540"/>
                  <a:pt x="654152" y="5236834"/>
                </a:cubicBezTo>
                <a:cubicBezTo>
                  <a:pt x="660849" y="5227457"/>
                  <a:pt x="670226" y="5222769"/>
                  <a:pt x="682281" y="5222769"/>
                </a:cubicBezTo>
                <a:close/>
                <a:moveTo>
                  <a:pt x="334088" y="5222769"/>
                </a:moveTo>
                <a:cubicBezTo>
                  <a:pt x="346645" y="5222769"/>
                  <a:pt x="356524" y="5227876"/>
                  <a:pt x="363723" y="5238089"/>
                </a:cubicBezTo>
                <a:cubicBezTo>
                  <a:pt x="370086" y="5247131"/>
                  <a:pt x="373267" y="5258683"/>
                  <a:pt x="373267" y="5272748"/>
                </a:cubicBezTo>
                <a:cubicBezTo>
                  <a:pt x="373267" y="5286477"/>
                  <a:pt x="370086" y="5297946"/>
                  <a:pt x="363723" y="5307155"/>
                </a:cubicBezTo>
                <a:cubicBezTo>
                  <a:pt x="356524" y="5317536"/>
                  <a:pt x="346645" y="5322726"/>
                  <a:pt x="334088" y="5322726"/>
                </a:cubicBezTo>
                <a:cubicBezTo>
                  <a:pt x="321196" y="5322726"/>
                  <a:pt x="311233" y="5317536"/>
                  <a:pt x="304201" y="5307155"/>
                </a:cubicBezTo>
                <a:cubicBezTo>
                  <a:pt x="298006" y="5298114"/>
                  <a:pt x="294909" y="5286645"/>
                  <a:pt x="294909" y="5272748"/>
                </a:cubicBezTo>
                <a:cubicBezTo>
                  <a:pt x="294909" y="5258683"/>
                  <a:pt x="298006" y="5247131"/>
                  <a:pt x="304201" y="5238089"/>
                </a:cubicBezTo>
                <a:cubicBezTo>
                  <a:pt x="311233" y="5227876"/>
                  <a:pt x="321196" y="5222769"/>
                  <a:pt x="334088" y="5222769"/>
                </a:cubicBezTo>
                <a:close/>
                <a:moveTo>
                  <a:pt x="3834153" y="5205440"/>
                </a:moveTo>
                <a:cubicBezTo>
                  <a:pt x="3831977" y="5205105"/>
                  <a:pt x="3830302" y="5206026"/>
                  <a:pt x="3829130" y="5208203"/>
                </a:cubicBezTo>
                <a:cubicBezTo>
                  <a:pt x="3828126" y="5210212"/>
                  <a:pt x="3827623" y="5212807"/>
                  <a:pt x="3827623" y="5215988"/>
                </a:cubicBezTo>
                <a:cubicBezTo>
                  <a:pt x="3827623" y="5219002"/>
                  <a:pt x="3828126" y="5221597"/>
                  <a:pt x="3829130" y="5223774"/>
                </a:cubicBezTo>
                <a:cubicBezTo>
                  <a:pt x="3830302" y="5226118"/>
                  <a:pt x="3831977" y="5227206"/>
                  <a:pt x="3834153" y="5227039"/>
                </a:cubicBezTo>
                <a:cubicBezTo>
                  <a:pt x="3839176" y="5226369"/>
                  <a:pt x="3843111" y="5226369"/>
                  <a:pt x="3845957" y="5227039"/>
                </a:cubicBezTo>
                <a:cubicBezTo>
                  <a:pt x="3849473" y="5227709"/>
                  <a:pt x="3851231" y="5229299"/>
                  <a:pt x="3851231" y="5231811"/>
                </a:cubicBezTo>
                <a:lnTo>
                  <a:pt x="3851231" y="5315192"/>
                </a:lnTo>
                <a:cubicBezTo>
                  <a:pt x="3851231" y="5317368"/>
                  <a:pt x="3849473" y="5318624"/>
                  <a:pt x="3845957" y="5318959"/>
                </a:cubicBezTo>
                <a:cubicBezTo>
                  <a:pt x="3843613" y="5319126"/>
                  <a:pt x="3839678" y="5318959"/>
                  <a:pt x="3834153" y="5318457"/>
                </a:cubicBezTo>
                <a:cubicBezTo>
                  <a:pt x="3832144" y="5317954"/>
                  <a:pt x="3830470" y="5318875"/>
                  <a:pt x="3829130" y="5321219"/>
                </a:cubicBezTo>
                <a:cubicBezTo>
                  <a:pt x="3828126" y="5323228"/>
                  <a:pt x="3827623" y="5325824"/>
                  <a:pt x="3827623" y="5329005"/>
                </a:cubicBezTo>
                <a:cubicBezTo>
                  <a:pt x="3827623" y="5332186"/>
                  <a:pt x="3828126" y="5334865"/>
                  <a:pt x="3829130" y="5337042"/>
                </a:cubicBezTo>
                <a:cubicBezTo>
                  <a:pt x="3830470" y="5339386"/>
                  <a:pt x="3832144" y="5340390"/>
                  <a:pt x="3834153" y="5340055"/>
                </a:cubicBezTo>
                <a:cubicBezTo>
                  <a:pt x="3846208" y="5339386"/>
                  <a:pt x="3855919" y="5339051"/>
                  <a:pt x="3863286" y="5339051"/>
                </a:cubicBezTo>
                <a:cubicBezTo>
                  <a:pt x="3871993" y="5339051"/>
                  <a:pt x="3880113" y="5339386"/>
                  <a:pt x="3887648" y="5340055"/>
                </a:cubicBezTo>
                <a:cubicBezTo>
                  <a:pt x="3889992" y="5340223"/>
                  <a:pt x="3891917" y="5339134"/>
                  <a:pt x="3893424" y="5336790"/>
                </a:cubicBezTo>
                <a:cubicBezTo>
                  <a:pt x="3894763" y="5334614"/>
                  <a:pt x="3895433" y="5332019"/>
                  <a:pt x="3895433" y="5329005"/>
                </a:cubicBezTo>
                <a:cubicBezTo>
                  <a:pt x="3895433" y="5325991"/>
                  <a:pt x="3894763" y="5323480"/>
                  <a:pt x="3893424" y="5321470"/>
                </a:cubicBezTo>
                <a:cubicBezTo>
                  <a:pt x="3891917" y="5319126"/>
                  <a:pt x="3889992" y="5318122"/>
                  <a:pt x="3887648" y="5318457"/>
                </a:cubicBezTo>
                <a:lnTo>
                  <a:pt x="3885136" y="5318457"/>
                </a:lnTo>
                <a:cubicBezTo>
                  <a:pt x="3880950" y="5318959"/>
                  <a:pt x="3878271" y="5319043"/>
                  <a:pt x="3877099" y="5318708"/>
                </a:cubicBezTo>
                <a:cubicBezTo>
                  <a:pt x="3875258" y="5318373"/>
                  <a:pt x="3874337" y="5317201"/>
                  <a:pt x="3874337" y="5315192"/>
                </a:cubicBezTo>
                <a:lnTo>
                  <a:pt x="3940640" y="5254414"/>
                </a:lnTo>
                <a:lnTo>
                  <a:pt x="3940640" y="5316196"/>
                </a:lnTo>
                <a:cubicBezTo>
                  <a:pt x="3940640" y="5318038"/>
                  <a:pt x="3939551" y="5319043"/>
                  <a:pt x="3937375" y="5319210"/>
                </a:cubicBezTo>
                <a:cubicBezTo>
                  <a:pt x="3936035" y="5319377"/>
                  <a:pt x="3933022" y="5319126"/>
                  <a:pt x="3928334" y="5318457"/>
                </a:cubicBezTo>
                <a:cubicBezTo>
                  <a:pt x="3925822" y="5317787"/>
                  <a:pt x="3923813" y="5318624"/>
                  <a:pt x="3922306" y="5320968"/>
                </a:cubicBezTo>
                <a:cubicBezTo>
                  <a:pt x="3920967" y="5322977"/>
                  <a:pt x="3920297" y="5325572"/>
                  <a:pt x="3920297" y="5328754"/>
                </a:cubicBezTo>
                <a:cubicBezTo>
                  <a:pt x="3920297" y="5332102"/>
                  <a:pt x="3920967" y="5334865"/>
                  <a:pt x="3922306" y="5337042"/>
                </a:cubicBezTo>
                <a:cubicBezTo>
                  <a:pt x="3923813" y="5339386"/>
                  <a:pt x="3925822" y="5340390"/>
                  <a:pt x="3928334" y="5340055"/>
                </a:cubicBezTo>
                <a:cubicBezTo>
                  <a:pt x="3936370" y="5339386"/>
                  <a:pt x="3944742" y="5339051"/>
                  <a:pt x="3953448" y="5339051"/>
                </a:cubicBezTo>
                <a:cubicBezTo>
                  <a:pt x="3962322" y="5339051"/>
                  <a:pt x="3971029" y="5339386"/>
                  <a:pt x="3979568" y="5340055"/>
                </a:cubicBezTo>
                <a:cubicBezTo>
                  <a:pt x="3981912" y="5340725"/>
                  <a:pt x="3983837" y="5339888"/>
                  <a:pt x="3985344" y="5337544"/>
                </a:cubicBezTo>
                <a:cubicBezTo>
                  <a:pt x="3986516" y="5335535"/>
                  <a:pt x="3987102" y="5332856"/>
                  <a:pt x="3987102" y="5329507"/>
                </a:cubicBezTo>
                <a:cubicBezTo>
                  <a:pt x="3987102" y="5326158"/>
                  <a:pt x="3986516" y="5323396"/>
                  <a:pt x="3985344" y="5321219"/>
                </a:cubicBezTo>
                <a:cubicBezTo>
                  <a:pt x="3983837" y="5318875"/>
                  <a:pt x="3981912" y="5317954"/>
                  <a:pt x="3979568" y="5318457"/>
                </a:cubicBezTo>
                <a:cubicBezTo>
                  <a:pt x="3974377" y="5319126"/>
                  <a:pt x="3970610" y="5319377"/>
                  <a:pt x="3968266" y="5319210"/>
                </a:cubicBezTo>
                <a:cubicBezTo>
                  <a:pt x="3965252" y="5318875"/>
                  <a:pt x="3963745" y="5317871"/>
                  <a:pt x="3963745" y="5316196"/>
                </a:cubicBezTo>
                <a:lnTo>
                  <a:pt x="3963745" y="5230806"/>
                </a:lnTo>
                <a:cubicBezTo>
                  <a:pt x="3963745" y="5228964"/>
                  <a:pt x="3965001" y="5227792"/>
                  <a:pt x="3967513" y="5227290"/>
                </a:cubicBezTo>
                <a:cubicBezTo>
                  <a:pt x="3969019" y="5226955"/>
                  <a:pt x="3972117" y="5226788"/>
                  <a:pt x="3976805" y="5226788"/>
                </a:cubicBezTo>
                <a:lnTo>
                  <a:pt x="3979568" y="5227039"/>
                </a:lnTo>
                <a:cubicBezTo>
                  <a:pt x="3981912" y="5227206"/>
                  <a:pt x="3983837" y="5226118"/>
                  <a:pt x="3985344" y="5223774"/>
                </a:cubicBezTo>
                <a:cubicBezTo>
                  <a:pt x="3986516" y="5221765"/>
                  <a:pt x="3987102" y="5219170"/>
                  <a:pt x="3987102" y="5215988"/>
                </a:cubicBezTo>
                <a:cubicBezTo>
                  <a:pt x="3987102" y="5212807"/>
                  <a:pt x="3986516" y="5210212"/>
                  <a:pt x="3985344" y="5208203"/>
                </a:cubicBezTo>
                <a:cubicBezTo>
                  <a:pt x="3983837" y="5205859"/>
                  <a:pt x="3981912" y="5204938"/>
                  <a:pt x="3979568" y="5205440"/>
                </a:cubicBezTo>
                <a:cubicBezTo>
                  <a:pt x="3968517" y="5206110"/>
                  <a:pt x="3959476" y="5206445"/>
                  <a:pt x="3952444" y="5206445"/>
                </a:cubicBezTo>
                <a:cubicBezTo>
                  <a:pt x="3945579" y="5206445"/>
                  <a:pt x="3937542" y="5206110"/>
                  <a:pt x="3928334" y="5205440"/>
                </a:cubicBezTo>
                <a:cubicBezTo>
                  <a:pt x="3925822" y="5204938"/>
                  <a:pt x="3923813" y="5205859"/>
                  <a:pt x="3922306" y="5208203"/>
                </a:cubicBezTo>
                <a:cubicBezTo>
                  <a:pt x="3920967" y="5210212"/>
                  <a:pt x="3920297" y="5212807"/>
                  <a:pt x="3920297" y="5215988"/>
                </a:cubicBezTo>
                <a:cubicBezTo>
                  <a:pt x="3920297" y="5219170"/>
                  <a:pt x="3920967" y="5221765"/>
                  <a:pt x="3922306" y="5223774"/>
                </a:cubicBezTo>
                <a:cubicBezTo>
                  <a:pt x="3923813" y="5226118"/>
                  <a:pt x="3925822" y="5227206"/>
                  <a:pt x="3928334" y="5227039"/>
                </a:cubicBezTo>
                <a:lnTo>
                  <a:pt x="3930594" y="5226788"/>
                </a:lnTo>
                <a:cubicBezTo>
                  <a:pt x="3934445" y="5226788"/>
                  <a:pt x="3936956" y="5226955"/>
                  <a:pt x="3938128" y="5227290"/>
                </a:cubicBezTo>
                <a:cubicBezTo>
                  <a:pt x="3939803" y="5227792"/>
                  <a:pt x="3940640" y="5228964"/>
                  <a:pt x="3940640" y="5230806"/>
                </a:cubicBezTo>
                <a:lnTo>
                  <a:pt x="3874337" y="5291584"/>
                </a:lnTo>
                <a:lnTo>
                  <a:pt x="3874337" y="5231811"/>
                </a:lnTo>
                <a:cubicBezTo>
                  <a:pt x="3874337" y="5229467"/>
                  <a:pt x="3875258" y="5228043"/>
                  <a:pt x="3877099" y="5227541"/>
                </a:cubicBezTo>
                <a:cubicBezTo>
                  <a:pt x="3878439" y="5227039"/>
                  <a:pt x="3881202" y="5226788"/>
                  <a:pt x="3885387" y="5226788"/>
                </a:cubicBezTo>
                <a:lnTo>
                  <a:pt x="3887648" y="5227039"/>
                </a:lnTo>
                <a:cubicBezTo>
                  <a:pt x="3889992" y="5227206"/>
                  <a:pt x="3891917" y="5226034"/>
                  <a:pt x="3893424" y="5223523"/>
                </a:cubicBezTo>
                <a:cubicBezTo>
                  <a:pt x="3894763" y="5221346"/>
                  <a:pt x="3895433" y="5218751"/>
                  <a:pt x="3895433" y="5215737"/>
                </a:cubicBezTo>
                <a:cubicBezTo>
                  <a:pt x="3895433" y="5212556"/>
                  <a:pt x="3894763" y="5209961"/>
                  <a:pt x="3893424" y="5207952"/>
                </a:cubicBezTo>
                <a:cubicBezTo>
                  <a:pt x="3891917" y="5205775"/>
                  <a:pt x="3889992" y="5204938"/>
                  <a:pt x="3887648" y="5205440"/>
                </a:cubicBezTo>
                <a:cubicBezTo>
                  <a:pt x="3881620" y="5206277"/>
                  <a:pt x="3873667" y="5206696"/>
                  <a:pt x="3863789" y="5206696"/>
                </a:cubicBezTo>
                <a:cubicBezTo>
                  <a:pt x="3854412" y="5206696"/>
                  <a:pt x="3844534" y="5206277"/>
                  <a:pt x="3834153" y="5205440"/>
                </a:cubicBezTo>
                <a:close/>
                <a:moveTo>
                  <a:pt x="1138364" y="5205440"/>
                </a:moveTo>
                <a:cubicBezTo>
                  <a:pt x="1135351" y="5205273"/>
                  <a:pt x="1132923" y="5206361"/>
                  <a:pt x="1131081" y="5208705"/>
                </a:cubicBezTo>
                <a:cubicBezTo>
                  <a:pt x="1129574" y="5210714"/>
                  <a:pt x="1128905" y="5213226"/>
                  <a:pt x="1129072" y="5216239"/>
                </a:cubicBezTo>
                <a:cubicBezTo>
                  <a:pt x="1129072" y="5219253"/>
                  <a:pt x="1129825" y="5221765"/>
                  <a:pt x="1131332" y="5223774"/>
                </a:cubicBezTo>
                <a:cubicBezTo>
                  <a:pt x="1133007" y="5226118"/>
                  <a:pt x="1135183" y="5227290"/>
                  <a:pt x="1137862" y="5227290"/>
                </a:cubicBezTo>
                <a:lnTo>
                  <a:pt x="1141629" y="5226788"/>
                </a:lnTo>
                <a:cubicBezTo>
                  <a:pt x="1146820" y="5226285"/>
                  <a:pt x="1150252" y="5226285"/>
                  <a:pt x="1151926" y="5226788"/>
                </a:cubicBezTo>
                <a:cubicBezTo>
                  <a:pt x="1154940" y="5227457"/>
                  <a:pt x="1156447" y="5229467"/>
                  <a:pt x="1156447" y="5232815"/>
                </a:cubicBezTo>
                <a:cubicBezTo>
                  <a:pt x="1156447" y="5247717"/>
                  <a:pt x="1155024" y="5261027"/>
                  <a:pt x="1152178" y="5272748"/>
                </a:cubicBezTo>
                <a:cubicBezTo>
                  <a:pt x="1148661" y="5287984"/>
                  <a:pt x="1142634" y="5301044"/>
                  <a:pt x="1134095" y="5311927"/>
                </a:cubicBezTo>
                <a:cubicBezTo>
                  <a:pt x="1131584" y="5315108"/>
                  <a:pt x="1128486" y="5317117"/>
                  <a:pt x="1124802" y="5317954"/>
                </a:cubicBezTo>
                <a:cubicBezTo>
                  <a:pt x="1122793" y="5318457"/>
                  <a:pt x="1120114" y="5318540"/>
                  <a:pt x="1116766" y="5318205"/>
                </a:cubicBezTo>
                <a:lnTo>
                  <a:pt x="1116012" y="5318205"/>
                </a:lnTo>
                <a:lnTo>
                  <a:pt x="1116012" y="5368686"/>
                </a:lnTo>
                <a:cubicBezTo>
                  <a:pt x="1116012" y="5371198"/>
                  <a:pt x="1117352" y="5373207"/>
                  <a:pt x="1120031" y="5374714"/>
                </a:cubicBezTo>
                <a:cubicBezTo>
                  <a:pt x="1122375" y="5376053"/>
                  <a:pt x="1125305" y="5376723"/>
                  <a:pt x="1128821" y="5376723"/>
                </a:cubicBezTo>
                <a:cubicBezTo>
                  <a:pt x="1132337" y="5376555"/>
                  <a:pt x="1135267" y="5375802"/>
                  <a:pt x="1137611" y="5374462"/>
                </a:cubicBezTo>
                <a:cubicBezTo>
                  <a:pt x="1140123" y="5372956"/>
                  <a:pt x="1141211" y="5371030"/>
                  <a:pt x="1140876" y="5368686"/>
                </a:cubicBezTo>
                <a:cubicBezTo>
                  <a:pt x="1140039" y="5362156"/>
                  <a:pt x="1139453" y="5357217"/>
                  <a:pt x="1139118" y="5353868"/>
                </a:cubicBezTo>
                <a:cubicBezTo>
                  <a:pt x="1138950" y="5350352"/>
                  <a:pt x="1138950" y="5347339"/>
                  <a:pt x="1139118" y="5344827"/>
                </a:cubicBezTo>
                <a:cubicBezTo>
                  <a:pt x="1139118" y="5342818"/>
                  <a:pt x="1140373" y="5341395"/>
                  <a:pt x="1142885" y="5340558"/>
                </a:cubicBezTo>
                <a:cubicBezTo>
                  <a:pt x="1144392" y="5340223"/>
                  <a:pt x="1146317" y="5340055"/>
                  <a:pt x="1148661" y="5340055"/>
                </a:cubicBezTo>
                <a:lnTo>
                  <a:pt x="1227773" y="5340055"/>
                </a:lnTo>
                <a:cubicBezTo>
                  <a:pt x="1229949" y="5340055"/>
                  <a:pt x="1231791" y="5340223"/>
                  <a:pt x="1233298" y="5340558"/>
                </a:cubicBezTo>
                <a:cubicBezTo>
                  <a:pt x="1235977" y="5341395"/>
                  <a:pt x="1237400" y="5342818"/>
                  <a:pt x="1237568" y="5344827"/>
                </a:cubicBezTo>
                <a:cubicBezTo>
                  <a:pt x="1237568" y="5347673"/>
                  <a:pt x="1237400" y="5350687"/>
                  <a:pt x="1237066" y="5353868"/>
                </a:cubicBezTo>
                <a:cubicBezTo>
                  <a:pt x="1236898" y="5357887"/>
                  <a:pt x="1236479" y="5362826"/>
                  <a:pt x="1235810" y="5368686"/>
                </a:cubicBezTo>
                <a:cubicBezTo>
                  <a:pt x="1235475" y="5371030"/>
                  <a:pt x="1236563" y="5372872"/>
                  <a:pt x="1239075" y="5374211"/>
                </a:cubicBezTo>
                <a:cubicBezTo>
                  <a:pt x="1241419" y="5375551"/>
                  <a:pt x="1244349" y="5376221"/>
                  <a:pt x="1247865" y="5376221"/>
                </a:cubicBezTo>
                <a:cubicBezTo>
                  <a:pt x="1251213" y="5376221"/>
                  <a:pt x="1254060" y="5375551"/>
                  <a:pt x="1256404" y="5374211"/>
                </a:cubicBezTo>
                <a:cubicBezTo>
                  <a:pt x="1259082" y="5372872"/>
                  <a:pt x="1260338" y="5371030"/>
                  <a:pt x="1260171" y="5368686"/>
                </a:cubicBezTo>
                <a:cubicBezTo>
                  <a:pt x="1259501" y="5363998"/>
                  <a:pt x="1259082" y="5356798"/>
                  <a:pt x="1258915" y="5347087"/>
                </a:cubicBezTo>
                <a:cubicBezTo>
                  <a:pt x="1258748" y="5334363"/>
                  <a:pt x="1259334" y="5324735"/>
                  <a:pt x="1260673" y="5318205"/>
                </a:cubicBezTo>
                <a:cubicBezTo>
                  <a:pt x="1246441" y="5318373"/>
                  <a:pt x="1237651" y="5318205"/>
                  <a:pt x="1234303" y="5317703"/>
                </a:cubicBezTo>
                <a:cubicBezTo>
                  <a:pt x="1230619" y="5317033"/>
                  <a:pt x="1228778" y="5315359"/>
                  <a:pt x="1228778" y="5312680"/>
                </a:cubicBezTo>
                <a:lnTo>
                  <a:pt x="1228778" y="5232815"/>
                </a:lnTo>
                <a:cubicBezTo>
                  <a:pt x="1228778" y="5229969"/>
                  <a:pt x="1230117" y="5228211"/>
                  <a:pt x="1232796" y="5227541"/>
                </a:cubicBezTo>
                <a:cubicBezTo>
                  <a:pt x="1235140" y="5226871"/>
                  <a:pt x="1240163" y="5226788"/>
                  <a:pt x="1247865" y="5227290"/>
                </a:cubicBezTo>
                <a:cubicBezTo>
                  <a:pt x="1251548" y="5227625"/>
                  <a:pt x="1254562" y="5226704"/>
                  <a:pt x="1256906" y="5224527"/>
                </a:cubicBezTo>
                <a:cubicBezTo>
                  <a:pt x="1258915" y="5222518"/>
                  <a:pt x="1259920" y="5219923"/>
                  <a:pt x="1259920" y="5216742"/>
                </a:cubicBezTo>
                <a:cubicBezTo>
                  <a:pt x="1259920" y="5213561"/>
                  <a:pt x="1258915" y="5210882"/>
                  <a:pt x="1256906" y="5208705"/>
                </a:cubicBezTo>
                <a:cubicBezTo>
                  <a:pt x="1254562" y="5206361"/>
                  <a:pt x="1251548" y="5205273"/>
                  <a:pt x="1247865" y="5205440"/>
                </a:cubicBezTo>
                <a:close/>
                <a:moveTo>
                  <a:pt x="953604" y="5205440"/>
                </a:moveTo>
                <a:cubicBezTo>
                  <a:pt x="951259" y="5205105"/>
                  <a:pt x="949501" y="5206026"/>
                  <a:pt x="948330" y="5208203"/>
                </a:cubicBezTo>
                <a:cubicBezTo>
                  <a:pt x="947157" y="5210212"/>
                  <a:pt x="946571" y="5212807"/>
                  <a:pt x="946571" y="5215988"/>
                </a:cubicBezTo>
                <a:cubicBezTo>
                  <a:pt x="946571" y="5219002"/>
                  <a:pt x="947157" y="5221597"/>
                  <a:pt x="948330" y="5223774"/>
                </a:cubicBezTo>
                <a:cubicBezTo>
                  <a:pt x="949501" y="5226118"/>
                  <a:pt x="951259" y="5227206"/>
                  <a:pt x="953604" y="5227039"/>
                </a:cubicBezTo>
                <a:cubicBezTo>
                  <a:pt x="959631" y="5226871"/>
                  <a:pt x="963733" y="5227290"/>
                  <a:pt x="965910" y="5228295"/>
                </a:cubicBezTo>
                <a:cubicBezTo>
                  <a:pt x="968589" y="5229299"/>
                  <a:pt x="969928" y="5231727"/>
                  <a:pt x="969928" y="5235578"/>
                </a:cubicBezTo>
                <a:lnTo>
                  <a:pt x="969928" y="5309666"/>
                </a:lnTo>
                <a:cubicBezTo>
                  <a:pt x="969928" y="5313517"/>
                  <a:pt x="968505" y="5316113"/>
                  <a:pt x="965659" y="5317452"/>
                </a:cubicBezTo>
                <a:cubicBezTo>
                  <a:pt x="963315" y="5318457"/>
                  <a:pt x="959296" y="5318791"/>
                  <a:pt x="953604" y="5318457"/>
                </a:cubicBezTo>
                <a:cubicBezTo>
                  <a:pt x="951427" y="5317954"/>
                  <a:pt x="949669" y="5318875"/>
                  <a:pt x="948330" y="5321219"/>
                </a:cubicBezTo>
                <a:cubicBezTo>
                  <a:pt x="947325" y="5323396"/>
                  <a:pt x="946823" y="5326075"/>
                  <a:pt x="946823" y="5329256"/>
                </a:cubicBezTo>
                <a:cubicBezTo>
                  <a:pt x="946823" y="5332437"/>
                  <a:pt x="947325" y="5335032"/>
                  <a:pt x="948330" y="5337042"/>
                </a:cubicBezTo>
                <a:cubicBezTo>
                  <a:pt x="949669" y="5339386"/>
                  <a:pt x="951427" y="5340390"/>
                  <a:pt x="953604" y="5340055"/>
                </a:cubicBezTo>
                <a:cubicBezTo>
                  <a:pt x="966328" y="5339386"/>
                  <a:pt x="978216" y="5339051"/>
                  <a:pt x="989266" y="5339051"/>
                </a:cubicBezTo>
                <a:cubicBezTo>
                  <a:pt x="1003331" y="5338883"/>
                  <a:pt x="1018734" y="5339218"/>
                  <a:pt x="1035478" y="5340055"/>
                </a:cubicBezTo>
                <a:cubicBezTo>
                  <a:pt x="1049040" y="5340055"/>
                  <a:pt x="1060258" y="5335953"/>
                  <a:pt x="1069132" y="5327749"/>
                </a:cubicBezTo>
                <a:cubicBezTo>
                  <a:pt x="1077838" y="5319712"/>
                  <a:pt x="1082191" y="5310085"/>
                  <a:pt x="1082191" y="5298867"/>
                </a:cubicBezTo>
                <a:cubicBezTo>
                  <a:pt x="1082191" y="5291668"/>
                  <a:pt x="1079847" y="5285389"/>
                  <a:pt x="1075159" y="5280031"/>
                </a:cubicBezTo>
                <a:cubicBezTo>
                  <a:pt x="1070136" y="5273836"/>
                  <a:pt x="1062769" y="5269483"/>
                  <a:pt x="1053058" y="5266971"/>
                </a:cubicBezTo>
                <a:cubicBezTo>
                  <a:pt x="1060927" y="5264125"/>
                  <a:pt x="1066285" y="5260944"/>
                  <a:pt x="1069132" y="5257428"/>
                </a:cubicBezTo>
                <a:cubicBezTo>
                  <a:pt x="1071978" y="5254079"/>
                  <a:pt x="1073401" y="5249056"/>
                  <a:pt x="1073401" y="5242359"/>
                </a:cubicBezTo>
                <a:cubicBezTo>
                  <a:pt x="1073401" y="5231978"/>
                  <a:pt x="1069717" y="5223439"/>
                  <a:pt x="1062351" y="5216742"/>
                </a:cubicBezTo>
                <a:cubicBezTo>
                  <a:pt x="1054314" y="5209207"/>
                  <a:pt x="1042928" y="5205440"/>
                  <a:pt x="1028194" y="5205440"/>
                </a:cubicBezTo>
                <a:cubicBezTo>
                  <a:pt x="1014130" y="5206110"/>
                  <a:pt x="1000066" y="5206361"/>
                  <a:pt x="986002" y="5206194"/>
                </a:cubicBezTo>
                <a:cubicBezTo>
                  <a:pt x="974281" y="5206194"/>
                  <a:pt x="963482" y="5205942"/>
                  <a:pt x="953604" y="5205440"/>
                </a:cubicBezTo>
                <a:close/>
                <a:moveTo>
                  <a:pt x="434984" y="5205440"/>
                </a:moveTo>
                <a:cubicBezTo>
                  <a:pt x="431970" y="5205273"/>
                  <a:pt x="429626" y="5206361"/>
                  <a:pt x="427952" y="5208705"/>
                </a:cubicBezTo>
                <a:cubicBezTo>
                  <a:pt x="426445" y="5210714"/>
                  <a:pt x="425692" y="5213226"/>
                  <a:pt x="425692" y="5216239"/>
                </a:cubicBezTo>
                <a:cubicBezTo>
                  <a:pt x="425859" y="5219253"/>
                  <a:pt x="426696" y="5221765"/>
                  <a:pt x="428203" y="5223774"/>
                </a:cubicBezTo>
                <a:cubicBezTo>
                  <a:pt x="429877" y="5226118"/>
                  <a:pt x="432054" y="5227290"/>
                  <a:pt x="434733" y="5227290"/>
                </a:cubicBezTo>
                <a:lnTo>
                  <a:pt x="436491" y="5226788"/>
                </a:lnTo>
                <a:cubicBezTo>
                  <a:pt x="440342" y="5226285"/>
                  <a:pt x="443104" y="5226202"/>
                  <a:pt x="444779" y="5226537"/>
                </a:cubicBezTo>
                <a:cubicBezTo>
                  <a:pt x="447625" y="5227206"/>
                  <a:pt x="449048" y="5229299"/>
                  <a:pt x="449048" y="5232815"/>
                </a:cubicBezTo>
                <a:lnTo>
                  <a:pt x="449048" y="5316447"/>
                </a:lnTo>
                <a:cubicBezTo>
                  <a:pt x="449048" y="5317954"/>
                  <a:pt x="447458" y="5319043"/>
                  <a:pt x="444276" y="5319712"/>
                </a:cubicBezTo>
                <a:cubicBezTo>
                  <a:pt x="441598" y="5320215"/>
                  <a:pt x="438333" y="5320131"/>
                  <a:pt x="434482" y="5319461"/>
                </a:cubicBezTo>
                <a:cubicBezTo>
                  <a:pt x="432138" y="5318791"/>
                  <a:pt x="430380" y="5319545"/>
                  <a:pt x="429208" y="5321722"/>
                </a:cubicBezTo>
                <a:cubicBezTo>
                  <a:pt x="428036" y="5323563"/>
                  <a:pt x="427450" y="5326075"/>
                  <a:pt x="427450" y="5329256"/>
                </a:cubicBezTo>
                <a:cubicBezTo>
                  <a:pt x="427450" y="5332270"/>
                  <a:pt x="427952" y="5334781"/>
                  <a:pt x="428956" y="5336790"/>
                </a:cubicBezTo>
                <a:cubicBezTo>
                  <a:pt x="430296" y="5339134"/>
                  <a:pt x="432054" y="5340223"/>
                  <a:pt x="434231" y="5340055"/>
                </a:cubicBezTo>
                <a:cubicBezTo>
                  <a:pt x="444109" y="5339553"/>
                  <a:pt x="453401" y="5339302"/>
                  <a:pt x="462108" y="5339302"/>
                </a:cubicBezTo>
                <a:cubicBezTo>
                  <a:pt x="470982" y="5339302"/>
                  <a:pt x="480777" y="5339553"/>
                  <a:pt x="491492" y="5340055"/>
                </a:cubicBezTo>
                <a:cubicBezTo>
                  <a:pt x="493836" y="5340055"/>
                  <a:pt x="495762" y="5338800"/>
                  <a:pt x="497269" y="5336288"/>
                </a:cubicBezTo>
                <a:cubicBezTo>
                  <a:pt x="498608" y="5334279"/>
                  <a:pt x="499278" y="5331767"/>
                  <a:pt x="499278" y="5328754"/>
                </a:cubicBezTo>
                <a:cubicBezTo>
                  <a:pt x="499278" y="5325740"/>
                  <a:pt x="498608" y="5323312"/>
                  <a:pt x="497269" y="5321470"/>
                </a:cubicBezTo>
                <a:cubicBezTo>
                  <a:pt x="495929" y="5319294"/>
                  <a:pt x="494087" y="5318457"/>
                  <a:pt x="491743" y="5318959"/>
                </a:cubicBezTo>
                <a:cubicBezTo>
                  <a:pt x="484376" y="5319796"/>
                  <a:pt x="479521" y="5320131"/>
                  <a:pt x="477177" y="5319963"/>
                </a:cubicBezTo>
                <a:cubicBezTo>
                  <a:pt x="473828" y="5319629"/>
                  <a:pt x="472154" y="5318289"/>
                  <a:pt x="472154" y="5315945"/>
                </a:cubicBezTo>
                <a:lnTo>
                  <a:pt x="472154" y="5235578"/>
                </a:lnTo>
                <a:cubicBezTo>
                  <a:pt x="472154" y="5232899"/>
                  <a:pt x="473075" y="5230890"/>
                  <a:pt x="474917" y="5229550"/>
                </a:cubicBezTo>
                <a:cubicBezTo>
                  <a:pt x="476758" y="5228043"/>
                  <a:pt x="479688" y="5227290"/>
                  <a:pt x="483707" y="5227290"/>
                </a:cubicBezTo>
                <a:lnTo>
                  <a:pt x="519370" y="5227290"/>
                </a:lnTo>
                <a:cubicBezTo>
                  <a:pt x="523388" y="5227290"/>
                  <a:pt x="526151" y="5227960"/>
                  <a:pt x="527657" y="5229299"/>
                </a:cubicBezTo>
                <a:cubicBezTo>
                  <a:pt x="528997" y="5230639"/>
                  <a:pt x="529667" y="5232815"/>
                  <a:pt x="529667" y="5235829"/>
                </a:cubicBezTo>
                <a:lnTo>
                  <a:pt x="529667" y="5315694"/>
                </a:lnTo>
                <a:cubicBezTo>
                  <a:pt x="529332" y="5317368"/>
                  <a:pt x="527657" y="5318457"/>
                  <a:pt x="524644" y="5318959"/>
                </a:cubicBezTo>
                <a:cubicBezTo>
                  <a:pt x="521797" y="5319294"/>
                  <a:pt x="517695" y="5319126"/>
                  <a:pt x="512337" y="5318457"/>
                </a:cubicBezTo>
                <a:cubicBezTo>
                  <a:pt x="509826" y="5317954"/>
                  <a:pt x="507817" y="5318791"/>
                  <a:pt x="506310" y="5320968"/>
                </a:cubicBezTo>
                <a:cubicBezTo>
                  <a:pt x="504970" y="5322977"/>
                  <a:pt x="504217" y="5325572"/>
                  <a:pt x="504050" y="5328754"/>
                </a:cubicBezTo>
                <a:cubicBezTo>
                  <a:pt x="504050" y="5331935"/>
                  <a:pt x="504719" y="5334614"/>
                  <a:pt x="506059" y="5336790"/>
                </a:cubicBezTo>
                <a:cubicBezTo>
                  <a:pt x="507566" y="5339134"/>
                  <a:pt x="509659" y="5340306"/>
                  <a:pt x="512337" y="5340306"/>
                </a:cubicBezTo>
                <a:cubicBezTo>
                  <a:pt x="522886" y="5339804"/>
                  <a:pt x="532764" y="5339553"/>
                  <a:pt x="541973" y="5339553"/>
                </a:cubicBezTo>
                <a:cubicBezTo>
                  <a:pt x="550679" y="5339553"/>
                  <a:pt x="559135" y="5339720"/>
                  <a:pt x="567339" y="5340055"/>
                </a:cubicBezTo>
                <a:cubicBezTo>
                  <a:pt x="570185" y="5340223"/>
                  <a:pt x="572529" y="5339134"/>
                  <a:pt x="574371" y="5336790"/>
                </a:cubicBezTo>
                <a:cubicBezTo>
                  <a:pt x="576045" y="5334781"/>
                  <a:pt x="576882" y="5332186"/>
                  <a:pt x="576882" y="5329005"/>
                </a:cubicBezTo>
                <a:cubicBezTo>
                  <a:pt x="576882" y="5325824"/>
                  <a:pt x="576045" y="5323228"/>
                  <a:pt x="574371" y="5321219"/>
                </a:cubicBezTo>
                <a:cubicBezTo>
                  <a:pt x="572529" y="5318875"/>
                  <a:pt x="570185" y="5317954"/>
                  <a:pt x="567339" y="5318457"/>
                </a:cubicBezTo>
                <a:lnTo>
                  <a:pt x="564325" y="5318708"/>
                </a:lnTo>
                <a:cubicBezTo>
                  <a:pt x="560139" y="5319377"/>
                  <a:pt x="557377" y="5319712"/>
                  <a:pt x="556037" y="5319712"/>
                </a:cubicBezTo>
                <a:cubicBezTo>
                  <a:pt x="553860" y="5319545"/>
                  <a:pt x="552772" y="5318708"/>
                  <a:pt x="552772" y="5317201"/>
                </a:cubicBezTo>
                <a:lnTo>
                  <a:pt x="552772" y="5232815"/>
                </a:lnTo>
                <a:cubicBezTo>
                  <a:pt x="552772" y="5229969"/>
                  <a:pt x="553860" y="5228211"/>
                  <a:pt x="556037" y="5227541"/>
                </a:cubicBezTo>
                <a:cubicBezTo>
                  <a:pt x="558046" y="5226871"/>
                  <a:pt x="561646" y="5226788"/>
                  <a:pt x="566837" y="5227290"/>
                </a:cubicBezTo>
                <a:cubicBezTo>
                  <a:pt x="570520" y="5227625"/>
                  <a:pt x="573450" y="5226704"/>
                  <a:pt x="575627" y="5224527"/>
                </a:cubicBezTo>
                <a:cubicBezTo>
                  <a:pt x="577636" y="5222518"/>
                  <a:pt x="578640" y="5219923"/>
                  <a:pt x="578640" y="5216742"/>
                </a:cubicBezTo>
                <a:cubicBezTo>
                  <a:pt x="578640" y="5213561"/>
                  <a:pt x="577636" y="5210882"/>
                  <a:pt x="575627" y="5208705"/>
                </a:cubicBezTo>
                <a:cubicBezTo>
                  <a:pt x="573450" y="5206361"/>
                  <a:pt x="570520" y="5205273"/>
                  <a:pt x="566837" y="5205440"/>
                </a:cubicBezTo>
                <a:close/>
                <a:moveTo>
                  <a:pt x="2009623" y="5205189"/>
                </a:moveTo>
                <a:cubicBezTo>
                  <a:pt x="2007613" y="5205022"/>
                  <a:pt x="2006023" y="5206110"/>
                  <a:pt x="2004851" y="5208454"/>
                </a:cubicBezTo>
                <a:cubicBezTo>
                  <a:pt x="2003846" y="5210463"/>
                  <a:pt x="2003344" y="5213058"/>
                  <a:pt x="2003344" y="5216239"/>
                </a:cubicBezTo>
                <a:cubicBezTo>
                  <a:pt x="2003344" y="5219253"/>
                  <a:pt x="2003763" y="5221848"/>
                  <a:pt x="2004600" y="5224025"/>
                </a:cubicBezTo>
                <a:cubicBezTo>
                  <a:pt x="2005772" y="5226537"/>
                  <a:pt x="2007279" y="5227792"/>
                  <a:pt x="2009120" y="5227792"/>
                </a:cubicBezTo>
                <a:lnTo>
                  <a:pt x="2011381" y="5227541"/>
                </a:lnTo>
                <a:cubicBezTo>
                  <a:pt x="2014060" y="5227374"/>
                  <a:pt x="2015902" y="5227457"/>
                  <a:pt x="2016906" y="5227792"/>
                </a:cubicBezTo>
                <a:cubicBezTo>
                  <a:pt x="2018748" y="5228295"/>
                  <a:pt x="2019669" y="5229383"/>
                  <a:pt x="2019669" y="5231057"/>
                </a:cubicBezTo>
                <a:lnTo>
                  <a:pt x="2019669" y="5311676"/>
                </a:lnTo>
                <a:cubicBezTo>
                  <a:pt x="2019669" y="5314522"/>
                  <a:pt x="2018078" y="5316447"/>
                  <a:pt x="2014897" y="5317452"/>
                </a:cubicBezTo>
                <a:cubicBezTo>
                  <a:pt x="2012720" y="5318122"/>
                  <a:pt x="2010460" y="5318205"/>
                  <a:pt x="2008116" y="5317703"/>
                </a:cubicBezTo>
                <a:cubicBezTo>
                  <a:pt x="2006442" y="5317368"/>
                  <a:pt x="2005186" y="5318373"/>
                  <a:pt x="2004349" y="5320717"/>
                </a:cubicBezTo>
                <a:cubicBezTo>
                  <a:pt x="2003512" y="5322894"/>
                  <a:pt x="2003177" y="5325572"/>
                  <a:pt x="2003344" y="5328754"/>
                </a:cubicBezTo>
                <a:cubicBezTo>
                  <a:pt x="2003512" y="5331935"/>
                  <a:pt x="2004181" y="5334614"/>
                  <a:pt x="2005353" y="5336790"/>
                </a:cubicBezTo>
                <a:cubicBezTo>
                  <a:pt x="2006525" y="5339134"/>
                  <a:pt x="2008032" y="5340139"/>
                  <a:pt x="2009874" y="5339804"/>
                </a:cubicBezTo>
                <a:cubicBezTo>
                  <a:pt x="2016236" y="5339134"/>
                  <a:pt x="2023436" y="5338800"/>
                  <a:pt x="2031472" y="5338800"/>
                </a:cubicBezTo>
                <a:cubicBezTo>
                  <a:pt x="2039677" y="5338800"/>
                  <a:pt x="2047211" y="5339218"/>
                  <a:pt x="2054076" y="5340055"/>
                </a:cubicBezTo>
                <a:cubicBezTo>
                  <a:pt x="2055918" y="5340055"/>
                  <a:pt x="2057425" y="5338883"/>
                  <a:pt x="2058597" y="5336539"/>
                </a:cubicBezTo>
                <a:cubicBezTo>
                  <a:pt x="2059434" y="5334363"/>
                  <a:pt x="2059852" y="5331684"/>
                  <a:pt x="2059852" y="5328502"/>
                </a:cubicBezTo>
                <a:cubicBezTo>
                  <a:pt x="2059685" y="5325321"/>
                  <a:pt x="2059099" y="5322642"/>
                  <a:pt x="2058094" y="5320466"/>
                </a:cubicBezTo>
                <a:cubicBezTo>
                  <a:pt x="2057090" y="5317954"/>
                  <a:pt x="2055750" y="5316866"/>
                  <a:pt x="2054076" y="5317201"/>
                </a:cubicBezTo>
                <a:cubicBezTo>
                  <a:pt x="2049890" y="5317536"/>
                  <a:pt x="2047128" y="5317452"/>
                  <a:pt x="2045788" y="5316950"/>
                </a:cubicBezTo>
                <a:cubicBezTo>
                  <a:pt x="2043779" y="5316113"/>
                  <a:pt x="2042774" y="5314271"/>
                  <a:pt x="2042774" y="5311424"/>
                </a:cubicBezTo>
                <a:lnTo>
                  <a:pt x="2042774" y="5250396"/>
                </a:lnTo>
                <a:lnTo>
                  <a:pt x="2069396" y="5308913"/>
                </a:lnTo>
                <a:cubicBezTo>
                  <a:pt x="2071907" y="5314103"/>
                  <a:pt x="2075424" y="5316699"/>
                  <a:pt x="2079944" y="5316699"/>
                </a:cubicBezTo>
                <a:cubicBezTo>
                  <a:pt x="2084297" y="5316699"/>
                  <a:pt x="2087897" y="5314103"/>
                  <a:pt x="2090744" y="5308913"/>
                </a:cubicBezTo>
                <a:lnTo>
                  <a:pt x="2117114" y="5250396"/>
                </a:lnTo>
                <a:lnTo>
                  <a:pt x="2117114" y="5315443"/>
                </a:lnTo>
                <a:cubicBezTo>
                  <a:pt x="2117114" y="5316950"/>
                  <a:pt x="2115440" y="5317787"/>
                  <a:pt x="2112091" y="5317954"/>
                </a:cubicBezTo>
                <a:cubicBezTo>
                  <a:pt x="2110417" y="5317954"/>
                  <a:pt x="2107487" y="5317787"/>
                  <a:pt x="2103301" y="5317452"/>
                </a:cubicBezTo>
                <a:lnTo>
                  <a:pt x="2102296" y="5317452"/>
                </a:lnTo>
                <a:cubicBezTo>
                  <a:pt x="2098278" y="5317954"/>
                  <a:pt x="2096436" y="5321805"/>
                  <a:pt x="2096771" y="5329005"/>
                </a:cubicBezTo>
                <a:cubicBezTo>
                  <a:pt x="2097106" y="5336372"/>
                  <a:pt x="2099282" y="5340055"/>
                  <a:pt x="2103301" y="5340055"/>
                </a:cubicBezTo>
                <a:cubicBezTo>
                  <a:pt x="2111840" y="5339553"/>
                  <a:pt x="2120463" y="5339302"/>
                  <a:pt x="2129169" y="5339302"/>
                </a:cubicBezTo>
                <a:cubicBezTo>
                  <a:pt x="2137708" y="5339302"/>
                  <a:pt x="2145828" y="5339553"/>
                  <a:pt x="2153530" y="5340055"/>
                </a:cubicBezTo>
                <a:cubicBezTo>
                  <a:pt x="2155539" y="5340055"/>
                  <a:pt x="2157130" y="5338800"/>
                  <a:pt x="2158302" y="5336288"/>
                </a:cubicBezTo>
                <a:cubicBezTo>
                  <a:pt x="2159307" y="5334279"/>
                  <a:pt x="2159809" y="5331684"/>
                  <a:pt x="2159809" y="5328502"/>
                </a:cubicBezTo>
                <a:cubicBezTo>
                  <a:pt x="2159809" y="5325321"/>
                  <a:pt x="2159307" y="5322642"/>
                  <a:pt x="2158302" y="5320466"/>
                </a:cubicBezTo>
                <a:cubicBezTo>
                  <a:pt x="2157465" y="5318289"/>
                  <a:pt x="2156377" y="5317368"/>
                  <a:pt x="2155037" y="5317703"/>
                </a:cubicBezTo>
                <a:cubicBezTo>
                  <a:pt x="2150516" y="5318373"/>
                  <a:pt x="2147251" y="5318624"/>
                  <a:pt x="2145242" y="5318457"/>
                </a:cubicBezTo>
                <a:cubicBezTo>
                  <a:pt x="2141894" y="5318289"/>
                  <a:pt x="2140219" y="5317201"/>
                  <a:pt x="2140219" y="5315192"/>
                </a:cubicBezTo>
                <a:lnTo>
                  <a:pt x="2140219" y="5231057"/>
                </a:lnTo>
                <a:cubicBezTo>
                  <a:pt x="2140219" y="5229215"/>
                  <a:pt x="2141726" y="5228043"/>
                  <a:pt x="2144740" y="5227541"/>
                </a:cubicBezTo>
                <a:cubicBezTo>
                  <a:pt x="2147084" y="5227206"/>
                  <a:pt x="2149679" y="5227290"/>
                  <a:pt x="2152526" y="5227792"/>
                </a:cubicBezTo>
                <a:cubicBezTo>
                  <a:pt x="2155037" y="5228295"/>
                  <a:pt x="2156963" y="5227374"/>
                  <a:pt x="2158302" y="5225030"/>
                </a:cubicBezTo>
                <a:cubicBezTo>
                  <a:pt x="2159474" y="5223020"/>
                  <a:pt x="2159976" y="5220342"/>
                  <a:pt x="2159809" y="5216993"/>
                </a:cubicBezTo>
                <a:cubicBezTo>
                  <a:pt x="2159809" y="5213812"/>
                  <a:pt x="2159307" y="5211049"/>
                  <a:pt x="2158302" y="5208705"/>
                </a:cubicBezTo>
                <a:cubicBezTo>
                  <a:pt x="2157130" y="5206194"/>
                  <a:pt x="2155790" y="5205105"/>
                  <a:pt x="2154284" y="5205440"/>
                </a:cubicBezTo>
                <a:cubicBezTo>
                  <a:pt x="2147251" y="5205942"/>
                  <a:pt x="2141642" y="5206110"/>
                  <a:pt x="2137457" y="5205942"/>
                </a:cubicBezTo>
                <a:cubicBezTo>
                  <a:pt x="2132936" y="5205942"/>
                  <a:pt x="2128248" y="5205691"/>
                  <a:pt x="2123393" y="5205189"/>
                </a:cubicBezTo>
                <a:cubicBezTo>
                  <a:pt x="2119207" y="5204854"/>
                  <a:pt x="2116277" y="5205440"/>
                  <a:pt x="2114602" y="5206947"/>
                </a:cubicBezTo>
                <a:cubicBezTo>
                  <a:pt x="2113430" y="5207784"/>
                  <a:pt x="2112258" y="5209710"/>
                  <a:pt x="2111086" y="5212723"/>
                </a:cubicBezTo>
                <a:lnTo>
                  <a:pt x="2109579" y="5216491"/>
                </a:lnTo>
                <a:lnTo>
                  <a:pt x="2081702" y="5281789"/>
                </a:lnTo>
                <a:cubicBezTo>
                  <a:pt x="2081200" y="5283296"/>
                  <a:pt x="2080614" y="5284049"/>
                  <a:pt x="2079944" y="5284049"/>
                </a:cubicBezTo>
                <a:cubicBezTo>
                  <a:pt x="2079442" y="5284049"/>
                  <a:pt x="2078856" y="5283296"/>
                  <a:pt x="2078186" y="5281789"/>
                </a:cubicBezTo>
                <a:lnTo>
                  <a:pt x="2050811" y="5217495"/>
                </a:lnTo>
                <a:lnTo>
                  <a:pt x="2049806" y="5215235"/>
                </a:lnTo>
                <a:cubicBezTo>
                  <a:pt x="2048132" y="5211551"/>
                  <a:pt x="2046709" y="5209040"/>
                  <a:pt x="2045537" y="5207700"/>
                </a:cubicBezTo>
                <a:cubicBezTo>
                  <a:pt x="2043361" y="5205691"/>
                  <a:pt x="2040598" y="5204854"/>
                  <a:pt x="2037249" y="5205189"/>
                </a:cubicBezTo>
                <a:cubicBezTo>
                  <a:pt x="2033063" y="5205691"/>
                  <a:pt x="2029045" y="5205942"/>
                  <a:pt x="2025194" y="5205942"/>
                </a:cubicBezTo>
                <a:cubicBezTo>
                  <a:pt x="2022683" y="5205942"/>
                  <a:pt x="2017994" y="5205691"/>
                  <a:pt x="2011130" y="5205189"/>
                </a:cubicBezTo>
                <a:close/>
                <a:moveTo>
                  <a:pt x="1898309" y="5205189"/>
                </a:moveTo>
                <a:cubicBezTo>
                  <a:pt x="1894960" y="5204687"/>
                  <a:pt x="1892281" y="5205608"/>
                  <a:pt x="1890272" y="5207952"/>
                </a:cubicBezTo>
                <a:cubicBezTo>
                  <a:pt x="1888597" y="5210128"/>
                  <a:pt x="1887760" y="5212807"/>
                  <a:pt x="1887760" y="5215988"/>
                </a:cubicBezTo>
                <a:cubicBezTo>
                  <a:pt x="1887760" y="5219337"/>
                  <a:pt x="1888597" y="5222016"/>
                  <a:pt x="1890272" y="5224025"/>
                </a:cubicBezTo>
                <a:cubicBezTo>
                  <a:pt x="1892281" y="5226369"/>
                  <a:pt x="1894960" y="5227290"/>
                  <a:pt x="1898309" y="5226788"/>
                </a:cubicBezTo>
                <a:lnTo>
                  <a:pt x="1903834" y="5226537"/>
                </a:lnTo>
                <a:cubicBezTo>
                  <a:pt x="1909359" y="5226369"/>
                  <a:pt x="1912875" y="5226453"/>
                  <a:pt x="1914382" y="5226788"/>
                </a:cubicBezTo>
                <a:cubicBezTo>
                  <a:pt x="1916726" y="5227290"/>
                  <a:pt x="1917898" y="5228797"/>
                  <a:pt x="1917898" y="5231308"/>
                </a:cubicBezTo>
                <a:lnTo>
                  <a:pt x="1917898" y="5314941"/>
                </a:lnTo>
                <a:cubicBezTo>
                  <a:pt x="1917898" y="5317787"/>
                  <a:pt x="1915470" y="5319377"/>
                  <a:pt x="1910615" y="5319712"/>
                </a:cubicBezTo>
                <a:cubicBezTo>
                  <a:pt x="1907601" y="5319880"/>
                  <a:pt x="1903499" y="5319461"/>
                  <a:pt x="1898309" y="5318457"/>
                </a:cubicBezTo>
                <a:cubicBezTo>
                  <a:pt x="1894960" y="5317954"/>
                  <a:pt x="1892281" y="5318875"/>
                  <a:pt x="1890272" y="5321219"/>
                </a:cubicBezTo>
                <a:cubicBezTo>
                  <a:pt x="1888597" y="5323228"/>
                  <a:pt x="1887760" y="5325907"/>
                  <a:pt x="1887760" y="5329256"/>
                </a:cubicBezTo>
                <a:cubicBezTo>
                  <a:pt x="1887760" y="5332437"/>
                  <a:pt x="1888597" y="5335116"/>
                  <a:pt x="1890272" y="5337293"/>
                </a:cubicBezTo>
                <a:cubicBezTo>
                  <a:pt x="1892281" y="5339637"/>
                  <a:pt x="1894960" y="5340558"/>
                  <a:pt x="1898309" y="5340055"/>
                </a:cubicBezTo>
                <a:cubicBezTo>
                  <a:pt x="1908354" y="5339386"/>
                  <a:pt x="1918735" y="5339051"/>
                  <a:pt x="1929451" y="5339051"/>
                </a:cubicBezTo>
                <a:cubicBezTo>
                  <a:pt x="1939999" y="5339051"/>
                  <a:pt x="1949208" y="5339386"/>
                  <a:pt x="1957077" y="5340055"/>
                </a:cubicBezTo>
                <a:cubicBezTo>
                  <a:pt x="1960761" y="5340558"/>
                  <a:pt x="1963691" y="5339637"/>
                  <a:pt x="1965867" y="5337293"/>
                </a:cubicBezTo>
                <a:cubicBezTo>
                  <a:pt x="1967876" y="5335116"/>
                  <a:pt x="1968881" y="5332437"/>
                  <a:pt x="1968881" y="5329256"/>
                </a:cubicBezTo>
                <a:cubicBezTo>
                  <a:pt x="1968881" y="5325907"/>
                  <a:pt x="1967876" y="5323228"/>
                  <a:pt x="1965867" y="5321219"/>
                </a:cubicBezTo>
                <a:cubicBezTo>
                  <a:pt x="1963691" y="5318875"/>
                  <a:pt x="1960761" y="5317954"/>
                  <a:pt x="1957077" y="5318457"/>
                </a:cubicBezTo>
                <a:lnTo>
                  <a:pt x="1953059" y="5318959"/>
                </a:lnTo>
                <a:cubicBezTo>
                  <a:pt x="1948203" y="5319629"/>
                  <a:pt x="1945106" y="5319796"/>
                  <a:pt x="1943766" y="5319461"/>
                </a:cubicBezTo>
                <a:cubicBezTo>
                  <a:pt x="1941925" y="5319126"/>
                  <a:pt x="1941004" y="5317619"/>
                  <a:pt x="1941004" y="5314941"/>
                </a:cubicBezTo>
                <a:lnTo>
                  <a:pt x="1941004" y="5231308"/>
                </a:lnTo>
                <a:cubicBezTo>
                  <a:pt x="1941004" y="5228797"/>
                  <a:pt x="1941674" y="5227290"/>
                  <a:pt x="1943013" y="5226788"/>
                </a:cubicBezTo>
                <a:cubicBezTo>
                  <a:pt x="1944018" y="5226453"/>
                  <a:pt x="1946780" y="5226369"/>
                  <a:pt x="1951301" y="5226537"/>
                </a:cubicBezTo>
                <a:lnTo>
                  <a:pt x="1957077" y="5226788"/>
                </a:lnTo>
                <a:cubicBezTo>
                  <a:pt x="1960761" y="5227290"/>
                  <a:pt x="1963691" y="5226369"/>
                  <a:pt x="1965867" y="5224025"/>
                </a:cubicBezTo>
                <a:cubicBezTo>
                  <a:pt x="1967876" y="5222016"/>
                  <a:pt x="1968881" y="5219337"/>
                  <a:pt x="1968881" y="5215988"/>
                </a:cubicBezTo>
                <a:cubicBezTo>
                  <a:pt x="1968881" y="5212807"/>
                  <a:pt x="1967876" y="5210128"/>
                  <a:pt x="1965867" y="5207952"/>
                </a:cubicBezTo>
                <a:cubicBezTo>
                  <a:pt x="1963691" y="5205608"/>
                  <a:pt x="1960761" y="5204687"/>
                  <a:pt x="1957077" y="5205189"/>
                </a:cubicBezTo>
                <a:cubicBezTo>
                  <a:pt x="1950045" y="5205859"/>
                  <a:pt x="1940418" y="5206194"/>
                  <a:pt x="1928195" y="5206194"/>
                </a:cubicBezTo>
                <a:cubicBezTo>
                  <a:pt x="1916140" y="5206194"/>
                  <a:pt x="1906178" y="5205859"/>
                  <a:pt x="1898309" y="5205189"/>
                </a:cubicBezTo>
                <a:close/>
                <a:moveTo>
                  <a:pt x="1786548" y="5205189"/>
                </a:moveTo>
                <a:cubicBezTo>
                  <a:pt x="1782697" y="5204854"/>
                  <a:pt x="1779600" y="5205859"/>
                  <a:pt x="1777256" y="5208203"/>
                </a:cubicBezTo>
                <a:cubicBezTo>
                  <a:pt x="1775247" y="5210212"/>
                  <a:pt x="1774242" y="5212807"/>
                  <a:pt x="1774242" y="5215988"/>
                </a:cubicBezTo>
                <a:cubicBezTo>
                  <a:pt x="1774242" y="5219002"/>
                  <a:pt x="1775247" y="5221597"/>
                  <a:pt x="1777256" y="5223774"/>
                </a:cubicBezTo>
                <a:cubicBezTo>
                  <a:pt x="1779600" y="5226118"/>
                  <a:pt x="1782697" y="5227206"/>
                  <a:pt x="1786548" y="5227039"/>
                </a:cubicBezTo>
                <a:cubicBezTo>
                  <a:pt x="1789394" y="5227039"/>
                  <a:pt x="1791487" y="5227457"/>
                  <a:pt x="1792827" y="5228295"/>
                </a:cubicBezTo>
                <a:cubicBezTo>
                  <a:pt x="1794668" y="5229299"/>
                  <a:pt x="1795589" y="5231476"/>
                  <a:pt x="1795589" y="5234824"/>
                </a:cubicBezTo>
                <a:lnTo>
                  <a:pt x="1795589" y="5307406"/>
                </a:lnTo>
                <a:cubicBezTo>
                  <a:pt x="1795589" y="5312262"/>
                  <a:pt x="1794250" y="5315443"/>
                  <a:pt x="1791571" y="5316950"/>
                </a:cubicBezTo>
                <a:cubicBezTo>
                  <a:pt x="1789562" y="5318122"/>
                  <a:pt x="1786046" y="5318540"/>
                  <a:pt x="1781023" y="5318205"/>
                </a:cubicBezTo>
                <a:cubicBezTo>
                  <a:pt x="1779014" y="5318038"/>
                  <a:pt x="1777423" y="5319126"/>
                  <a:pt x="1776251" y="5321470"/>
                </a:cubicBezTo>
                <a:cubicBezTo>
                  <a:pt x="1775246" y="5323814"/>
                  <a:pt x="1774744" y="5326577"/>
                  <a:pt x="1774744" y="5329758"/>
                </a:cubicBezTo>
                <a:cubicBezTo>
                  <a:pt x="1774744" y="5332939"/>
                  <a:pt x="1775330" y="5335535"/>
                  <a:pt x="1776502" y="5337544"/>
                </a:cubicBezTo>
                <a:cubicBezTo>
                  <a:pt x="1777842" y="5339888"/>
                  <a:pt x="1779600" y="5340976"/>
                  <a:pt x="1781776" y="5340809"/>
                </a:cubicBezTo>
                <a:cubicBezTo>
                  <a:pt x="1790650" y="5340306"/>
                  <a:pt x="1800277" y="5340055"/>
                  <a:pt x="1810658" y="5340055"/>
                </a:cubicBezTo>
                <a:cubicBezTo>
                  <a:pt x="1823718" y="5339888"/>
                  <a:pt x="1835940" y="5340139"/>
                  <a:pt x="1847326" y="5340809"/>
                </a:cubicBezTo>
                <a:cubicBezTo>
                  <a:pt x="1859548" y="5341646"/>
                  <a:pt x="1869845" y="5337711"/>
                  <a:pt x="1878217" y="5329005"/>
                </a:cubicBezTo>
                <a:cubicBezTo>
                  <a:pt x="1886756" y="5320298"/>
                  <a:pt x="1891025" y="5309248"/>
                  <a:pt x="1891025" y="5295853"/>
                </a:cubicBezTo>
                <a:cubicBezTo>
                  <a:pt x="1891025" y="5285473"/>
                  <a:pt x="1887175" y="5276013"/>
                  <a:pt x="1879473" y="5267474"/>
                </a:cubicBezTo>
                <a:cubicBezTo>
                  <a:pt x="1870599" y="5257595"/>
                  <a:pt x="1859297" y="5252656"/>
                  <a:pt x="1845568" y="5252656"/>
                </a:cubicBezTo>
                <a:lnTo>
                  <a:pt x="1838285" y="5252656"/>
                </a:lnTo>
                <a:cubicBezTo>
                  <a:pt x="1830248" y="5252656"/>
                  <a:pt x="1825141" y="5252321"/>
                  <a:pt x="1822964" y="5251651"/>
                </a:cubicBezTo>
                <a:cubicBezTo>
                  <a:pt x="1820118" y="5250479"/>
                  <a:pt x="1818695" y="5247633"/>
                  <a:pt x="1818695" y="5243112"/>
                </a:cubicBezTo>
                <a:lnTo>
                  <a:pt x="1818695" y="5234824"/>
                </a:lnTo>
                <a:cubicBezTo>
                  <a:pt x="1818695" y="5231308"/>
                  <a:pt x="1819699" y="5229132"/>
                  <a:pt x="1821709" y="5228295"/>
                </a:cubicBezTo>
                <a:cubicBezTo>
                  <a:pt x="1823383" y="5227457"/>
                  <a:pt x="1827150" y="5227039"/>
                  <a:pt x="1833010" y="5227039"/>
                </a:cubicBezTo>
                <a:cubicBezTo>
                  <a:pt x="1836861" y="5227206"/>
                  <a:pt x="1839959" y="5226202"/>
                  <a:pt x="1842303" y="5224025"/>
                </a:cubicBezTo>
                <a:cubicBezTo>
                  <a:pt x="1844312" y="5221848"/>
                  <a:pt x="1845316" y="5219253"/>
                  <a:pt x="1845317" y="5216239"/>
                </a:cubicBezTo>
                <a:cubicBezTo>
                  <a:pt x="1845316" y="5213058"/>
                  <a:pt x="1844312" y="5210463"/>
                  <a:pt x="1842303" y="5208454"/>
                </a:cubicBezTo>
                <a:cubicBezTo>
                  <a:pt x="1839959" y="5205942"/>
                  <a:pt x="1836861" y="5204854"/>
                  <a:pt x="1833010" y="5205189"/>
                </a:cubicBezTo>
                <a:cubicBezTo>
                  <a:pt x="1826648" y="5205356"/>
                  <a:pt x="1818025" y="5205440"/>
                  <a:pt x="1807142" y="5205440"/>
                </a:cubicBezTo>
                <a:cubicBezTo>
                  <a:pt x="1795422" y="5205608"/>
                  <a:pt x="1788557" y="5205524"/>
                  <a:pt x="1786548" y="5205189"/>
                </a:cubicBezTo>
                <a:close/>
                <a:moveTo>
                  <a:pt x="1619349" y="5205189"/>
                </a:moveTo>
                <a:cubicBezTo>
                  <a:pt x="1617507" y="5204854"/>
                  <a:pt x="1616084" y="5205775"/>
                  <a:pt x="1615080" y="5207952"/>
                </a:cubicBezTo>
                <a:cubicBezTo>
                  <a:pt x="1614075" y="5209961"/>
                  <a:pt x="1613573" y="5212472"/>
                  <a:pt x="1613573" y="5215486"/>
                </a:cubicBezTo>
                <a:cubicBezTo>
                  <a:pt x="1613573" y="5218165"/>
                  <a:pt x="1613824" y="5220593"/>
                  <a:pt x="1614326" y="5222769"/>
                </a:cubicBezTo>
                <a:cubicBezTo>
                  <a:pt x="1614996" y="5224946"/>
                  <a:pt x="1615917" y="5225950"/>
                  <a:pt x="1617089" y="5225783"/>
                </a:cubicBezTo>
                <a:cubicBezTo>
                  <a:pt x="1621107" y="5225281"/>
                  <a:pt x="1623869" y="5225281"/>
                  <a:pt x="1625377" y="5225783"/>
                </a:cubicBezTo>
                <a:cubicBezTo>
                  <a:pt x="1627553" y="5226285"/>
                  <a:pt x="1628642" y="5227709"/>
                  <a:pt x="1628642" y="5230053"/>
                </a:cubicBezTo>
                <a:lnTo>
                  <a:pt x="1628642" y="5318708"/>
                </a:lnTo>
                <a:cubicBezTo>
                  <a:pt x="1628642" y="5320047"/>
                  <a:pt x="1627637" y="5320884"/>
                  <a:pt x="1625628" y="5321219"/>
                </a:cubicBezTo>
                <a:cubicBezTo>
                  <a:pt x="1623953" y="5321554"/>
                  <a:pt x="1621526" y="5321470"/>
                  <a:pt x="1618345" y="5320968"/>
                </a:cubicBezTo>
                <a:cubicBezTo>
                  <a:pt x="1616503" y="5320633"/>
                  <a:pt x="1615080" y="5321470"/>
                  <a:pt x="1614075" y="5323480"/>
                </a:cubicBezTo>
                <a:cubicBezTo>
                  <a:pt x="1613070" y="5325321"/>
                  <a:pt x="1612568" y="5327665"/>
                  <a:pt x="1612568" y="5330512"/>
                </a:cubicBezTo>
                <a:cubicBezTo>
                  <a:pt x="1612568" y="5333191"/>
                  <a:pt x="1612987" y="5335451"/>
                  <a:pt x="1613824" y="5337293"/>
                </a:cubicBezTo>
                <a:cubicBezTo>
                  <a:pt x="1614828" y="5339469"/>
                  <a:pt x="1616251" y="5340474"/>
                  <a:pt x="1618093" y="5340306"/>
                </a:cubicBezTo>
                <a:cubicBezTo>
                  <a:pt x="1624456" y="5339804"/>
                  <a:pt x="1630818" y="5339553"/>
                  <a:pt x="1637181" y="5339553"/>
                </a:cubicBezTo>
                <a:cubicBezTo>
                  <a:pt x="1641199" y="5339553"/>
                  <a:pt x="1647143" y="5339637"/>
                  <a:pt x="1655012" y="5339804"/>
                </a:cubicBezTo>
                <a:lnTo>
                  <a:pt x="1662798" y="5340306"/>
                </a:lnTo>
                <a:cubicBezTo>
                  <a:pt x="1664807" y="5340306"/>
                  <a:pt x="1666397" y="5339218"/>
                  <a:pt x="1667569" y="5337042"/>
                </a:cubicBezTo>
                <a:cubicBezTo>
                  <a:pt x="1668574" y="5335200"/>
                  <a:pt x="1669076" y="5332939"/>
                  <a:pt x="1669076" y="5330261"/>
                </a:cubicBezTo>
                <a:cubicBezTo>
                  <a:pt x="1669076" y="5327414"/>
                  <a:pt x="1668574" y="5325154"/>
                  <a:pt x="1667569" y="5323480"/>
                </a:cubicBezTo>
                <a:cubicBezTo>
                  <a:pt x="1666397" y="5321470"/>
                  <a:pt x="1664807" y="5320633"/>
                  <a:pt x="1662798" y="5320968"/>
                </a:cubicBezTo>
                <a:lnTo>
                  <a:pt x="1660788" y="5320968"/>
                </a:lnTo>
                <a:cubicBezTo>
                  <a:pt x="1658109" y="5321136"/>
                  <a:pt x="1656184" y="5321136"/>
                  <a:pt x="1655012" y="5320968"/>
                </a:cubicBezTo>
                <a:cubicBezTo>
                  <a:pt x="1652835" y="5320633"/>
                  <a:pt x="1651747" y="5319796"/>
                  <a:pt x="1651747" y="5318457"/>
                </a:cubicBezTo>
                <a:lnTo>
                  <a:pt x="1651747" y="5279278"/>
                </a:lnTo>
                <a:lnTo>
                  <a:pt x="1705241" y="5279278"/>
                </a:lnTo>
                <a:lnTo>
                  <a:pt x="1705241" y="5318205"/>
                </a:lnTo>
                <a:cubicBezTo>
                  <a:pt x="1705074" y="5319377"/>
                  <a:pt x="1703651" y="5320215"/>
                  <a:pt x="1700972" y="5320717"/>
                </a:cubicBezTo>
                <a:cubicBezTo>
                  <a:pt x="1698628" y="5321219"/>
                  <a:pt x="1696033" y="5321219"/>
                  <a:pt x="1693187" y="5320717"/>
                </a:cubicBezTo>
                <a:cubicBezTo>
                  <a:pt x="1691010" y="5320215"/>
                  <a:pt x="1689335" y="5320884"/>
                  <a:pt x="1688163" y="5322726"/>
                </a:cubicBezTo>
                <a:cubicBezTo>
                  <a:pt x="1686991" y="5324568"/>
                  <a:pt x="1686405" y="5326912"/>
                  <a:pt x="1686405" y="5329758"/>
                </a:cubicBezTo>
                <a:cubicBezTo>
                  <a:pt x="1686238" y="5332605"/>
                  <a:pt x="1686740" y="5335032"/>
                  <a:pt x="1687912" y="5337042"/>
                </a:cubicBezTo>
                <a:cubicBezTo>
                  <a:pt x="1689084" y="5339218"/>
                  <a:pt x="1690842" y="5340306"/>
                  <a:pt x="1693187" y="5340306"/>
                </a:cubicBezTo>
                <a:cubicBezTo>
                  <a:pt x="1701391" y="5339637"/>
                  <a:pt x="1709427" y="5339302"/>
                  <a:pt x="1717297" y="5339302"/>
                </a:cubicBezTo>
                <a:cubicBezTo>
                  <a:pt x="1724998" y="5339134"/>
                  <a:pt x="1733788" y="5339386"/>
                  <a:pt x="1743667" y="5340055"/>
                </a:cubicBezTo>
                <a:cubicBezTo>
                  <a:pt x="1745341" y="5340558"/>
                  <a:pt x="1746764" y="5339720"/>
                  <a:pt x="1747936" y="5337544"/>
                </a:cubicBezTo>
                <a:cubicBezTo>
                  <a:pt x="1749108" y="5335702"/>
                  <a:pt x="1749695" y="5333274"/>
                  <a:pt x="1749695" y="5330261"/>
                </a:cubicBezTo>
                <a:cubicBezTo>
                  <a:pt x="1749862" y="5327414"/>
                  <a:pt x="1749527" y="5324986"/>
                  <a:pt x="1748690" y="5322977"/>
                </a:cubicBezTo>
                <a:cubicBezTo>
                  <a:pt x="1747686" y="5320801"/>
                  <a:pt x="1746346" y="5319963"/>
                  <a:pt x="1744672" y="5320466"/>
                </a:cubicBezTo>
                <a:lnTo>
                  <a:pt x="1742914" y="5320466"/>
                </a:lnTo>
                <a:cubicBezTo>
                  <a:pt x="1738058" y="5320968"/>
                  <a:pt x="1734710" y="5321219"/>
                  <a:pt x="1732868" y="5321219"/>
                </a:cubicBezTo>
                <a:cubicBezTo>
                  <a:pt x="1729854" y="5321219"/>
                  <a:pt x="1728347" y="5320717"/>
                  <a:pt x="1728347" y="5319712"/>
                </a:cubicBezTo>
                <a:lnTo>
                  <a:pt x="1728347" y="5226537"/>
                </a:lnTo>
                <a:cubicBezTo>
                  <a:pt x="1728347" y="5225364"/>
                  <a:pt x="1729603" y="5224611"/>
                  <a:pt x="1732114" y="5224276"/>
                </a:cubicBezTo>
                <a:cubicBezTo>
                  <a:pt x="1734123" y="5224109"/>
                  <a:pt x="1736802" y="5224276"/>
                  <a:pt x="1740151" y="5224778"/>
                </a:cubicBezTo>
                <a:cubicBezTo>
                  <a:pt x="1741825" y="5224778"/>
                  <a:pt x="1743165" y="5223774"/>
                  <a:pt x="1744169" y="5221765"/>
                </a:cubicBezTo>
                <a:cubicBezTo>
                  <a:pt x="1745174" y="5219756"/>
                  <a:pt x="1745592" y="5217411"/>
                  <a:pt x="1745425" y="5214733"/>
                </a:cubicBezTo>
                <a:cubicBezTo>
                  <a:pt x="1745258" y="5211886"/>
                  <a:pt x="1744588" y="5209542"/>
                  <a:pt x="1743416" y="5207700"/>
                </a:cubicBezTo>
                <a:cubicBezTo>
                  <a:pt x="1742076" y="5205691"/>
                  <a:pt x="1740318" y="5204854"/>
                  <a:pt x="1738142" y="5205189"/>
                </a:cubicBezTo>
                <a:cubicBezTo>
                  <a:pt x="1731947" y="5205859"/>
                  <a:pt x="1724915" y="5206194"/>
                  <a:pt x="1717045" y="5206194"/>
                </a:cubicBezTo>
                <a:cubicBezTo>
                  <a:pt x="1709678" y="5206026"/>
                  <a:pt x="1701893" y="5205691"/>
                  <a:pt x="1693689" y="5205189"/>
                </a:cubicBezTo>
                <a:cubicBezTo>
                  <a:pt x="1691680" y="5204854"/>
                  <a:pt x="1690089" y="5205775"/>
                  <a:pt x="1688917" y="5207952"/>
                </a:cubicBezTo>
                <a:cubicBezTo>
                  <a:pt x="1688080" y="5209961"/>
                  <a:pt x="1687745" y="5212389"/>
                  <a:pt x="1687912" y="5215235"/>
                </a:cubicBezTo>
                <a:cubicBezTo>
                  <a:pt x="1687912" y="5218081"/>
                  <a:pt x="1688498" y="5220425"/>
                  <a:pt x="1689670" y="5222267"/>
                </a:cubicBezTo>
                <a:cubicBezTo>
                  <a:pt x="1691010" y="5224444"/>
                  <a:pt x="1692768" y="5225364"/>
                  <a:pt x="1694944" y="5225030"/>
                </a:cubicBezTo>
                <a:cubicBezTo>
                  <a:pt x="1697623" y="5224527"/>
                  <a:pt x="1699716" y="5224444"/>
                  <a:pt x="1701223" y="5224778"/>
                </a:cubicBezTo>
                <a:cubicBezTo>
                  <a:pt x="1703902" y="5225113"/>
                  <a:pt x="1705241" y="5226369"/>
                  <a:pt x="1705241" y="5228546"/>
                </a:cubicBezTo>
                <a:lnTo>
                  <a:pt x="1705241" y="5259688"/>
                </a:lnTo>
                <a:lnTo>
                  <a:pt x="1651747" y="5259688"/>
                </a:lnTo>
                <a:lnTo>
                  <a:pt x="1651747" y="5228043"/>
                </a:lnTo>
                <a:cubicBezTo>
                  <a:pt x="1651747" y="5226202"/>
                  <a:pt x="1652835" y="5225030"/>
                  <a:pt x="1655012" y="5224527"/>
                </a:cubicBezTo>
                <a:cubicBezTo>
                  <a:pt x="1656686" y="5224360"/>
                  <a:pt x="1659449" y="5224527"/>
                  <a:pt x="1663300" y="5225030"/>
                </a:cubicBezTo>
                <a:cubicBezTo>
                  <a:pt x="1665309" y="5225197"/>
                  <a:pt x="1666816" y="5224109"/>
                  <a:pt x="1667821" y="5221765"/>
                </a:cubicBezTo>
                <a:cubicBezTo>
                  <a:pt x="1668658" y="5219923"/>
                  <a:pt x="1668992" y="5217579"/>
                  <a:pt x="1668825" y="5214733"/>
                </a:cubicBezTo>
                <a:cubicBezTo>
                  <a:pt x="1668658" y="5211719"/>
                  <a:pt x="1667988" y="5209291"/>
                  <a:pt x="1666816" y="5207449"/>
                </a:cubicBezTo>
                <a:cubicBezTo>
                  <a:pt x="1665477" y="5205440"/>
                  <a:pt x="1663886" y="5204687"/>
                  <a:pt x="1662044" y="5205189"/>
                </a:cubicBezTo>
                <a:cubicBezTo>
                  <a:pt x="1656184" y="5205859"/>
                  <a:pt x="1649236" y="5206194"/>
                  <a:pt x="1641199" y="5206194"/>
                </a:cubicBezTo>
                <a:cubicBezTo>
                  <a:pt x="1635339" y="5206026"/>
                  <a:pt x="1628056" y="5205691"/>
                  <a:pt x="1619349" y="5205189"/>
                </a:cubicBezTo>
                <a:close/>
                <a:moveTo>
                  <a:pt x="1457424" y="5205189"/>
                </a:moveTo>
                <a:cubicBezTo>
                  <a:pt x="1455582" y="5204854"/>
                  <a:pt x="1454159" y="5205775"/>
                  <a:pt x="1453154" y="5207952"/>
                </a:cubicBezTo>
                <a:cubicBezTo>
                  <a:pt x="1452150" y="5209961"/>
                  <a:pt x="1451648" y="5212472"/>
                  <a:pt x="1451648" y="5215486"/>
                </a:cubicBezTo>
                <a:cubicBezTo>
                  <a:pt x="1451648" y="5218165"/>
                  <a:pt x="1451899" y="5220593"/>
                  <a:pt x="1452401" y="5222769"/>
                </a:cubicBezTo>
                <a:cubicBezTo>
                  <a:pt x="1453071" y="5224946"/>
                  <a:pt x="1453992" y="5225950"/>
                  <a:pt x="1455164" y="5225783"/>
                </a:cubicBezTo>
                <a:cubicBezTo>
                  <a:pt x="1459182" y="5225281"/>
                  <a:pt x="1461945" y="5225281"/>
                  <a:pt x="1463451" y="5225783"/>
                </a:cubicBezTo>
                <a:cubicBezTo>
                  <a:pt x="1465628" y="5226285"/>
                  <a:pt x="1466716" y="5227709"/>
                  <a:pt x="1466716" y="5230053"/>
                </a:cubicBezTo>
                <a:lnTo>
                  <a:pt x="1466716" y="5318708"/>
                </a:lnTo>
                <a:cubicBezTo>
                  <a:pt x="1466716" y="5320047"/>
                  <a:pt x="1465712" y="5320884"/>
                  <a:pt x="1463703" y="5321219"/>
                </a:cubicBezTo>
                <a:cubicBezTo>
                  <a:pt x="1462028" y="5321554"/>
                  <a:pt x="1459601" y="5321470"/>
                  <a:pt x="1456419" y="5320968"/>
                </a:cubicBezTo>
                <a:cubicBezTo>
                  <a:pt x="1454578" y="5320633"/>
                  <a:pt x="1453154" y="5321470"/>
                  <a:pt x="1452150" y="5323480"/>
                </a:cubicBezTo>
                <a:cubicBezTo>
                  <a:pt x="1451145" y="5325321"/>
                  <a:pt x="1450643" y="5327665"/>
                  <a:pt x="1450643" y="5330512"/>
                </a:cubicBezTo>
                <a:cubicBezTo>
                  <a:pt x="1450643" y="5333191"/>
                  <a:pt x="1451062" y="5335451"/>
                  <a:pt x="1451899" y="5337293"/>
                </a:cubicBezTo>
                <a:cubicBezTo>
                  <a:pt x="1452904" y="5339469"/>
                  <a:pt x="1454326" y="5340474"/>
                  <a:pt x="1456168" y="5340306"/>
                </a:cubicBezTo>
                <a:cubicBezTo>
                  <a:pt x="1462531" y="5339804"/>
                  <a:pt x="1468893" y="5339553"/>
                  <a:pt x="1475256" y="5339553"/>
                </a:cubicBezTo>
                <a:cubicBezTo>
                  <a:pt x="1479274" y="5339553"/>
                  <a:pt x="1485218" y="5339637"/>
                  <a:pt x="1493087" y="5339804"/>
                </a:cubicBezTo>
                <a:lnTo>
                  <a:pt x="1500872" y="5340306"/>
                </a:lnTo>
                <a:cubicBezTo>
                  <a:pt x="1502882" y="5340306"/>
                  <a:pt x="1504472" y="5339218"/>
                  <a:pt x="1505644" y="5337042"/>
                </a:cubicBezTo>
                <a:cubicBezTo>
                  <a:pt x="1506649" y="5335200"/>
                  <a:pt x="1507151" y="5332939"/>
                  <a:pt x="1507151" y="5330261"/>
                </a:cubicBezTo>
                <a:cubicBezTo>
                  <a:pt x="1507151" y="5327414"/>
                  <a:pt x="1506649" y="5325154"/>
                  <a:pt x="1505644" y="5323480"/>
                </a:cubicBezTo>
                <a:cubicBezTo>
                  <a:pt x="1504472" y="5321470"/>
                  <a:pt x="1502882" y="5320633"/>
                  <a:pt x="1500872" y="5320968"/>
                </a:cubicBezTo>
                <a:lnTo>
                  <a:pt x="1498863" y="5320968"/>
                </a:lnTo>
                <a:cubicBezTo>
                  <a:pt x="1496184" y="5321136"/>
                  <a:pt x="1494259" y="5321136"/>
                  <a:pt x="1493087" y="5320968"/>
                </a:cubicBezTo>
                <a:cubicBezTo>
                  <a:pt x="1490910" y="5320633"/>
                  <a:pt x="1489822" y="5319796"/>
                  <a:pt x="1489822" y="5318457"/>
                </a:cubicBezTo>
                <a:lnTo>
                  <a:pt x="1489822" y="5279278"/>
                </a:lnTo>
                <a:lnTo>
                  <a:pt x="1543316" y="5279278"/>
                </a:lnTo>
                <a:lnTo>
                  <a:pt x="1543316" y="5318205"/>
                </a:lnTo>
                <a:cubicBezTo>
                  <a:pt x="1543149" y="5319377"/>
                  <a:pt x="1541726" y="5320215"/>
                  <a:pt x="1539047" y="5320717"/>
                </a:cubicBezTo>
                <a:cubicBezTo>
                  <a:pt x="1536703" y="5321219"/>
                  <a:pt x="1534108" y="5321219"/>
                  <a:pt x="1531261" y="5320717"/>
                </a:cubicBezTo>
                <a:cubicBezTo>
                  <a:pt x="1529085" y="5320215"/>
                  <a:pt x="1527411" y="5320884"/>
                  <a:pt x="1526238" y="5322726"/>
                </a:cubicBezTo>
                <a:cubicBezTo>
                  <a:pt x="1525066" y="5324568"/>
                  <a:pt x="1524480" y="5326912"/>
                  <a:pt x="1524480" y="5329758"/>
                </a:cubicBezTo>
                <a:cubicBezTo>
                  <a:pt x="1524313" y="5332605"/>
                  <a:pt x="1524815" y="5335032"/>
                  <a:pt x="1525987" y="5337042"/>
                </a:cubicBezTo>
                <a:cubicBezTo>
                  <a:pt x="1527159" y="5339218"/>
                  <a:pt x="1528917" y="5340306"/>
                  <a:pt x="1531261" y="5340306"/>
                </a:cubicBezTo>
                <a:cubicBezTo>
                  <a:pt x="1539465" y="5339637"/>
                  <a:pt x="1547502" y="5339302"/>
                  <a:pt x="1555371" y="5339302"/>
                </a:cubicBezTo>
                <a:cubicBezTo>
                  <a:pt x="1563073" y="5339134"/>
                  <a:pt x="1571864" y="5339386"/>
                  <a:pt x="1581742" y="5340055"/>
                </a:cubicBezTo>
                <a:cubicBezTo>
                  <a:pt x="1583416" y="5340558"/>
                  <a:pt x="1584840" y="5339720"/>
                  <a:pt x="1586012" y="5337544"/>
                </a:cubicBezTo>
                <a:cubicBezTo>
                  <a:pt x="1587184" y="5335702"/>
                  <a:pt x="1587769" y="5333274"/>
                  <a:pt x="1587769" y="5330261"/>
                </a:cubicBezTo>
                <a:cubicBezTo>
                  <a:pt x="1587937" y="5327414"/>
                  <a:pt x="1587602" y="5324986"/>
                  <a:pt x="1586765" y="5322977"/>
                </a:cubicBezTo>
                <a:cubicBezTo>
                  <a:pt x="1585760" y="5320801"/>
                  <a:pt x="1584421" y="5319963"/>
                  <a:pt x="1582747" y="5320466"/>
                </a:cubicBezTo>
                <a:lnTo>
                  <a:pt x="1580989" y="5320466"/>
                </a:lnTo>
                <a:cubicBezTo>
                  <a:pt x="1576133" y="5320968"/>
                  <a:pt x="1572784" y="5321219"/>
                  <a:pt x="1570943" y="5321219"/>
                </a:cubicBezTo>
                <a:cubicBezTo>
                  <a:pt x="1567929" y="5321219"/>
                  <a:pt x="1566422" y="5320717"/>
                  <a:pt x="1566422" y="5319712"/>
                </a:cubicBezTo>
                <a:lnTo>
                  <a:pt x="1566422" y="5226537"/>
                </a:lnTo>
                <a:cubicBezTo>
                  <a:pt x="1566422" y="5225364"/>
                  <a:pt x="1567678" y="5224611"/>
                  <a:pt x="1570189" y="5224276"/>
                </a:cubicBezTo>
                <a:cubicBezTo>
                  <a:pt x="1572198" y="5224109"/>
                  <a:pt x="1574877" y="5224276"/>
                  <a:pt x="1578226" y="5224778"/>
                </a:cubicBezTo>
                <a:cubicBezTo>
                  <a:pt x="1579900" y="5224778"/>
                  <a:pt x="1581240" y="5223774"/>
                  <a:pt x="1582244" y="5221765"/>
                </a:cubicBezTo>
                <a:cubicBezTo>
                  <a:pt x="1583249" y="5219756"/>
                  <a:pt x="1583668" y="5217411"/>
                  <a:pt x="1583500" y="5214733"/>
                </a:cubicBezTo>
                <a:cubicBezTo>
                  <a:pt x="1583333" y="5211886"/>
                  <a:pt x="1582663" y="5209542"/>
                  <a:pt x="1581491" y="5207700"/>
                </a:cubicBezTo>
                <a:cubicBezTo>
                  <a:pt x="1580151" y="5205691"/>
                  <a:pt x="1578393" y="5204854"/>
                  <a:pt x="1576217" y="5205189"/>
                </a:cubicBezTo>
                <a:cubicBezTo>
                  <a:pt x="1570022" y="5205859"/>
                  <a:pt x="1562990" y="5206194"/>
                  <a:pt x="1555120" y="5206194"/>
                </a:cubicBezTo>
                <a:cubicBezTo>
                  <a:pt x="1547753" y="5206026"/>
                  <a:pt x="1539968" y="5205691"/>
                  <a:pt x="1531763" y="5205189"/>
                </a:cubicBezTo>
                <a:cubicBezTo>
                  <a:pt x="1529754" y="5204854"/>
                  <a:pt x="1528164" y="5205775"/>
                  <a:pt x="1526992" y="5207952"/>
                </a:cubicBezTo>
                <a:cubicBezTo>
                  <a:pt x="1526155" y="5209961"/>
                  <a:pt x="1525820" y="5212389"/>
                  <a:pt x="1525987" y="5215235"/>
                </a:cubicBezTo>
                <a:cubicBezTo>
                  <a:pt x="1525987" y="5218081"/>
                  <a:pt x="1526573" y="5220425"/>
                  <a:pt x="1527745" y="5222267"/>
                </a:cubicBezTo>
                <a:cubicBezTo>
                  <a:pt x="1529085" y="5224444"/>
                  <a:pt x="1530843" y="5225364"/>
                  <a:pt x="1533019" y="5225030"/>
                </a:cubicBezTo>
                <a:cubicBezTo>
                  <a:pt x="1535698" y="5224527"/>
                  <a:pt x="1537791" y="5224444"/>
                  <a:pt x="1539298" y="5224778"/>
                </a:cubicBezTo>
                <a:cubicBezTo>
                  <a:pt x="1541977" y="5225113"/>
                  <a:pt x="1543316" y="5226369"/>
                  <a:pt x="1543316" y="5228546"/>
                </a:cubicBezTo>
                <a:lnTo>
                  <a:pt x="1543316" y="5259688"/>
                </a:lnTo>
                <a:lnTo>
                  <a:pt x="1489822" y="5259688"/>
                </a:lnTo>
                <a:lnTo>
                  <a:pt x="1489822" y="5228043"/>
                </a:lnTo>
                <a:cubicBezTo>
                  <a:pt x="1489822" y="5226202"/>
                  <a:pt x="1490910" y="5225030"/>
                  <a:pt x="1493087" y="5224527"/>
                </a:cubicBezTo>
                <a:cubicBezTo>
                  <a:pt x="1494761" y="5224360"/>
                  <a:pt x="1497524" y="5224527"/>
                  <a:pt x="1501375" y="5225030"/>
                </a:cubicBezTo>
                <a:cubicBezTo>
                  <a:pt x="1503384" y="5225197"/>
                  <a:pt x="1504891" y="5224109"/>
                  <a:pt x="1505896" y="5221765"/>
                </a:cubicBezTo>
                <a:cubicBezTo>
                  <a:pt x="1506733" y="5219923"/>
                  <a:pt x="1507068" y="5217579"/>
                  <a:pt x="1506900" y="5214733"/>
                </a:cubicBezTo>
                <a:cubicBezTo>
                  <a:pt x="1506733" y="5211719"/>
                  <a:pt x="1506063" y="5209291"/>
                  <a:pt x="1504891" y="5207449"/>
                </a:cubicBezTo>
                <a:cubicBezTo>
                  <a:pt x="1503551" y="5205440"/>
                  <a:pt x="1501961" y="5204687"/>
                  <a:pt x="1500119" y="5205189"/>
                </a:cubicBezTo>
                <a:cubicBezTo>
                  <a:pt x="1494259" y="5205859"/>
                  <a:pt x="1487310" y="5206194"/>
                  <a:pt x="1479274" y="5206194"/>
                </a:cubicBezTo>
                <a:cubicBezTo>
                  <a:pt x="1473414" y="5206026"/>
                  <a:pt x="1466130" y="5205691"/>
                  <a:pt x="1457424" y="5205189"/>
                </a:cubicBezTo>
                <a:close/>
                <a:moveTo>
                  <a:pt x="1345245" y="5201171"/>
                </a:moveTo>
                <a:cubicBezTo>
                  <a:pt x="1334362" y="5201171"/>
                  <a:pt x="1324400" y="5202426"/>
                  <a:pt x="1315358" y="5204938"/>
                </a:cubicBezTo>
                <a:cubicBezTo>
                  <a:pt x="1305480" y="5207784"/>
                  <a:pt x="1296857" y="5212054"/>
                  <a:pt x="1289490" y="5217746"/>
                </a:cubicBezTo>
                <a:cubicBezTo>
                  <a:pt x="1286644" y="5219756"/>
                  <a:pt x="1285053" y="5222434"/>
                  <a:pt x="1284718" y="5225783"/>
                </a:cubicBezTo>
                <a:cubicBezTo>
                  <a:pt x="1284383" y="5228629"/>
                  <a:pt x="1285053" y="5231392"/>
                  <a:pt x="1286727" y="5234071"/>
                </a:cubicBezTo>
                <a:cubicBezTo>
                  <a:pt x="1288234" y="5236582"/>
                  <a:pt x="1290327" y="5238173"/>
                  <a:pt x="1293006" y="5238843"/>
                </a:cubicBezTo>
                <a:cubicBezTo>
                  <a:pt x="1295853" y="5239512"/>
                  <a:pt x="1298699" y="5238759"/>
                  <a:pt x="1301545" y="5236582"/>
                </a:cubicBezTo>
                <a:cubicBezTo>
                  <a:pt x="1307573" y="5231894"/>
                  <a:pt x="1314437" y="5228378"/>
                  <a:pt x="1322139" y="5226034"/>
                </a:cubicBezTo>
                <a:cubicBezTo>
                  <a:pt x="1329339" y="5223858"/>
                  <a:pt x="1337041" y="5222769"/>
                  <a:pt x="1345245" y="5222769"/>
                </a:cubicBezTo>
                <a:cubicBezTo>
                  <a:pt x="1353951" y="5222769"/>
                  <a:pt x="1361067" y="5225867"/>
                  <a:pt x="1366592" y="5232062"/>
                </a:cubicBezTo>
                <a:cubicBezTo>
                  <a:pt x="1371615" y="5237587"/>
                  <a:pt x="1374127" y="5244033"/>
                  <a:pt x="1374127" y="5251400"/>
                </a:cubicBezTo>
                <a:cubicBezTo>
                  <a:pt x="1369941" y="5250563"/>
                  <a:pt x="1364165" y="5249977"/>
                  <a:pt x="1356798" y="5249642"/>
                </a:cubicBezTo>
                <a:cubicBezTo>
                  <a:pt x="1350435" y="5249307"/>
                  <a:pt x="1345161" y="5249140"/>
                  <a:pt x="1340975" y="5249140"/>
                </a:cubicBezTo>
                <a:cubicBezTo>
                  <a:pt x="1322558" y="5249140"/>
                  <a:pt x="1307991" y="5253242"/>
                  <a:pt x="1297276" y="5261446"/>
                </a:cubicBezTo>
                <a:cubicBezTo>
                  <a:pt x="1286058" y="5270153"/>
                  <a:pt x="1280449" y="5282375"/>
                  <a:pt x="1280449" y="5298114"/>
                </a:cubicBezTo>
                <a:cubicBezTo>
                  <a:pt x="1280449" y="5312513"/>
                  <a:pt x="1284551" y="5323731"/>
                  <a:pt x="1292755" y="5331767"/>
                </a:cubicBezTo>
                <a:cubicBezTo>
                  <a:pt x="1301127" y="5340139"/>
                  <a:pt x="1313098" y="5344325"/>
                  <a:pt x="1328669" y="5344325"/>
                </a:cubicBezTo>
                <a:cubicBezTo>
                  <a:pt x="1338548" y="5344325"/>
                  <a:pt x="1347254" y="5343236"/>
                  <a:pt x="1354788" y="5341060"/>
                </a:cubicBezTo>
                <a:cubicBezTo>
                  <a:pt x="1361486" y="5339218"/>
                  <a:pt x="1366676" y="5336707"/>
                  <a:pt x="1370360" y="5333525"/>
                </a:cubicBezTo>
                <a:lnTo>
                  <a:pt x="1370360" y="5333777"/>
                </a:lnTo>
                <a:lnTo>
                  <a:pt x="1373122" y="5330512"/>
                </a:lnTo>
                <a:lnTo>
                  <a:pt x="1374629" y="5334028"/>
                </a:lnTo>
                <a:cubicBezTo>
                  <a:pt x="1375299" y="5336204"/>
                  <a:pt x="1375968" y="5337628"/>
                  <a:pt x="1376638" y="5338297"/>
                </a:cubicBezTo>
                <a:cubicBezTo>
                  <a:pt x="1377810" y="5339637"/>
                  <a:pt x="1379568" y="5340306"/>
                  <a:pt x="1381912" y="5340306"/>
                </a:cubicBezTo>
                <a:cubicBezTo>
                  <a:pt x="1388610" y="5339972"/>
                  <a:pt x="1394470" y="5339720"/>
                  <a:pt x="1399493" y="5339553"/>
                </a:cubicBezTo>
                <a:cubicBezTo>
                  <a:pt x="1406525" y="5339553"/>
                  <a:pt x="1412469" y="5339804"/>
                  <a:pt x="1417324" y="5340306"/>
                </a:cubicBezTo>
                <a:cubicBezTo>
                  <a:pt x="1419668" y="5340641"/>
                  <a:pt x="1421594" y="5339720"/>
                  <a:pt x="1423100" y="5337544"/>
                </a:cubicBezTo>
                <a:cubicBezTo>
                  <a:pt x="1424272" y="5335367"/>
                  <a:pt x="1424858" y="5332688"/>
                  <a:pt x="1424858" y="5329507"/>
                </a:cubicBezTo>
                <a:cubicBezTo>
                  <a:pt x="1424858" y="5326326"/>
                  <a:pt x="1424272" y="5323647"/>
                  <a:pt x="1423100" y="5321470"/>
                </a:cubicBezTo>
                <a:cubicBezTo>
                  <a:pt x="1421594" y="5319126"/>
                  <a:pt x="1419668" y="5318122"/>
                  <a:pt x="1417324" y="5318457"/>
                </a:cubicBezTo>
                <a:lnTo>
                  <a:pt x="1416571" y="5318457"/>
                </a:lnTo>
                <a:cubicBezTo>
                  <a:pt x="1409873" y="5319461"/>
                  <a:pt x="1405353" y="5319712"/>
                  <a:pt x="1403009" y="5319210"/>
                </a:cubicBezTo>
                <a:cubicBezTo>
                  <a:pt x="1399158" y="5318708"/>
                  <a:pt x="1397232" y="5316699"/>
                  <a:pt x="1397232" y="5313183"/>
                </a:cubicBezTo>
                <a:lnTo>
                  <a:pt x="1397232" y="5245875"/>
                </a:lnTo>
                <a:cubicBezTo>
                  <a:pt x="1397232" y="5230136"/>
                  <a:pt x="1391121" y="5218249"/>
                  <a:pt x="1378899" y="5210212"/>
                </a:cubicBezTo>
                <a:cubicBezTo>
                  <a:pt x="1369355" y="5204184"/>
                  <a:pt x="1358137" y="5201171"/>
                  <a:pt x="1345245" y="5201171"/>
                </a:cubicBezTo>
                <a:close/>
                <a:moveTo>
                  <a:pt x="840420" y="5201171"/>
                </a:moveTo>
                <a:cubicBezTo>
                  <a:pt x="829537" y="5201171"/>
                  <a:pt x="819575" y="5202426"/>
                  <a:pt x="810533" y="5204938"/>
                </a:cubicBezTo>
                <a:cubicBezTo>
                  <a:pt x="800655" y="5207784"/>
                  <a:pt x="792032" y="5212054"/>
                  <a:pt x="784665" y="5217746"/>
                </a:cubicBezTo>
                <a:cubicBezTo>
                  <a:pt x="781819" y="5219756"/>
                  <a:pt x="780228" y="5222434"/>
                  <a:pt x="779893" y="5225783"/>
                </a:cubicBezTo>
                <a:cubicBezTo>
                  <a:pt x="779558" y="5228629"/>
                  <a:pt x="780228" y="5231392"/>
                  <a:pt x="781902" y="5234071"/>
                </a:cubicBezTo>
                <a:cubicBezTo>
                  <a:pt x="783409" y="5236582"/>
                  <a:pt x="785502" y="5238173"/>
                  <a:pt x="788181" y="5238843"/>
                </a:cubicBezTo>
                <a:cubicBezTo>
                  <a:pt x="791027" y="5239512"/>
                  <a:pt x="793874" y="5238759"/>
                  <a:pt x="796720" y="5236582"/>
                </a:cubicBezTo>
                <a:cubicBezTo>
                  <a:pt x="802748" y="5231894"/>
                  <a:pt x="809612" y="5228378"/>
                  <a:pt x="817314" y="5226034"/>
                </a:cubicBezTo>
                <a:cubicBezTo>
                  <a:pt x="824514" y="5223858"/>
                  <a:pt x="832216" y="5222769"/>
                  <a:pt x="840420" y="5222769"/>
                </a:cubicBezTo>
                <a:cubicBezTo>
                  <a:pt x="849126" y="5222769"/>
                  <a:pt x="856242" y="5225867"/>
                  <a:pt x="861767" y="5232062"/>
                </a:cubicBezTo>
                <a:cubicBezTo>
                  <a:pt x="866790" y="5237587"/>
                  <a:pt x="869302" y="5244033"/>
                  <a:pt x="869302" y="5251400"/>
                </a:cubicBezTo>
                <a:cubicBezTo>
                  <a:pt x="865116" y="5250563"/>
                  <a:pt x="859340" y="5249977"/>
                  <a:pt x="851973" y="5249642"/>
                </a:cubicBezTo>
                <a:cubicBezTo>
                  <a:pt x="845610" y="5249307"/>
                  <a:pt x="840336" y="5249140"/>
                  <a:pt x="836150" y="5249140"/>
                </a:cubicBezTo>
                <a:cubicBezTo>
                  <a:pt x="817733" y="5249140"/>
                  <a:pt x="803166" y="5253242"/>
                  <a:pt x="792451" y="5261446"/>
                </a:cubicBezTo>
                <a:cubicBezTo>
                  <a:pt x="781233" y="5270153"/>
                  <a:pt x="775624" y="5282375"/>
                  <a:pt x="775624" y="5298114"/>
                </a:cubicBezTo>
                <a:cubicBezTo>
                  <a:pt x="775624" y="5312513"/>
                  <a:pt x="779726" y="5323731"/>
                  <a:pt x="787930" y="5331767"/>
                </a:cubicBezTo>
                <a:cubicBezTo>
                  <a:pt x="796302" y="5340139"/>
                  <a:pt x="808273" y="5344325"/>
                  <a:pt x="823844" y="5344325"/>
                </a:cubicBezTo>
                <a:cubicBezTo>
                  <a:pt x="833723" y="5344325"/>
                  <a:pt x="842429" y="5343236"/>
                  <a:pt x="849963" y="5341060"/>
                </a:cubicBezTo>
                <a:cubicBezTo>
                  <a:pt x="856661" y="5339218"/>
                  <a:pt x="861851" y="5336707"/>
                  <a:pt x="865534" y="5333525"/>
                </a:cubicBezTo>
                <a:lnTo>
                  <a:pt x="865534" y="5333777"/>
                </a:lnTo>
                <a:lnTo>
                  <a:pt x="868297" y="5330512"/>
                </a:lnTo>
                <a:lnTo>
                  <a:pt x="869804" y="5334028"/>
                </a:lnTo>
                <a:cubicBezTo>
                  <a:pt x="870474" y="5336204"/>
                  <a:pt x="871143" y="5337628"/>
                  <a:pt x="871813" y="5338297"/>
                </a:cubicBezTo>
                <a:cubicBezTo>
                  <a:pt x="872985" y="5339637"/>
                  <a:pt x="874743" y="5340306"/>
                  <a:pt x="877087" y="5340306"/>
                </a:cubicBezTo>
                <a:cubicBezTo>
                  <a:pt x="883785" y="5339972"/>
                  <a:pt x="889645" y="5339720"/>
                  <a:pt x="894668" y="5339553"/>
                </a:cubicBezTo>
                <a:cubicBezTo>
                  <a:pt x="901700" y="5339553"/>
                  <a:pt x="907644" y="5339804"/>
                  <a:pt x="912499" y="5340306"/>
                </a:cubicBezTo>
                <a:cubicBezTo>
                  <a:pt x="914843" y="5340641"/>
                  <a:pt x="916769" y="5339720"/>
                  <a:pt x="918275" y="5337544"/>
                </a:cubicBezTo>
                <a:cubicBezTo>
                  <a:pt x="919448" y="5335367"/>
                  <a:pt x="920033" y="5332688"/>
                  <a:pt x="920033" y="5329507"/>
                </a:cubicBezTo>
                <a:cubicBezTo>
                  <a:pt x="920033" y="5326326"/>
                  <a:pt x="919448" y="5323647"/>
                  <a:pt x="918275" y="5321470"/>
                </a:cubicBezTo>
                <a:cubicBezTo>
                  <a:pt x="916769" y="5319126"/>
                  <a:pt x="914843" y="5318122"/>
                  <a:pt x="912499" y="5318457"/>
                </a:cubicBezTo>
                <a:lnTo>
                  <a:pt x="911746" y="5318457"/>
                </a:lnTo>
                <a:cubicBezTo>
                  <a:pt x="905048" y="5319461"/>
                  <a:pt x="900528" y="5319712"/>
                  <a:pt x="898184" y="5319210"/>
                </a:cubicBezTo>
                <a:cubicBezTo>
                  <a:pt x="894333" y="5318708"/>
                  <a:pt x="892407" y="5316699"/>
                  <a:pt x="892407" y="5313183"/>
                </a:cubicBezTo>
                <a:lnTo>
                  <a:pt x="892407" y="5245875"/>
                </a:lnTo>
                <a:cubicBezTo>
                  <a:pt x="892407" y="5230136"/>
                  <a:pt x="886296" y="5218249"/>
                  <a:pt x="874074" y="5210212"/>
                </a:cubicBezTo>
                <a:cubicBezTo>
                  <a:pt x="864530" y="5204184"/>
                  <a:pt x="853312" y="5201171"/>
                  <a:pt x="840420" y="5201171"/>
                </a:cubicBezTo>
                <a:close/>
                <a:moveTo>
                  <a:pt x="683034" y="5201171"/>
                </a:moveTo>
                <a:cubicBezTo>
                  <a:pt x="677007" y="5201171"/>
                  <a:pt x="671146" y="5201924"/>
                  <a:pt x="665454" y="5203431"/>
                </a:cubicBezTo>
                <a:cubicBezTo>
                  <a:pt x="662273" y="5204436"/>
                  <a:pt x="658338" y="5205859"/>
                  <a:pt x="653650" y="5207700"/>
                </a:cubicBezTo>
                <a:cubicBezTo>
                  <a:pt x="650301" y="5209207"/>
                  <a:pt x="648208" y="5209961"/>
                  <a:pt x="647371" y="5209961"/>
                </a:cubicBezTo>
                <a:cubicBezTo>
                  <a:pt x="646032" y="5209793"/>
                  <a:pt x="645529" y="5208454"/>
                  <a:pt x="645864" y="5205942"/>
                </a:cubicBezTo>
                <a:cubicBezTo>
                  <a:pt x="638330" y="5206445"/>
                  <a:pt x="631800" y="5206696"/>
                  <a:pt x="626275" y="5206696"/>
                </a:cubicBezTo>
                <a:cubicBezTo>
                  <a:pt x="620582" y="5206696"/>
                  <a:pt x="614471" y="5206445"/>
                  <a:pt x="607941" y="5205942"/>
                </a:cubicBezTo>
                <a:cubicBezTo>
                  <a:pt x="605095" y="5205608"/>
                  <a:pt x="602834" y="5206696"/>
                  <a:pt x="601160" y="5209207"/>
                </a:cubicBezTo>
                <a:cubicBezTo>
                  <a:pt x="599653" y="5211551"/>
                  <a:pt x="598900" y="5214314"/>
                  <a:pt x="598900" y="5217495"/>
                </a:cubicBezTo>
                <a:cubicBezTo>
                  <a:pt x="598900" y="5220676"/>
                  <a:pt x="599653" y="5223272"/>
                  <a:pt x="601160" y="5225281"/>
                </a:cubicBezTo>
                <a:cubicBezTo>
                  <a:pt x="602834" y="5227457"/>
                  <a:pt x="605095" y="5228295"/>
                  <a:pt x="607941" y="5227792"/>
                </a:cubicBezTo>
                <a:cubicBezTo>
                  <a:pt x="613466" y="5227792"/>
                  <a:pt x="617066" y="5227960"/>
                  <a:pt x="618740" y="5228295"/>
                </a:cubicBezTo>
                <a:cubicBezTo>
                  <a:pt x="621084" y="5228964"/>
                  <a:pt x="622256" y="5230555"/>
                  <a:pt x="622256" y="5233066"/>
                </a:cubicBezTo>
                <a:lnTo>
                  <a:pt x="622256" y="5348594"/>
                </a:lnTo>
                <a:cubicBezTo>
                  <a:pt x="622256" y="5351608"/>
                  <a:pt x="621001" y="5353450"/>
                  <a:pt x="618489" y="5354120"/>
                </a:cubicBezTo>
                <a:cubicBezTo>
                  <a:pt x="616647" y="5354789"/>
                  <a:pt x="613131" y="5354873"/>
                  <a:pt x="607941" y="5354371"/>
                </a:cubicBezTo>
                <a:cubicBezTo>
                  <a:pt x="605095" y="5353701"/>
                  <a:pt x="602834" y="5354538"/>
                  <a:pt x="601160" y="5356882"/>
                </a:cubicBezTo>
                <a:cubicBezTo>
                  <a:pt x="599653" y="5358891"/>
                  <a:pt x="598900" y="5361487"/>
                  <a:pt x="598900" y="5364668"/>
                </a:cubicBezTo>
                <a:cubicBezTo>
                  <a:pt x="598900" y="5367849"/>
                  <a:pt x="599653" y="5370528"/>
                  <a:pt x="601160" y="5372704"/>
                </a:cubicBezTo>
                <a:cubicBezTo>
                  <a:pt x="602834" y="5375048"/>
                  <a:pt x="605095" y="5375969"/>
                  <a:pt x="607941" y="5375467"/>
                </a:cubicBezTo>
                <a:cubicBezTo>
                  <a:pt x="619326" y="5374965"/>
                  <a:pt x="631633" y="5374714"/>
                  <a:pt x="644860" y="5374714"/>
                </a:cubicBezTo>
                <a:cubicBezTo>
                  <a:pt x="658087" y="5374546"/>
                  <a:pt x="667630" y="5374797"/>
                  <a:pt x="673490" y="5375467"/>
                </a:cubicBezTo>
                <a:cubicBezTo>
                  <a:pt x="676337" y="5375802"/>
                  <a:pt x="678597" y="5374797"/>
                  <a:pt x="680271" y="5372453"/>
                </a:cubicBezTo>
                <a:cubicBezTo>
                  <a:pt x="681778" y="5370277"/>
                  <a:pt x="682532" y="5367514"/>
                  <a:pt x="682532" y="5364165"/>
                </a:cubicBezTo>
                <a:cubicBezTo>
                  <a:pt x="682532" y="5360984"/>
                  <a:pt x="681778" y="5358389"/>
                  <a:pt x="680271" y="5356380"/>
                </a:cubicBezTo>
                <a:cubicBezTo>
                  <a:pt x="678597" y="5354036"/>
                  <a:pt x="676337" y="5353199"/>
                  <a:pt x="673490" y="5353868"/>
                </a:cubicBezTo>
                <a:cubicBezTo>
                  <a:pt x="665454" y="5354706"/>
                  <a:pt x="659259" y="5354957"/>
                  <a:pt x="654906" y="5354622"/>
                </a:cubicBezTo>
                <a:cubicBezTo>
                  <a:pt x="648543" y="5354287"/>
                  <a:pt x="645362" y="5352696"/>
                  <a:pt x="645362" y="5349850"/>
                </a:cubicBezTo>
                <a:lnTo>
                  <a:pt x="645362" y="5325740"/>
                </a:lnTo>
                <a:cubicBezTo>
                  <a:pt x="649715" y="5329926"/>
                  <a:pt x="655492" y="5333191"/>
                  <a:pt x="662691" y="5335535"/>
                </a:cubicBezTo>
                <a:cubicBezTo>
                  <a:pt x="669221" y="5337879"/>
                  <a:pt x="676002" y="5339051"/>
                  <a:pt x="683034" y="5339051"/>
                </a:cubicBezTo>
                <a:cubicBezTo>
                  <a:pt x="702121" y="5339051"/>
                  <a:pt x="717190" y="5332102"/>
                  <a:pt x="728241" y="5318205"/>
                </a:cubicBezTo>
                <a:cubicBezTo>
                  <a:pt x="738454" y="5305481"/>
                  <a:pt x="743561" y="5289491"/>
                  <a:pt x="743561" y="5270236"/>
                </a:cubicBezTo>
                <a:cubicBezTo>
                  <a:pt x="743561" y="5250814"/>
                  <a:pt x="738454" y="5234741"/>
                  <a:pt x="728241" y="5222016"/>
                </a:cubicBezTo>
                <a:cubicBezTo>
                  <a:pt x="717190" y="5208119"/>
                  <a:pt x="702121" y="5201171"/>
                  <a:pt x="683034" y="5201171"/>
                </a:cubicBezTo>
                <a:close/>
                <a:moveTo>
                  <a:pt x="334088" y="5201171"/>
                </a:moveTo>
                <a:cubicBezTo>
                  <a:pt x="313661" y="5201171"/>
                  <a:pt x="297671" y="5208538"/>
                  <a:pt x="286119" y="5223272"/>
                </a:cubicBezTo>
                <a:cubicBezTo>
                  <a:pt x="275905" y="5236499"/>
                  <a:pt x="270799" y="5253074"/>
                  <a:pt x="270799" y="5272999"/>
                </a:cubicBezTo>
                <a:cubicBezTo>
                  <a:pt x="270799" y="5292588"/>
                  <a:pt x="275905" y="5308997"/>
                  <a:pt x="286119" y="5322224"/>
                </a:cubicBezTo>
                <a:cubicBezTo>
                  <a:pt x="297671" y="5336958"/>
                  <a:pt x="313661" y="5344325"/>
                  <a:pt x="334088" y="5344325"/>
                </a:cubicBezTo>
                <a:cubicBezTo>
                  <a:pt x="354347" y="5344325"/>
                  <a:pt x="370253" y="5336958"/>
                  <a:pt x="381806" y="5322224"/>
                </a:cubicBezTo>
                <a:cubicBezTo>
                  <a:pt x="392187" y="5308997"/>
                  <a:pt x="397377" y="5292588"/>
                  <a:pt x="397377" y="5272999"/>
                </a:cubicBezTo>
                <a:cubicBezTo>
                  <a:pt x="397377" y="5253074"/>
                  <a:pt x="392187" y="5236499"/>
                  <a:pt x="381806" y="5223272"/>
                </a:cubicBezTo>
                <a:cubicBezTo>
                  <a:pt x="370253" y="5208538"/>
                  <a:pt x="354347" y="5201171"/>
                  <a:pt x="334088" y="5201171"/>
                </a:cubicBezTo>
                <a:close/>
                <a:moveTo>
                  <a:pt x="488209" y="4974729"/>
                </a:moveTo>
                <a:lnTo>
                  <a:pt x="527137" y="4974729"/>
                </a:lnTo>
                <a:cubicBezTo>
                  <a:pt x="535006" y="4974729"/>
                  <a:pt x="541285" y="4976403"/>
                  <a:pt x="545973" y="4979752"/>
                </a:cubicBezTo>
                <a:cubicBezTo>
                  <a:pt x="550828" y="4983100"/>
                  <a:pt x="553256" y="4987872"/>
                  <a:pt x="553256" y="4994067"/>
                </a:cubicBezTo>
                <a:cubicBezTo>
                  <a:pt x="553256" y="5000095"/>
                  <a:pt x="550828" y="5004866"/>
                  <a:pt x="545973" y="5008382"/>
                </a:cubicBezTo>
                <a:cubicBezTo>
                  <a:pt x="541285" y="5011898"/>
                  <a:pt x="535006" y="5013656"/>
                  <a:pt x="527137" y="5013656"/>
                </a:cubicBezTo>
                <a:lnTo>
                  <a:pt x="488209" y="5013656"/>
                </a:lnTo>
                <a:close/>
                <a:moveTo>
                  <a:pt x="2898824" y="4965938"/>
                </a:moveTo>
                <a:cubicBezTo>
                  <a:pt x="2901336" y="4965938"/>
                  <a:pt x="2905354" y="4966106"/>
                  <a:pt x="2910879" y="4966441"/>
                </a:cubicBezTo>
                <a:cubicBezTo>
                  <a:pt x="2916572" y="4966943"/>
                  <a:pt x="2921846" y="4967529"/>
                  <a:pt x="2926702" y="4968199"/>
                </a:cubicBezTo>
                <a:lnTo>
                  <a:pt x="2926702" y="4996076"/>
                </a:lnTo>
                <a:cubicBezTo>
                  <a:pt x="2922181" y="5002104"/>
                  <a:pt x="2916070" y="5007127"/>
                  <a:pt x="2908368" y="5011145"/>
                </a:cubicBezTo>
                <a:cubicBezTo>
                  <a:pt x="2899829" y="5015666"/>
                  <a:pt x="2890788" y="5017926"/>
                  <a:pt x="2881244" y="5017926"/>
                </a:cubicBezTo>
                <a:cubicBezTo>
                  <a:pt x="2873877" y="5017926"/>
                  <a:pt x="2867933" y="5015582"/>
                  <a:pt x="2863412" y="5010894"/>
                </a:cubicBezTo>
                <a:cubicBezTo>
                  <a:pt x="2859227" y="5006373"/>
                  <a:pt x="2857134" y="5000513"/>
                  <a:pt x="2857134" y="4993314"/>
                </a:cubicBezTo>
                <a:cubicBezTo>
                  <a:pt x="2857134" y="4985779"/>
                  <a:pt x="2859980" y="4979668"/>
                  <a:pt x="2865673" y="4974980"/>
                </a:cubicBezTo>
                <a:cubicBezTo>
                  <a:pt x="2873040" y="4968952"/>
                  <a:pt x="2884090" y="4965938"/>
                  <a:pt x="2898824" y="4965938"/>
                </a:cubicBezTo>
                <a:close/>
                <a:moveTo>
                  <a:pt x="3250245" y="4935801"/>
                </a:moveTo>
                <a:cubicBezTo>
                  <a:pt x="3263304" y="4935801"/>
                  <a:pt x="3273267" y="4939401"/>
                  <a:pt x="3280131" y="4946600"/>
                </a:cubicBezTo>
                <a:cubicBezTo>
                  <a:pt x="3286828" y="4953465"/>
                  <a:pt x="3290177" y="4963092"/>
                  <a:pt x="3290177" y="4975482"/>
                </a:cubicBezTo>
                <a:cubicBezTo>
                  <a:pt x="3290177" y="4988542"/>
                  <a:pt x="3286828" y="4998755"/>
                  <a:pt x="3280131" y="5006122"/>
                </a:cubicBezTo>
                <a:cubicBezTo>
                  <a:pt x="3273267" y="5013824"/>
                  <a:pt x="3263304" y="5017675"/>
                  <a:pt x="3250245" y="5017675"/>
                </a:cubicBezTo>
                <a:cubicBezTo>
                  <a:pt x="3236013" y="5017675"/>
                  <a:pt x="3225381" y="5013824"/>
                  <a:pt x="3218349" y="5006122"/>
                </a:cubicBezTo>
                <a:cubicBezTo>
                  <a:pt x="3211819" y="4998922"/>
                  <a:pt x="3208554" y="4988709"/>
                  <a:pt x="3208554" y="4975482"/>
                </a:cubicBezTo>
                <a:cubicBezTo>
                  <a:pt x="3208554" y="4962925"/>
                  <a:pt x="3211819" y="4953297"/>
                  <a:pt x="3218349" y="4946600"/>
                </a:cubicBezTo>
                <a:cubicBezTo>
                  <a:pt x="3225381" y="4939401"/>
                  <a:pt x="3236013" y="4935801"/>
                  <a:pt x="3250245" y="4935801"/>
                </a:cubicBezTo>
                <a:close/>
                <a:moveTo>
                  <a:pt x="488209" y="4922239"/>
                </a:moveTo>
                <a:lnTo>
                  <a:pt x="522114" y="4922239"/>
                </a:lnTo>
                <a:cubicBezTo>
                  <a:pt x="528978" y="4922239"/>
                  <a:pt x="534420" y="4923662"/>
                  <a:pt x="538438" y="4926508"/>
                </a:cubicBezTo>
                <a:cubicBezTo>
                  <a:pt x="542457" y="4929355"/>
                  <a:pt x="544466" y="4933038"/>
                  <a:pt x="544466" y="4937559"/>
                </a:cubicBezTo>
                <a:cubicBezTo>
                  <a:pt x="544466" y="4942079"/>
                  <a:pt x="542457" y="4945763"/>
                  <a:pt x="538438" y="4948609"/>
                </a:cubicBezTo>
                <a:cubicBezTo>
                  <a:pt x="534420" y="4951623"/>
                  <a:pt x="528978" y="4953130"/>
                  <a:pt x="522114" y="4953130"/>
                </a:cubicBezTo>
                <a:lnTo>
                  <a:pt x="488209" y="4953130"/>
                </a:lnTo>
                <a:close/>
                <a:moveTo>
                  <a:pt x="1517197" y="4921737"/>
                </a:moveTo>
                <a:lnTo>
                  <a:pt x="1547837" y="4921737"/>
                </a:lnTo>
                <a:lnTo>
                  <a:pt x="1547837" y="4963678"/>
                </a:lnTo>
                <a:lnTo>
                  <a:pt x="1517197" y="4963678"/>
                </a:lnTo>
                <a:cubicBezTo>
                  <a:pt x="1508323" y="4963678"/>
                  <a:pt x="1501877" y="4962004"/>
                  <a:pt x="1497859" y="4958655"/>
                </a:cubicBezTo>
                <a:cubicBezTo>
                  <a:pt x="1494175" y="4955307"/>
                  <a:pt x="1492333" y="4950200"/>
                  <a:pt x="1492334" y="4943335"/>
                </a:cubicBezTo>
                <a:cubicBezTo>
                  <a:pt x="1492333" y="4936470"/>
                  <a:pt x="1494175" y="4931196"/>
                  <a:pt x="1497859" y="4927513"/>
                </a:cubicBezTo>
                <a:cubicBezTo>
                  <a:pt x="1502044" y="4923662"/>
                  <a:pt x="1508491" y="4921737"/>
                  <a:pt x="1517197" y="4921737"/>
                </a:cubicBezTo>
                <a:close/>
                <a:moveTo>
                  <a:pt x="869497" y="4921737"/>
                </a:moveTo>
                <a:lnTo>
                  <a:pt x="900137" y="4921737"/>
                </a:lnTo>
                <a:lnTo>
                  <a:pt x="900137" y="4963678"/>
                </a:lnTo>
                <a:lnTo>
                  <a:pt x="869497" y="4963678"/>
                </a:lnTo>
                <a:cubicBezTo>
                  <a:pt x="860623" y="4963678"/>
                  <a:pt x="854177" y="4962004"/>
                  <a:pt x="850159" y="4958655"/>
                </a:cubicBezTo>
                <a:cubicBezTo>
                  <a:pt x="846475" y="4955307"/>
                  <a:pt x="844634" y="4950200"/>
                  <a:pt x="844634" y="4943335"/>
                </a:cubicBezTo>
                <a:cubicBezTo>
                  <a:pt x="844634" y="4936470"/>
                  <a:pt x="846475" y="4931196"/>
                  <a:pt x="850159" y="4927513"/>
                </a:cubicBezTo>
                <a:cubicBezTo>
                  <a:pt x="854345" y="4923662"/>
                  <a:pt x="860791" y="4921737"/>
                  <a:pt x="869497" y="4921737"/>
                </a:cubicBezTo>
                <a:close/>
                <a:moveTo>
                  <a:pt x="336097" y="4921737"/>
                </a:moveTo>
                <a:lnTo>
                  <a:pt x="366737" y="4921737"/>
                </a:lnTo>
                <a:lnTo>
                  <a:pt x="366737" y="4963678"/>
                </a:lnTo>
                <a:lnTo>
                  <a:pt x="336097" y="4963678"/>
                </a:lnTo>
                <a:cubicBezTo>
                  <a:pt x="327223" y="4963678"/>
                  <a:pt x="320777" y="4962004"/>
                  <a:pt x="316759" y="4958655"/>
                </a:cubicBezTo>
                <a:cubicBezTo>
                  <a:pt x="313075" y="4955307"/>
                  <a:pt x="311234" y="4950200"/>
                  <a:pt x="311234" y="4943335"/>
                </a:cubicBezTo>
                <a:cubicBezTo>
                  <a:pt x="311234" y="4936470"/>
                  <a:pt x="313075" y="4931196"/>
                  <a:pt x="316759" y="4927513"/>
                </a:cubicBezTo>
                <a:cubicBezTo>
                  <a:pt x="320945" y="4923662"/>
                  <a:pt x="327391" y="4921737"/>
                  <a:pt x="336097" y="4921737"/>
                </a:cubicBezTo>
                <a:close/>
                <a:moveTo>
                  <a:pt x="3916241" y="4917969"/>
                </a:moveTo>
                <a:cubicBezTo>
                  <a:pt x="3927291" y="4917969"/>
                  <a:pt x="3936333" y="4921737"/>
                  <a:pt x="3943365" y="4929271"/>
                </a:cubicBezTo>
                <a:cubicBezTo>
                  <a:pt x="3949225" y="4935633"/>
                  <a:pt x="3953076" y="4943837"/>
                  <a:pt x="3954918" y="4953883"/>
                </a:cubicBezTo>
                <a:cubicBezTo>
                  <a:pt x="3942026" y="4954386"/>
                  <a:pt x="3929217" y="4954637"/>
                  <a:pt x="3916492" y="4954637"/>
                </a:cubicBezTo>
                <a:cubicBezTo>
                  <a:pt x="3905442" y="4954637"/>
                  <a:pt x="3892550" y="4954386"/>
                  <a:pt x="3877816" y="4953883"/>
                </a:cubicBezTo>
                <a:cubicBezTo>
                  <a:pt x="3879490" y="4943670"/>
                  <a:pt x="3883341" y="4935382"/>
                  <a:pt x="3889368" y="4929020"/>
                </a:cubicBezTo>
                <a:cubicBezTo>
                  <a:pt x="3896233" y="4921653"/>
                  <a:pt x="3905191" y="4917969"/>
                  <a:pt x="3916241" y="4917969"/>
                </a:cubicBezTo>
                <a:close/>
                <a:moveTo>
                  <a:pt x="3754316" y="4917969"/>
                </a:moveTo>
                <a:cubicBezTo>
                  <a:pt x="3765367" y="4917969"/>
                  <a:pt x="3774408" y="4921737"/>
                  <a:pt x="3781440" y="4929271"/>
                </a:cubicBezTo>
                <a:cubicBezTo>
                  <a:pt x="3787300" y="4935633"/>
                  <a:pt x="3791151" y="4943837"/>
                  <a:pt x="3792993" y="4953883"/>
                </a:cubicBezTo>
                <a:cubicBezTo>
                  <a:pt x="3780101" y="4954386"/>
                  <a:pt x="3767292" y="4954637"/>
                  <a:pt x="3754567" y="4954637"/>
                </a:cubicBezTo>
                <a:cubicBezTo>
                  <a:pt x="3743517" y="4954637"/>
                  <a:pt x="3730625" y="4954386"/>
                  <a:pt x="3715891" y="4953883"/>
                </a:cubicBezTo>
                <a:cubicBezTo>
                  <a:pt x="3717565" y="4943670"/>
                  <a:pt x="3721416" y="4935382"/>
                  <a:pt x="3727443" y="4929020"/>
                </a:cubicBezTo>
                <a:cubicBezTo>
                  <a:pt x="3734308" y="4921653"/>
                  <a:pt x="3743266" y="4917969"/>
                  <a:pt x="3754316" y="4917969"/>
                </a:cubicBezTo>
                <a:close/>
                <a:moveTo>
                  <a:pt x="3401138" y="4917969"/>
                </a:moveTo>
                <a:cubicBezTo>
                  <a:pt x="3413695" y="4917969"/>
                  <a:pt x="3423574" y="4923076"/>
                  <a:pt x="3430773" y="4933289"/>
                </a:cubicBezTo>
                <a:cubicBezTo>
                  <a:pt x="3437136" y="4942331"/>
                  <a:pt x="3440317" y="4953883"/>
                  <a:pt x="3440317" y="4967948"/>
                </a:cubicBezTo>
                <a:cubicBezTo>
                  <a:pt x="3440317" y="4981677"/>
                  <a:pt x="3437136" y="4993146"/>
                  <a:pt x="3430773" y="5002355"/>
                </a:cubicBezTo>
                <a:cubicBezTo>
                  <a:pt x="3423574" y="5012736"/>
                  <a:pt x="3413695" y="5017926"/>
                  <a:pt x="3401138" y="5017926"/>
                </a:cubicBezTo>
                <a:cubicBezTo>
                  <a:pt x="3388246" y="5017926"/>
                  <a:pt x="3378283" y="5012736"/>
                  <a:pt x="3371251" y="5002355"/>
                </a:cubicBezTo>
                <a:cubicBezTo>
                  <a:pt x="3365056" y="4993314"/>
                  <a:pt x="3361959" y="4981844"/>
                  <a:pt x="3361959" y="4967948"/>
                </a:cubicBezTo>
                <a:cubicBezTo>
                  <a:pt x="3361959" y="4953883"/>
                  <a:pt x="3365056" y="4942331"/>
                  <a:pt x="3371251" y="4933289"/>
                </a:cubicBezTo>
                <a:cubicBezTo>
                  <a:pt x="3378283" y="4923076"/>
                  <a:pt x="3388246" y="4917969"/>
                  <a:pt x="3401138" y="4917969"/>
                </a:cubicBezTo>
                <a:close/>
                <a:moveTo>
                  <a:pt x="1039692" y="4917969"/>
                </a:moveTo>
                <a:cubicBezTo>
                  <a:pt x="1050742" y="4917969"/>
                  <a:pt x="1059783" y="4921737"/>
                  <a:pt x="1066815" y="4929271"/>
                </a:cubicBezTo>
                <a:cubicBezTo>
                  <a:pt x="1072675" y="4935633"/>
                  <a:pt x="1076526" y="4943837"/>
                  <a:pt x="1078368" y="4953883"/>
                </a:cubicBezTo>
                <a:cubicBezTo>
                  <a:pt x="1065476" y="4954386"/>
                  <a:pt x="1052667" y="4954637"/>
                  <a:pt x="1039943" y="4954637"/>
                </a:cubicBezTo>
                <a:cubicBezTo>
                  <a:pt x="1028892" y="4954637"/>
                  <a:pt x="1016000" y="4954386"/>
                  <a:pt x="1001266" y="4953883"/>
                </a:cubicBezTo>
                <a:cubicBezTo>
                  <a:pt x="1002940" y="4943670"/>
                  <a:pt x="1006791" y="4935382"/>
                  <a:pt x="1012819" y="4929020"/>
                </a:cubicBezTo>
                <a:cubicBezTo>
                  <a:pt x="1019683" y="4921653"/>
                  <a:pt x="1028641" y="4917969"/>
                  <a:pt x="1039692" y="4917969"/>
                </a:cubicBezTo>
                <a:close/>
                <a:moveTo>
                  <a:pt x="3005478" y="4900640"/>
                </a:moveTo>
                <a:cubicBezTo>
                  <a:pt x="3003302" y="4900305"/>
                  <a:pt x="3001627" y="4901226"/>
                  <a:pt x="3000455" y="4903403"/>
                </a:cubicBezTo>
                <a:cubicBezTo>
                  <a:pt x="2999451" y="4905412"/>
                  <a:pt x="2998948" y="4908007"/>
                  <a:pt x="2998948" y="4911188"/>
                </a:cubicBezTo>
                <a:cubicBezTo>
                  <a:pt x="2998948" y="4914202"/>
                  <a:pt x="2999451" y="4916797"/>
                  <a:pt x="3000455" y="4918974"/>
                </a:cubicBezTo>
                <a:cubicBezTo>
                  <a:pt x="3001627" y="4921318"/>
                  <a:pt x="3003302" y="4922406"/>
                  <a:pt x="3005478" y="4922239"/>
                </a:cubicBezTo>
                <a:cubicBezTo>
                  <a:pt x="3010501" y="4921569"/>
                  <a:pt x="3014436" y="4921569"/>
                  <a:pt x="3017282" y="4922239"/>
                </a:cubicBezTo>
                <a:cubicBezTo>
                  <a:pt x="3020798" y="4922909"/>
                  <a:pt x="3022556" y="4924499"/>
                  <a:pt x="3022556" y="4927011"/>
                </a:cubicBezTo>
                <a:lnTo>
                  <a:pt x="3022556" y="5010392"/>
                </a:lnTo>
                <a:cubicBezTo>
                  <a:pt x="3022556" y="5012568"/>
                  <a:pt x="3020798" y="5013824"/>
                  <a:pt x="3017282" y="5014159"/>
                </a:cubicBezTo>
                <a:cubicBezTo>
                  <a:pt x="3014938" y="5014326"/>
                  <a:pt x="3011003" y="5014159"/>
                  <a:pt x="3005478" y="5013656"/>
                </a:cubicBezTo>
                <a:cubicBezTo>
                  <a:pt x="3003469" y="5013154"/>
                  <a:pt x="3001795" y="5014075"/>
                  <a:pt x="3000455" y="5016419"/>
                </a:cubicBezTo>
                <a:cubicBezTo>
                  <a:pt x="2999451" y="5018428"/>
                  <a:pt x="2998948" y="5021023"/>
                  <a:pt x="2998948" y="5024205"/>
                </a:cubicBezTo>
                <a:cubicBezTo>
                  <a:pt x="2998948" y="5027386"/>
                  <a:pt x="2999451" y="5030065"/>
                  <a:pt x="3000455" y="5032241"/>
                </a:cubicBezTo>
                <a:cubicBezTo>
                  <a:pt x="3001795" y="5034585"/>
                  <a:pt x="3003469" y="5035590"/>
                  <a:pt x="3005478" y="5035255"/>
                </a:cubicBezTo>
                <a:cubicBezTo>
                  <a:pt x="3017533" y="5034585"/>
                  <a:pt x="3027244" y="5034251"/>
                  <a:pt x="3034611" y="5034251"/>
                </a:cubicBezTo>
                <a:cubicBezTo>
                  <a:pt x="3043318" y="5034251"/>
                  <a:pt x="3051438" y="5034585"/>
                  <a:pt x="3058973" y="5035255"/>
                </a:cubicBezTo>
                <a:cubicBezTo>
                  <a:pt x="3061317" y="5035423"/>
                  <a:pt x="3063242" y="5034334"/>
                  <a:pt x="3064749" y="5031990"/>
                </a:cubicBezTo>
                <a:cubicBezTo>
                  <a:pt x="3066088" y="5029814"/>
                  <a:pt x="3066758" y="5027218"/>
                  <a:pt x="3066758" y="5024205"/>
                </a:cubicBezTo>
                <a:cubicBezTo>
                  <a:pt x="3066758" y="5021191"/>
                  <a:pt x="3066088" y="5018679"/>
                  <a:pt x="3064749" y="5016670"/>
                </a:cubicBezTo>
                <a:cubicBezTo>
                  <a:pt x="3063242" y="5014326"/>
                  <a:pt x="3061317" y="5013322"/>
                  <a:pt x="3058973" y="5013656"/>
                </a:cubicBezTo>
                <a:lnTo>
                  <a:pt x="3056461" y="5013656"/>
                </a:lnTo>
                <a:cubicBezTo>
                  <a:pt x="3052275" y="5014159"/>
                  <a:pt x="3049596" y="5014242"/>
                  <a:pt x="3048424" y="5013908"/>
                </a:cubicBezTo>
                <a:cubicBezTo>
                  <a:pt x="3046583" y="5013573"/>
                  <a:pt x="3045662" y="5012401"/>
                  <a:pt x="3045662" y="5010392"/>
                </a:cubicBezTo>
                <a:lnTo>
                  <a:pt x="3111965" y="4949614"/>
                </a:lnTo>
                <a:lnTo>
                  <a:pt x="3111965" y="5011396"/>
                </a:lnTo>
                <a:cubicBezTo>
                  <a:pt x="3111965" y="5013238"/>
                  <a:pt x="3110876" y="5014242"/>
                  <a:pt x="3108700" y="5014410"/>
                </a:cubicBezTo>
                <a:cubicBezTo>
                  <a:pt x="3107360" y="5014577"/>
                  <a:pt x="3104347" y="5014326"/>
                  <a:pt x="3099659" y="5013656"/>
                </a:cubicBezTo>
                <a:cubicBezTo>
                  <a:pt x="3097147" y="5012987"/>
                  <a:pt x="3095138" y="5013824"/>
                  <a:pt x="3093631" y="5016168"/>
                </a:cubicBezTo>
                <a:cubicBezTo>
                  <a:pt x="3092292" y="5018177"/>
                  <a:pt x="3091622" y="5020772"/>
                  <a:pt x="3091622" y="5023954"/>
                </a:cubicBezTo>
                <a:cubicBezTo>
                  <a:pt x="3091622" y="5027302"/>
                  <a:pt x="3092292" y="5030065"/>
                  <a:pt x="3093631" y="5032241"/>
                </a:cubicBezTo>
                <a:cubicBezTo>
                  <a:pt x="3095138" y="5034585"/>
                  <a:pt x="3097147" y="5035590"/>
                  <a:pt x="3099659" y="5035255"/>
                </a:cubicBezTo>
                <a:cubicBezTo>
                  <a:pt x="3107695" y="5034585"/>
                  <a:pt x="3116067" y="5034251"/>
                  <a:pt x="3124773" y="5034251"/>
                </a:cubicBezTo>
                <a:cubicBezTo>
                  <a:pt x="3133647" y="5034251"/>
                  <a:pt x="3142354" y="5034585"/>
                  <a:pt x="3150893" y="5035255"/>
                </a:cubicBezTo>
                <a:cubicBezTo>
                  <a:pt x="3153237" y="5035925"/>
                  <a:pt x="3155162" y="5035088"/>
                  <a:pt x="3156669" y="5032744"/>
                </a:cubicBezTo>
                <a:cubicBezTo>
                  <a:pt x="3157841" y="5030735"/>
                  <a:pt x="3158427" y="5028056"/>
                  <a:pt x="3158427" y="5024707"/>
                </a:cubicBezTo>
                <a:cubicBezTo>
                  <a:pt x="3158427" y="5021358"/>
                  <a:pt x="3157841" y="5018596"/>
                  <a:pt x="3156669" y="5016419"/>
                </a:cubicBezTo>
                <a:cubicBezTo>
                  <a:pt x="3155162" y="5014075"/>
                  <a:pt x="3153237" y="5013154"/>
                  <a:pt x="3150893" y="5013656"/>
                </a:cubicBezTo>
                <a:cubicBezTo>
                  <a:pt x="3145702" y="5014326"/>
                  <a:pt x="3141935" y="5014577"/>
                  <a:pt x="3139591" y="5014410"/>
                </a:cubicBezTo>
                <a:cubicBezTo>
                  <a:pt x="3136577" y="5014075"/>
                  <a:pt x="3135070" y="5013070"/>
                  <a:pt x="3135070" y="5011396"/>
                </a:cubicBezTo>
                <a:lnTo>
                  <a:pt x="3135070" y="4926006"/>
                </a:lnTo>
                <a:cubicBezTo>
                  <a:pt x="3135070" y="4924164"/>
                  <a:pt x="3136326" y="4922992"/>
                  <a:pt x="3138838" y="4922490"/>
                </a:cubicBezTo>
                <a:cubicBezTo>
                  <a:pt x="3140344" y="4922155"/>
                  <a:pt x="3143442" y="4921988"/>
                  <a:pt x="3148130" y="4921988"/>
                </a:cubicBezTo>
                <a:lnTo>
                  <a:pt x="3150893" y="4922239"/>
                </a:lnTo>
                <a:cubicBezTo>
                  <a:pt x="3153237" y="4922406"/>
                  <a:pt x="3155162" y="4921318"/>
                  <a:pt x="3156669" y="4918974"/>
                </a:cubicBezTo>
                <a:cubicBezTo>
                  <a:pt x="3157841" y="4916965"/>
                  <a:pt x="3158427" y="4914370"/>
                  <a:pt x="3158427" y="4911188"/>
                </a:cubicBezTo>
                <a:cubicBezTo>
                  <a:pt x="3158427" y="4908007"/>
                  <a:pt x="3157841" y="4905412"/>
                  <a:pt x="3156669" y="4903403"/>
                </a:cubicBezTo>
                <a:cubicBezTo>
                  <a:pt x="3155162" y="4901059"/>
                  <a:pt x="3153237" y="4900138"/>
                  <a:pt x="3150893" y="4900640"/>
                </a:cubicBezTo>
                <a:cubicBezTo>
                  <a:pt x="3139842" y="4901310"/>
                  <a:pt x="3130801" y="4901645"/>
                  <a:pt x="3123769" y="4901645"/>
                </a:cubicBezTo>
                <a:cubicBezTo>
                  <a:pt x="3116904" y="4901645"/>
                  <a:pt x="3108867" y="4901310"/>
                  <a:pt x="3099659" y="4900640"/>
                </a:cubicBezTo>
                <a:cubicBezTo>
                  <a:pt x="3097147" y="4900138"/>
                  <a:pt x="3095138" y="4901059"/>
                  <a:pt x="3093631" y="4903403"/>
                </a:cubicBezTo>
                <a:cubicBezTo>
                  <a:pt x="3092292" y="4905412"/>
                  <a:pt x="3091622" y="4908007"/>
                  <a:pt x="3091622" y="4911188"/>
                </a:cubicBezTo>
                <a:cubicBezTo>
                  <a:pt x="3091622" y="4914370"/>
                  <a:pt x="3092292" y="4916965"/>
                  <a:pt x="3093631" y="4918974"/>
                </a:cubicBezTo>
                <a:cubicBezTo>
                  <a:pt x="3095138" y="4921318"/>
                  <a:pt x="3097147" y="4922406"/>
                  <a:pt x="3099659" y="4922239"/>
                </a:cubicBezTo>
                <a:lnTo>
                  <a:pt x="3101919" y="4921988"/>
                </a:lnTo>
                <a:cubicBezTo>
                  <a:pt x="3105770" y="4921988"/>
                  <a:pt x="3108281" y="4922155"/>
                  <a:pt x="3109453" y="4922490"/>
                </a:cubicBezTo>
                <a:cubicBezTo>
                  <a:pt x="3111128" y="4922992"/>
                  <a:pt x="3111965" y="4924164"/>
                  <a:pt x="3111965" y="4926006"/>
                </a:cubicBezTo>
                <a:lnTo>
                  <a:pt x="3045662" y="4986784"/>
                </a:lnTo>
                <a:lnTo>
                  <a:pt x="3045662" y="4927011"/>
                </a:lnTo>
                <a:cubicBezTo>
                  <a:pt x="3045662" y="4924667"/>
                  <a:pt x="3046583" y="4923243"/>
                  <a:pt x="3048424" y="4922741"/>
                </a:cubicBezTo>
                <a:cubicBezTo>
                  <a:pt x="3049764" y="4922239"/>
                  <a:pt x="3052527" y="4921988"/>
                  <a:pt x="3056712" y="4921988"/>
                </a:cubicBezTo>
                <a:lnTo>
                  <a:pt x="3058973" y="4922239"/>
                </a:lnTo>
                <a:cubicBezTo>
                  <a:pt x="3061317" y="4922406"/>
                  <a:pt x="3063242" y="4921234"/>
                  <a:pt x="3064749" y="4918723"/>
                </a:cubicBezTo>
                <a:cubicBezTo>
                  <a:pt x="3066088" y="4916546"/>
                  <a:pt x="3066758" y="4913951"/>
                  <a:pt x="3066758" y="4910937"/>
                </a:cubicBezTo>
                <a:cubicBezTo>
                  <a:pt x="3066758" y="4907756"/>
                  <a:pt x="3066088" y="4905161"/>
                  <a:pt x="3064749" y="4903152"/>
                </a:cubicBezTo>
                <a:cubicBezTo>
                  <a:pt x="3063242" y="4900975"/>
                  <a:pt x="3061317" y="4900138"/>
                  <a:pt x="3058973" y="4900640"/>
                </a:cubicBezTo>
                <a:cubicBezTo>
                  <a:pt x="3052945" y="4901477"/>
                  <a:pt x="3044992" y="4901896"/>
                  <a:pt x="3035114" y="4901896"/>
                </a:cubicBezTo>
                <a:cubicBezTo>
                  <a:pt x="3025737" y="4901896"/>
                  <a:pt x="3015859" y="4901477"/>
                  <a:pt x="3005478" y="4900640"/>
                </a:cubicBezTo>
                <a:close/>
                <a:moveTo>
                  <a:pt x="1513179" y="4900640"/>
                </a:moveTo>
                <a:cubicBezTo>
                  <a:pt x="1495096" y="4900640"/>
                  <a:pt x="1482623" y="4905914"/>
                  <a:pt x="1475758" y="4916462"/>
                </a:cubicBezTo>
                <a:cubicBezTo>
                  <a:pt x="1471237" y="4923160"/>
                  <a:pt x="1469061" y="4932117"/>
                  <a:pt x="1469228" y="4943335"/>
                </a:cubicBezTo>
                <a:cubicBezTo>
                  <a:pt x="1469228" y="4953381"/>
                  <a:pt x="1471656" y="4961502"/>
                  <a:pt x="1476512" y="4967696"/>
                </a:cubicBezTo>
                <a:cubicBezTo>
                  <a:pt x="1481367" y="4973724"/>
                  <a:pt x="1488315" y="4977575"/>
                  <a:pt x="1497357" y="4979249"/>
                </a:cubicBezTo>
                <a:cubicBezTo>
                  <a:pt x="1488985" y="4982598"/>
                  <a:pt x="1482623" y="4987537"/>
                  <a:pt x="1478269" y="4994067"/>
                </a:cubicBezTo>
                <a:cubicBezTo>
                  <a:pt x="1475088" y="4998588"/>
                  <a:pt x="1472828" y="5004280"/>
                  <a:pt x="1471488" y="5011145"/>
                </a:cubicBezTo>
                <a:cubicBezTo>
                  <a:pt x="1470986" y="5012652"/>
                  <a:pt x="1468977" y="5013405"/>
                  <a:pt x="1465461" y="5013405"/>
                </a:cubicBezTo>
                <a:cubicBezTo>
                  <a:pt x="1463619" y="5013405"/>
                  <a:pt x="1460689" y="5013070"/>
                  <a:pt x="1456671" y="5012401"/>
                </a:cubicBezTo>
                <a:lnTo>
                  <a:pt x="1455415" y="5012150"/>
                </a:lnTo>
                <a:cubicBezTo>
                  <a:pt x="1452736" y="5011480"/>
                  <a:pt x="1450643" y="5012401"/>
                  <a:pt x="1449136" y="5014912"/>
                </a:cubicBezTo>
                <a:cubicBezTo>
                  <a:pt x="1447630" y="5016921"/>
                  <a:pt x="1446876" y="5019684"/>
                  <a:pt x="1446876" y="5023200"/>
                </a:cubicBezTo>
                <a:cubicBezTo>
                  <a:pt x="1446876" y="5026549"/>
                  <a:pt x="1447546" y="5029311"/>
                  <a:pt x="1448885" y="5031488"/>
                </a:cubicBezTo>
                <a:cubicBezTo>
                  <a:pt x="1450392" y="5033999"/>
                  <a:pt x="1452401" y="5035171"/>
                  <a:pt x="1454913" y="5035004"/>
                </a:cubicBezTo>
                <a:cubicBezTo>
                  <a:pt x="1457926" y="5034502"/>
                  <a:pt x="1462196" y="5034251"/>
                  <a:pt x="1467721" y="5034251"/>
                </a:cubicBezTo>
                <a:cubicBezTo>
                  <a:pt x="1473246" y="5034251"/>
                  <a:pt x="1477349" y="5034585"/>
                  <a:pt x="1480027" y="5035255"/>
                </a:cubicBezTo>
                <a:cubicBezTo>
                  <a:pt x="1484046" y="5035255"/>
                  <a:pt x="1486641" y="5034669"/>
                  <a:pt x="1487813" y="5033497"/>
                </a:cubicBezTo>
                <a:cubicBezTo>
                  <a:pt x="1488483" y="5032660"/>
                  <a:pt x="1488818" y="5030986"/>
                  <a:pt x="1488818" y="5028474"/>
                </a:cubicBezTo>
                <a:lnTo>
                  <a:pt x="1489069" y="5026214"/>
                </a:lnTo>
                <a:cubicBezTo>
                  <a:pt x="1490743" y="5014828"/>
                  <a:pt x="1494761" y="5005620"/>
                  <a:pt x="1501124" y="4998588"/>
                </a:cubicBezTo>
                <a:cubicBezTo>
                  <a:pt x="1506984" y="4992225"/>
                  <a:pt x="1514853" y="4987537"/>
                  <a:pt x="1524732" y="4984523"/>
                </a:cubicBezTo>
                <a:lnTo>
                  <a:pt x="1547837" y="4984523"/>
                </a:lnTo>
                <a:lnTo>
                  <a:pt x="1547837" y="5011145"/>
                </a:lnTo>
                <a:cubicBezTo>
                  <a:pt x="1547837" y="5012987"/>
                  <a:pt x="1546330" y="5014075"/>
                  <a:pt x="1543317" y="5014410"/>
                </a:cubicBezTo>
                <a:cubicBezTo>
                  <a:pt x="1541475" y="5014577"/>
                  <a:pt x="1538545" y="5014326"/>
                  <a:pt x="1534526" y="5013656"/>
                </a:cubicBezTo>
                <a:cubicBezTo>
                  <a:pt x="1532350" y="5013322"/>
                  <a:pt x="1530592" y="5014326"/>
                  <a:pt x="1529252" y="5016670"/>
                </a:cubicBezTo>
                <a:cubicBezTo>
                  <a:pt x="1528080" y="5018847"/>
                  <a:pt x="1527411" y="5021526"/>
                  <a:pt x="1527243" y="5024707"/>
                </a:cubicBezTo>
                <a:cubicBezTo>
                  <a:pt x="1527243" y="5028056"/>
                  <a:pt x="1527829" y="5030735"/>
                  <a:pt x="1529001" y="5032744"/>
                </a:cubicBezTo>
                <a:cubicBezTo>
                  <a:pt x="1530341" y="5034920"/>
                  <a:pt x="1532266" y="5035757"/>
                  <a:pt x="1534778" y="5035255"/>
                </a:cubicBezTo>
                <a:cubicBezTo>
                  <a:pt x="1542814" y="5034753"/>
                  <a:pt x="1551186" y="5034502"/>
                  <a:pt x="1559892" y="5034502"/>
                </a:cubicBezTo>
                <a:cubicBezTo>
                  <a:pt x="1568599" y="5034502"/>
                  <a:pt x="1576719" y="5034753"/>
                  <a:pt x="1584254" y="5035255"/>
                </a:cubicBezTo>
                <a:cubicBezTo>
                  <a:pt x="1585426" y="5035423"/>
                  <a:pt x="1586598" y="5034334"/>
                  <a:pt x="1587770" y="5031990"/>
                </a:cubicBezTo>
                <a:cubicBezTo>
                  <a:pt x="1588607" y="5029981"/>
                  <a:pt x="1589109" y="5027470"/>
                  <a:pt x="1589277" y="5024456"/>
                </a:cubicBezTo>
                <a:cubicBezTo>
                  <a:pt x="1589611" y="5021107"/>
                  <a:pt x="1589360" y="5018512"/>
                  <a:pt x="1588523" y="5016670"/>
                </a:cubicBezTo>
                <a:cubicBezTo>
                  <a:pt x="1587518" y="5014326"/>
                  <a:pt x="1586012" y="5013322"/>
                  <a:pt x="1584003" y="5013656"/>
                </a:cubicBezTo>
                <a:cubicBezTo>
                  <a:pt x="1580988" y="5014159"/>
                  <a:pt x="1578142" y="5014326"/>
                  <a:pt x="1575463" y="5014159"/>
                </a:cubicBezTo>
                <a:cubicBezTo>
                  <a:pt x="1572450" y="5013824"/>
                  <a:pt x="1570943" y="5012819"/>
                  <a:pt x="1570943" y="5011145"/>
                </a:cubicBezTo>
                <a:lnTo>
                  <a:pt x="1570943" y="4925001"/>
                </a:lnTo>
                <a:cubicBezTo>
                  <a:pt x="1570943" y="4923495"/>
                  <a:pt x="1572450" y="4922574"/>
                  <a:pt x="1575463" y="4922239"/>
                </a:cubicBezTo>
                <a:cubicBezTo>
                  <a:pt x="1577975" y="4921904"/>
                  <a:pt x="1580989" y="4921988"/>
                  <a:pt x="1584505" y="4922490"/>
                </a:cubicBezTo>
                <a:cubicBezTo>
                  <a:pt x="1586179" y="4922490"/>
                  <a:pt x="1587518" y="4921318"/>
                  <a:pt x="1588523" y="4918974"/>
                </a:cubicBezTo>
                <a:cubicBezTo>
                  <a:pt x="1589360" y="4916965"/>
                  <a:pt x="1589779" y="4914370"/>
                  <a:pt x="1589779" y="4911188"/>
                </a:cubicBezTo>
                <a:cubicBezTo>
                  <a:pt x="1589611" y="4908175"/>
                  <a:pt x="1589109" y="4905663"/>
                  <a:pt x="1588272" y="4903654"/>
                </a:cubicBezTo>
                <a:cubicBezTo>
                  <a:pt x="1587100" y="4901310"/>
                  <a:pt x="1585760" y="4900305"/>
                  <a:pt x="1584254" y="4900640"/>
                </a:cubicBezTo>
                <a:cubicBezTo>
                  <a:pt x="1576384" y="4900975"/>
                  <a:pt x="1566757" y="4901059"/>
                  <a:pt x="1555371" y="4900891"/>
                </a:cubicBezTo>
                <a:cubicBezTo>
                  <a:pt x="1547502" y="4900891"/>
                  <a:pt x="1533438" y="4900808"/>
                  <a:pt x="1513179" y="4900640"/>
                </a:cubicBezTo>
                <a:close/>
                <a:moveTo>
                  <a:pt x="865479" y="4900640"/>
                </a:moveTo>
                <a:cubicBezTo>
                  <a:pt x="847396" y="4900640"/>
                  <a:pt x="834923" y="4905914"/>
                  <a:pt x="828058" y="4916462"/>
                </a:cubicBezTo>
                <a:cubicBezTo>
                  <a:pt x="823537" y="4923160"/>
                  <a:pt x="821361" y="4932117"/>
                  <a:pt x="821528" y="4943335"/>
                </a:cubicBezTo>
                <a:cubicBezTo>
                  <a:pt x="821528" y="4953381"/>
                  <a:pt x="823956" y="4961502"/>
                  <a:pt x="828811" y="4967696"/>
                </a:cubicBezTo>
                <a:cubicBezTo>
                  <a:pt x="833667" y="4973724"/>
                  <a:pt x="840615" y="4977575"/>
                  <a:pt x="849657" y="4979249"/>
                </a:cubicBezTo>
                <a:cubicBezTo>
                  <a:pt x="841285" y="4982598"/>
                  <a:pt x="834923" y="4987537"/>
                  <a:pt x="830569" y="4994067"/>
                </a:cubicBezTo>
                <a:cubicBezTo>
                  <a:pt x="827388" y="4998588"/>
                  <a:pt x="825128" y="5004280"/>
                  <a:pt x="823788" y="5011145"/>
                </a:cubicBezTo>
                <a:cubicBezTo>
                  <a:pt x="823286" y="5012652"/>
                  <a:pt x="821277" y="5013405"/>
                  <a:pt x="817761" y="5013405"/>
                </a:cubicBezTo>
                <a:cubicBezTo>
                  <a:pt x="815919" y="5013405"/>
                  <a:pt x="812989" y="5013070"/>
                  <a:pt x="808971" y="5012401"/>
                </a:cubicBezTo>
                <a:lnTo>
                  <a:pt x="807715" y="5012150"/>
                </a:lnTo>
                <a:cubicBezTo>
                  <a:pt x="805036" y="5011480"/>
                  <a:pt x="802943" y="5012401"/>
                  <a:pt x="801436" y="5014912"/>
                </a:cubicBezTo>
                <a:cubicBezTo>
                  <a:pt x="799929" y="5016921"/>
                  <a:pt x="799176" y="5019684"/>
                  <a:pt x="799176" y="5023200"/>
                </a:cubicBezTo>
                <a:cubicBezTo>
                  <a:pt x="799176" y="5026549"/>
                  <a:pt x="799846" y="5029311"/>
                  <a:pt x="801185" y="5031488"/>
                </a:cubicBezTo>
                <a:cubicBezTo>
                  <a:pt x="802692" y="5033999"/>
                  <a:pt x="804701" y="5035171"/>
                  <a:pt x="807213" y="5035004"/>
                </a:cubicBezTo>
                <a:cubicBezTo>
                  <a:pt x="810226" y="5034502"/>
                  <a:pt x="814496" y="5034251"/>
                  <a:pt x="820021" y="5034251"/>
                </a:cubicBezTo>
                <a:cubicBezTo>
                  <a:pt x="825546" y="5034251"/>
                  <a:pt x="829649" y="5034585"/>
                  <a:pt x="832327" y="5035255"/>
                </a:cubicBezTo>
                <a:cubicBezTo>
                  <a:pt x="836346" y="5035255"/>
                  <a:pt x="838941" y="5034669"/>
                  <a:pt x="840113" y="5033497"/>
                </a:cubicBezTo>
                <a:cubicBezTo>
                  <a:pt x="840783" y="5032660"/>
                  <a:pt x="841118" y="5030986"/>
                  <a:pt x="841118" y="5028474"/>
                </a:cubicBezTo>
                <a:lnTo>
                  <a:pt x="841369" y="5026214"/>
                </a:lnTo>
                <a:cubicBezTo>
                  <a:pt x="843043" y="5014828"/>
                  <a:pt x="847061" y="5005620"/>
                  <a:pt x="853424" y="4998588"/>
                </a:cubicBezTo>
                <a:cubicBezTo>
                  <a:pt x="859284" y="4992225"/>
                  <a:pt x="867153" y="4987537"/>
                  <a:pt x="877032" y="4984523"/>
                </a:cubicBezTo>
                <a:lnTo>
                  <a:pt x="900137" y="4984523"/>
                </a:lnTo>
                <a:lnTo>
                  <a:pt x="900137" y="5011145"/>
                </a:lnTo>
                <a:cubicBezTo>
                  <a:pt x="900137" y="5012987"/>
                  <a:pt x="898630" y="5014075"/>
                  <a:pt x="895617" y="5014410"/>
                </a:cubicBezTo>
                <a:cubicBezTo>
                  <a:pt x="893775" y="5014577"/>
                  <a:pt x="890845" y="5014326"/>
                  <a:pt x="886826" y="5013656"/>
                </a:cubicBezTo>
                <a:cubicBezTo>
                  <a:pt x="884650" y="5013322"/>
                  <a:pt x="882892" y="5014326"/>
                  <a:pt x="881552" y="5016670"/>
                </a:cubicBezTo>
                <a:cubicBezTo>
                  <a:pt x="880380" y="5018847"/>
                  <a:pt x="879710" y="5021526"/>
                  <a:pt x="879543" y="5024707"/>
                </a:cubicBezTo>
                <a:cubicBezTo>
                  <a:pt x="879543" y="5028056"/>
                  <a:pt x="880129" y="5030735"/>
                  <a:pt x="881301" y="5032744"/>
                </a:cubicBezTo>
                <a:cubicBezTo>
                  <a:pt x="882641" y="5034920"/>
                  <a:pt x="884566" y="5035757"/>
                  <a:pt x="887078" y="5035255"/>
                </a:cubicBezTo>
                <a:cubicBezTo>
                  <a:pt x="895114" y="5034753"/>
                  <a:pt x="903486" y="5034502"/>
                  <a:pt x="912192" y="5034502"/>
                </a:cubicBezTo>
                <a:cubicBezTo>
                  <a:pt x="920899" y="5034502"/>
                  <a:pt x="929019" y="5034753"/>
                  <a:pt x="936554" y="5035255"/>
                </a:cubicBezTo>
                <a:cubicBezTo>
                  <a:pt x="937726" y="5035423"/>
                  <a:pt x="938898" y="5034334"/>
                  <a:pt x="940070" y="5031990"/>
                </a:cubicBezTo>
                <a:cubicBezTo>
                  <a:pt x="940907" y="5029981"/>
                  <a:pt x="941409" y="5027470"/>
                  <a:pt x="941577" y="5024456"/>
                </a:cubicBezTo>
                <a:cubicBezTo>
                  <a:pt x="941911" y="5021107"/>
                  <a:pt x="941660" y="5018512"/>
                  <a:pt x="940823" y="5016670"/>
                </a:cubicBezTo>
                <a:cubicBezTo>
                  <a:pt x="939819" y="5014326"/>
                  <a:pt x="938312" y="5013322"/>
                  <a:pt x="936302" y="5013656"/>
                </a:cubicBezTo>
                <a:cubicBezTo>
                  <a:pt x="933289" y="5014159"/>
                  <a:pt x="930442" y="5014326"/>
                  <a:pt x="927763" y="5014159"/>
                </a:cubicBezTo>
                <a:cubicBezTo>
                  <a:pt x="924750" y="5013824"/>
                  <a:pt x="923243" y="5012819"/>
                  <a:pt x="923243" y="5011145"/>
                </a:cubicBezTo>
                <a:lnTo>
                  <a:pt x="923243" y="4925001"/>
                </a:lnTo>
                <a:cubicBezTo>
                  <a:pt x="923243" y="4923495"/>
                  <a:pt x="924750" y="4922574"/>
                  <a:pt x="927763" y="4922239"/>
                </a:cubicBezTo>
                <a:cubicBezTo>
                  <a:pt x="930275" y="4921904"/>
                  <a:pt x="933289" y="4921988"/>
                  <a:pt x="936805" y="4922490"/>
                </a:cubicBezTo>
                <a:cubicBezTo>
                  <a:pt x="938479" y="4922490"/>
                  <a:pt x="939819" y="4921318"/>
                  <a:pt x="940823" y="4918974"/>
                </a:cubicBezTo>
                <a:cubicBezTo>
                  <a:pt x="941660" y="4916965"/>
                  <a:pt x="942079" y="4914370"/>
                  <a:pt x="942079" y="4911188"/>
                </a:cubicBezTo>
                <a:cubicBezTo>
                  <a:pt x="941911" y="4908175"/>
                  <a:pt x="941409" y="4905663"/>
                  <a:pt x="940572" y="4903654"/>
                </a:cubicBezTo>
                <a:cubicBezTo>
                  <a:pt x="939400" y="4901310"/>
                  <a:pt x="938060" y="4900305"/>
                  <a:pt x="936554" y="4900640"/>
                </a:cubicBezTo>
                <a:cubicBezTo>
                  <a:pt x="928684" y="4900975"/>
                  <a:pt x="919057" y="4901059"/>
                  <a:pt x="907672" y="4900891"/>
                </a:cubicBezTo>
                <a:cubicBezTo>
                  <a:pt x="899802" y="4900891"/>
                  <a:pt x="885738" y="4900808"/>
                  <a:pt x="865479" y="4900640"/>
                </a:cubicBezTo>
                <a:close/>
                <a:moveTo>
                  <a:pt x="448779" y="4900640"/>
                </a:moveTo>
                <a:cubicBezTo>
                  <a:pt x="446435" y="4900305"/>
                  <a:pt x="444677" y="4901226"/>
                  <a:pt x="443505" y="4903403"/>
                </a:cubicBezTo>
                <a:cubicBezTo>
                  <a:pt x="442333" y="4905412"/>
                  <a:pt x="441746" y="4908007"/>
                  <a:pt x="441746" y="4911188"/>
                </a:cubicBezTo>
                <a:cubicBezTo>
                  <a:pt x="441746" y="4914202"/>
                  <a:pt x="442333" y="4916797"/>
                  <a:pt x="443505" y="4918974"/>
                </a:cubicBezTo>
                <a:cubicBezTo>
                  <a:pt x="444677" y="4921318"/>
                  <a:pt x="446435" y="4922406"/>
                  <a:pt x="448779" y="4922239"/>
                </a:cubicBezTo>
                <a:cubicBezTo>
                  <a:pt x="454806" y="4922071"/>
                  <a:pt x="458908" y="4922490"/>
                  <a:pt x="461085" y="4923495"/>
                </a:cubicBezTo>
                <a:cubicBezTo>
                  <a:pt x="463764" y="4924499"/>
                  <a:pt x="465103" y="4926927"/>
                  <a:pt x="465103" y="4930778"/>
                </a:cubicBezTo>
                <a:lnTo>
                  <a:pt x="465103" y="5004866"/>
                </a:lnTo>
                <a:cubicBezTo>
                  <a:pt x="465103" y="5008717"/>
                  <a:pt x="463680" y="5011312"/>
                  <a:pt x="460834" y="5012652"/>
                </a:cubicBezTo>
                <a:cubicBezTo>
                  <a:pt x="458490" y="5013656"/>
                  <a:pt x="454471" y="5013991"/>
                  <a:pt x="448779" y="5013656"/>
                </a:cubicBezTo>
                <a:cubicBezTo>
                  <a:pt x="446602" y="5013154"/>
                  <a:pt x="444844" y="5014075"/>
                  <a:pt x="443505" y="5016419"/>
                </a:cubicBezTo>
                <a:cubicBezTo>
                  <a:pt x="442500" y="5018596"/>
                  <a:pt x="441998" y="5021275"/>
                  <a:pt x="441998" y="5024456"/>
                </a:cubicBezTo>
                <a:cubicBezTo>
                  <a:pt x="441998" y="5027637"/>
                  <a:pt x="442500" y="5030232"/>
                  <a:pt x="443505" y="5032241"/>
                </a:cubicBezTo>
                <a:cubicBezTo>
                  <a:pt x="444844" y="5034585"/>
                  <a:pt x="446602" y="5035590"/>
                  <a:pt x="448779" y="5035255"/>
                </a:cubicBezTo>
                <a:cubicBezTo>
                  <a:pt x="461503" y="5034585"/>
                  <a:pt x="473391" y="5034251"/>
                  <a:pt x="484442" y="5034251"/>
                </a:cubicBezTo>
                <a:cubicBezTo>
                  <a:pt x="498506" y="5034083"/>
                  <a:pt x="513910" y="5034418"/>
                  <a:pt x="530653" y="5035255"/>
                </a:cubicBezTo>
                <a:cubicBezTo>
                  <a:pt x="544215" y="5035255"/>
                  <a:pt x="555433" y="5031153"/>
                  <a:pt x="564307" y="5022949"/>
                </a:cubicBezTo>
                <a:cubicBezTo>
                  <a:pt x="573013" y="5014912"/>
                  <a:pt x="577366" y="5005285"/>
                  <a:pt x="577366" y="4994067"/>
                </a:cubicBezTo>
                <a:cubicBezTo>
                  <a:pt x="577366" y="4986867"/>
                  <a:pt x="575022" y="4980589"/>
                  <a:pt x="570334" y="4975231"/>
                </a:cubicBezTo>
                <a:cubicBezTo>
                  <a:pt x="565311" y="4969036"/>
                  <a:pt x="557944" y="4964683"/>
                  <a:pt x="548233" y="4962171"/>
                </a:cubicBezTo>
                <a:cubicBezTo>
                  <a:pt x="556102" y="4959325"/>
                  <a:pt x="561460" y="4956144"/>
                  <a:pt x="564307" y="4952628"/>
                </a:cubicBezTo>
                <a:cubicBezTo>
                  <a:pt x="567153" y="4949279"/>
                  <a:pt x="568576" y="4944256"/>
                  <a:pt x="568576" y="4937559"/>
                </a:cubicBezTo>
                <a:cubicBezTo>
                  <a:pt x="568576" y="4927178"/>
                  <a:pt x="564893" y="4918639"/>
                  <a:pt x="557526" y="4911942"/>
                </a:cubicBezTo>
                <a:cubicBezTo>
                  <a:pt x="549489" y="4904407"/>
                  <a:pt x="538103" y="4900640"/>
                  <a:pt x="523369" y="4900640"/>
                </a:cubicBezTo>
                <a:cubicBezTo>
                  <a:pt x="509305" y="4901310"/>
                  <a:pt x="495241" y="4901561"/>
                  <a:pt x="481177" y="4901394"/>
                </a:cubicBezTo>
                <a:cubicBezTo>
                  <a:pt x="469456" y="4901394"/>
                  <a:pt x="458657" y="4901142"/>
                  <a:pt x="448779" y="4900640"/>
                </a:cubicBezTo>
                <a:close/>
                <a:moveTo>
                  <a:pt x="332079" y="4900640"/>
                </a:moveTo>
                <a:cubicBezTo>
                  <a:pt x="313996" y="4900640"/>
                  <a:pt x="301523" y="4905914"/>
                  <a:pt x="294658" y="4916462"/>
                </a:cubicBezTo>
                <a:cubicBezTo>
                  <a:pt x="290137" y="4923160"/>
                  <a:pt x="287960" y="4932117"/>
                  <a:pt x="288128" y="4943335"/>
                </a:cubicBezTo>
                <a:cubicBezTo>
                  <a:pt x="288128" y="4953381"/>
                  <a:pt x="290556" y="4961502"/>
                  <a:pt x="295411" y="4967696"/>
                </a:cubicBezTo>
                <a:cubicBezTo>
                  <a:pt x="300267" y="4973724"/>
                  <a:pt x="307215" y="4977575"/>
                  <a:pt x="316256" y="4979249"/>
                </a:cubicBezTo>
                <a:cubicBezTo>
                  <a:pt x="307885" y="4982598"/>
                  <a:pt x="301523" y="4987537"/>
                  <a:pt x="297169" y="4994067"/>
                </a:cubicBezTo>
                <a:cubicBezTo>
                  <a:pt x="293988" y="4998588"/>
                  <a:pt x="291728" y="5004280"/>
                  <a:pt x="290388" y="5011145"/>
                </a:cubicBezTo>
                <a:cubicBezTo>
                  <a:pt x="289886" y="5012652"/>
                  <a:pt x="287877" y="5013405"/>
                  <a:pt x="284361" y="5013405"/>
                </a:cubicBezTo>
                <a:cubicBezTo>
                  <a:pt x="282519" y="5013405"/>
                  <a:pt x="279589" y="5013070"/>
                  <a:pt x="275571" y="5012401"/>
                </a:cubicBezTo>
                <a:lnTo>
                  <a:pt x="274315" y="5012150"/>
                </a:lnTo>
                <a:cubicBezTo>
                  <a:pt x="271636" y="5011480"/>
                  <a:pt x="269543" y="5012401"/>
                  <a:pt x="268036" y="5014912"/>
                </a:cubicBezTo>
                <a:cubicBezTo>
                  <a:pt x="266529" y="5016921"/>
                  <a:pt x="265776" y="5019684"/>
                  <a:pt x="265776" y="5023200"/>
                </a:cubicBezTo>
                <a:cubicBezTo>
                  <a:pt x="265776" y="5026549"/>
                  <a:pt x="266446" y="5029311"/>
                  <a:pt x="267785" y="5031488"/>
                </a:cubicBezTo>
                <a:cubicBezTo>
                  <a:pt x="269292" y="5033999"/>
                  <a:pt x="271301" y="5035171"/>
                  <a:pt x="273813" y="5035004"/>
                </a:cubicBezTo>
                <a:cubicBezTo>
                  <a:pt x="276826" y="5034502"/>
                  <a:pt x="281096" y="5034251"/>
                  <a:pt x="286621" y="5034251"/>
                </a:cubicBezTo>
                <a:cubicBezTo>
                  <a:pt x="292146" y="5034251"/>
                  <a:pt x="296248" y="5034585"/>
                  <a:pt x="298927" y="5035255"/>
                </a:cubicBezTo>
                <a:cubicBezTo>
                  <a:pt x="302946" y="5035255"/>
                  <a:pt x="305541" y="5034669"/>
                  <a:pt x="306713" y="5033497"/>
                </a:cubicBezTo>
                <a:cubicBezTo>
                  <a:pt x="307383" y="5032660"/>
                  <a:pt x="307717" y="5030986"/>
                  <a:pt x="307717" y="5028474"/>
                </a:cubicBezTo>
                <a:lnTo>
                  <a:pt x="307969" y="5026214"/>
                </a:lnTo>
                <a:cubicBezTo>
                  <a:pt x="309643" y="5014828"/>
                  <a:pt x="313661" y="5005620"/>
                  <a:pt x="320024" y="4998588"/>
                </a:cubicBezTo>
                <a:cubicBezTo>
                  <a:pt x="325884" y="4992225"/>
                  <a:pt x="333753" y="4987537"/>
                  <a:pt x="343632" y="4984523"/>
                </a:cubicBezTo>
                <a:lnTo>
                  <a:pt x="366737" y="4984523"/>
                </a:lnTo>
                <a:lnTo>
                  <a:pt x="366737" y="5011145"/>
                </a:lnTo>
                <a:cubicBezTo>
                  <a:pt x="366737" y="5012987"/>
                  <a:pt x="365230" y="5014075"/>
                  <a:pt x="362216" y="5014410"/>
                </a:cubicBezTo>
                <a:cubicBezTo>
                  <a:pt x="360375" y="5014577"/>
                  <a:pt x="357445" y="5014326"/>
                  <a:pt x="353426" y="5013656"/>
                </a:cubicBezTo>
                <a:cubicBezTo>
                  <a:pt x="351250" y="5013322"/>
                  <a:pt x="349492" y="5014326"/>
                  <a:pt x="348152" y="5016670"/>
                </a:cubicBezTo>
                <a:cubicBezTo>
                  <a:pt x="346980" y="5018847"/>
                  <a:pt x="346310" y="5021526"/>
                  <a:pt x="346143" y="5024707"/>
                </a:cubicBezTo>
                <a:cubicBezTo>
                  <a:pt x="346143" y="5028056"/>
                  <a:pt x="346729" y="5030735"/>
                  <a:pt x="347901" y="5032744"/>
                </a:cubicBezTo>
                <a:cubicBezTo>
                  <a:pt x="349241" y="5034920"/>
                  <a:pt x="351166" y="5035757"/>
                  <a:pt x="353677" y="5035255"/>
                </a:cubicBezTo>
                <a:cubicBezTo>
                  <a:pt x="361714" y="5034753"/>
                  <a:pt x="370086" y="5034502"/>
                  <a:pt x="378792" y="5034502"/>
                </a:cubicBezTo>
                <a:cubicBezTo>
                  <a:pt x="387499" y="5034502"/>
                  <a:pt x="395619" y="5034753"/>
                  <a:pt x="403154" y="5035255"/>
                </a:cubicBezTo>
                <a:cubicBezTo>
                  <a:pt x="404325" y="5035423"/>
                  <a:pt x="405498" y="5034334"/>
                  <a:pt x="406670" y="5031990"/>
                </a:cubicBezTo>
                <a:cubicBezTo>
                  <a:pt x="407507" y="5029981"/>
                  <a:pt x="408009" y="5027470"/>
                  <a:pt x="408176" y="5024456"/>
                </a:cubicBezTo>
                <a:cubicBezTo>
                  <a:pt x="408511" y="5021107"/>
                  <a:pt x="408260" y="5018512"/>
                  <a:pt x="407423" y="5016670"/>
                </a:cubicBezTo>
                <a:cubicBezTo>
                  <a:pt x="406418" y="5014326"/>
                  <a:pt x="404911" y="5013322"/>
                  <a:pt x="402902" y="5013656"/>
                </a:cubicBezTo>
                <a:cubicBezTo>
                  <a:pt x="399889" y="5014159"/>
                  <a:pt x="397042" y="5014326"/>
                  <a:pt x="394363" y="5014159"/>
                </a:cubicBezTo>
                <a:cubicBezTo>
                  <a:pt x="391350" y="5013824"/>
                  <a:pt x="389843" y="5012819"/>
                  <a:pt x="389843" y="5011145"/>
                </a:cubicBezTo>
                <a:lnTo>
                  <a:pt x="389843" y="4925001"/>
                </a:lnTo>
                <a:cubicBezTo>
                  <a:pt x="389843" y="4923495"/>
                  <a:pt x="391350" y="4922574"/>
                  <a:pt x="394363" y="4922239"/>
                </a:cubicBezTo>
                <a:cubicBezTo>
                  <a:pt x="396875" y="4921904"/>
                  <a:pt x="399889" y="4921988"/>
                  <a:pt x="403405" y="4922490"/>
                </a:cubicBezTo>
                <a:cubicBezTo>
                  <a:pt x="405079" y="4922490"/>
                  <a:pt x="406418" y="4921318"/>
                  <a:pt x="407423" y="4918974"/>
                </a:cubicBezTo>
                <a:cubicBezTo>
                  <a:pt x="408260" y="4916965"/>
                  <a:pt x="408679" y="4914370"/>
                  <a:pt x="408679" y="4911188"/>
                </a:cubicBezTo>
                <a:cubicBezTo>
                  <a:pt x="408511" y="4908175"/>
                  <a:pt x="408009" y="4905663"/>
                  <a:pt x="407172" y="4903654"/>
                </a:cubicBezTo>
                <a:cubicBezTo>
                  <a:pt x="406000" y="4901310"/>
                  <a:pt x="404660" y="4900305"/>
                  <a:pt x="403154" y="4900640"/>
                </a:cubicBezTo>
                <a:cubicBezTo>
                  <a:pt x="395284" y="4900975"/>
                  <a:pt x="385657" y="4901059"/>
                  <a:pt x="374272" y="4900891"/>
                </a:cubicBezTo>
                <a:cubicBezTo>
                  <a:pt x="366402" y="4900891"/>
                  <a:pt x="352338" y="4900808"/>
                  <a:pt x="332079" y="4900640"/>
                </a:cubicBezTo>
                <a:close/>
                <a:moveTo>
                  <a:pt x="3529660" y="4900389"/>
                </a:moveTo>
                <a:cubicBezTo>
                  <a:pt x="3526144" y="4899887"/>
                  <a:pt x="3523298" y="4900808"/>
                  <a:pt x="3521121" y="4903152"/>
                </a:cubicBezTo>
                <a:cubicBezTo>
                  <a:pt x="3519279" y="4905161"/>
                  <a:pt x="3518359" y="4907840"/>
                  <a:pt x="3518359" y="4911188"/>
                </a:cubicBezTo>
                <a:cubicBezTo>
                  <a:pt x="3518359" y="4914370"/>
                  <a:pt x="3519279" y="4916965"/>
                  <a:pt x="3521121" y="4918974"/>
                </a:cubicBezTo>
                <a:cubicBezTo>
                  <a:pt x="3523298" y="4921318"/>
                  <a:pt x="3526144" y="4922323"/>
                  <a:pt x="3529660" y="4921988"/>
                </a:cubicBezTo>
                <a:lnTo>
                  <a:pt x="3535437" y="4921737"/>
                </a:lnTo>
                <a:cubicBezTo>
                  <a:pt x="3542971" y="4921569"/>
                  <a:pt x="3547994" y="4921653"/>
                  <a:pt x="3550505" y="4921988"/>
                </a:cubicBezTo>
                <a:cubicBezTo>
                  <a:pt x="3554524" y="4922825"/>
                  <a:pt x="3556533" y="4924667"/>
                  <a:pt x="3556533" y="4927513"/>
                </a:cubicBezTo>
                <a:lnTo>
                  <a:pt x="3556533" y="4980003"/>
                </a:lnTo>
                <a:cubicBezTo>
                  <a:pt x="3556533" y="4992225"/>
                  <a:pt x="3555361" y="5001267"/>
                  <a:pt x="3553017" y="5007127"/>
                </a:cubicBezTo>
                <a:cubicBezTo>
                  <a:pt x="3550171" y="5014326"/>
                  <a:pt x="3545566" y="5017926"/>
                  <a:pt x="3539204" y="5017926"/>
                </a:cubicBezTo>
                <a:cubicBezTo>
                  <a:pt x="3536860" y="5017926"/>
                  <a:pt x="3534516" y="5017591"/>
                  <a:pt x="3532172" y="5016921"/>
                </a:cubicBezTo>
                <a:cubicBezTo>
                  <a:pt x="3529325" y="5016252"/>
                  <a:pt x="3526395" y="5015247"/>
                  <a:pt x="3523381" y="5013908"/>
                </a:cubicBezTo>
                <a:cubicBezTo>
                  <a:pt x="3523381" y="5008717"/>
                  <a:pt x="3523549" y="5004615"/>
                  <a:pt x="3523884" y="5001601"/>
                </a:cubicBezTo>
                <a:cubicBezTo>
                  <a:pt x="3524219" y="4997248"/>
                  <a:pt x="3524805" y="4992560"/>
                  <a:pt x="3525642" y="4987537"/>
                </a:cubicBezTo>
                <a:cubicBezTo>
                  <a:pt x="3526144" y="4983854"/>
                  <a:pt x="3525223" y="4980924"/>
                  <a:pt x="3522879" y="4978747"/>
                </a:cubicBezTo>
                <a:cubicBezTo>
                  <a:pt x="3520703" y="4976905"/>
                  <a:pt x="3517940" y="4975984"/>
                  <a:pt x="3514591" y="4975984"/>
                </a:cubicBezTo>
                <a:cubicBezTo>
                  <a:pt x="3511075" y="4975984"/>
                  <a:pt x="3508061" y="4976905"/>
                  <a:pt x="3505550" y="4978747"/>
                </a:cubicBezTo>
                <a:cubicBezTo>
                  <a:pt x="3502871" y="4980924"/>
                  <a:pt x="3501699" y="4983854"/>
                  <a:pt x="3502034" y="4987537"/>
                </a:cubicBezTo>
                <a:cubicBezTo>
                  <a:pt x="3502704" y="4995239"/>
                  <a:pt x="3502955" y="5002020"/>
                  <a:pt x="3502787" y="5007880"/>
                </a:cubicBezTo>
                <a:cubicBezTo>
                  <a:pt x="3502620" y="5016587"/>
                  <a:pt x="3501615" y="5024372"/>
                  <a:pt x="3499774" y="5031237"/>
                </a:cubicBezTo>
                <a:cubicBezTo>
                  <a:pt x="3503959" y="5033581"/>
                  <a:pt x="3511243" y="5035674"/>
                  <a:pt x="3521623" y="5037515"/>
                </a:cubicBezTo>
                <a:cubicBezTo>
                  <a:pt x="3529493" y="5038855"/>
                  <a:pt x="3535353" y="5039525"/>
                  <a:pt x="3539204" y="5039525"/>
                </a:cubicBezTo>
                <a:cubicBezTo>
                  <a:pt x="3549082" y="5039525"/>
                  <a:pt x="3556952" y="5036260"/>
                  <a:pt x="3562812" y="5029730"/>
                </a:cubicBezTo>
                <a:cubicBezTo>
                  <a:pt x="3571016" y="5020689"/>
                  <a:pt x="3575118" y="5005620"/>
                  <a:pt x="3575118" y="4984523"/>
                </a:cubicBezTo>
                <a:lnTo>
                  <a:pt x="3575118" y="4931029"/>
                </a:lnTo>
                <a:cubicBezTo>
                  <a:pt x="3575118" y="4927848"/>
                  <a:pt x="3576457" y="4925671"/>
                  <a:pt x="3579136" y="4924499"/>
                </a:cubicBezTo>
                <a:cubicBezTo>
                  <a:pt x="3581313" y="4923495"/>
                  <a:pt x="3584913" y="4922992"/>
                  <a:pt x="3589936" y="4922992"/>
                </a:cubicBezTo>
                <a:lnTo>
                  <a:pt x="3610279" y="4923243"/>
                </a:lnTo>
                <a:cubicBezTo>
                  <a:pt x="3612957" y="4923243"/>
                  <a:pt x="3614883" y="4923746"/>
                  <a:pt x="3616055" y="4924750"/>
                </a:cubicBezTo>
                <a:cubicBezTo>
                  <a:pt x="3617059" y="4925755"/>
                  <a:pt x="3617562" y="4927680"/>
                  <a:pt x="3617562" y="4930527"/>
                </a:cubicBezTo>
                <a:lnTo>
                  <a:pt x="3617562" y="5013154"/>
                </a:lnTo>
                <a:cubicBezTo>
                  <a:pt x="3617562" y="5013824"/>
                  <a:pt x="3615636" y="5014075"/>
                  <a:pt x="3611785" y="5013908"/>
                </a:cubicBezTo>
                <a:cubicBezTo>
                  <a:pt x="3608102" y="5013740"/>
                  <a:pt x="3604921" y="5013322"/>
                  <a:pt x="3602242" y="5012652"/>
                </a:cubicBezTo>
                <a:cubicBezTo>
                  <a:pt x="3599228" y="5012150"/>
                  <a:pt x="3596800" y="5013238"/>
                  <a:pt x="3594959" y="5015917"/>
                </a:cubicBezTo>
                <a:cubicBezTo>
                  <a:pt x="3593284" y="5018428"/>
                  <a:pt x="3592531" y="5021442"/>
                  <a:pt x="3592698" y="5024958"/>
                </a:cubicBezTo>
                <a:cubicBezTo>
                  <a:pt x="3592698" y="5028474"/>
                  <a:pt x="3593619" y="5031321"/>
                  <a:pt x="3595461" y="5033497"/>
                </a:cubicBezTo>
                <a:cubicBezTo>
                  <a:pt x="3597637" y="5035841"/>
                  <a:pt x="3600567" y="5036595"/>
                  <a:pt x="3604251" y="5035757"/>
                </a:cubicBezTo>
                <a:cubicBezTo>
                  <a:pt x="3610948" y="5035255"/>
                  <a:pt x="3619655" y="5035004"/>
                  <a:pt x="3630370" y="5035004"/>
                </a:cubicBezTo>
                <a:cubicBezTo>
                  <a:pt x="3641086" y="5035004"/>
                  <a:pt x="3648369" y="5035255"/>
                  <a:pt x="3652220" y="5035757"/>
                </a:cubicBezTo>
                <a:cubicBezTo>
                  <a:pt x="3656573" y="5035925"/>
                  <a:pt x="3660006" y="5034753"/>
                  <a:pt x="3662517" y="5032241"/>
                </a:cubicBezTo>
                <a:cubicBezTo>
                  <a:pt x="3664526" y="5029897"/>
                  <a:pt x="3665364" y="5026967"/>
                  <a:pt x="3665029" y="5023451"/>
                </a:cubicBezTo>
                <a:cubicBezTo>
                  <a:pt x="3664861" y="5019935"/>
                  <a:pt x="3663605" y="5017089"/>
                  <a:pt x="3661261" y="5014912"/>
                </a:cubicBezTo>
                <a:cubicBezTo>
                  <a:pt x="3658917" y="5012401"/>
                  <a:pt x="3655987" y="5011480"/>
                  <a:pt x="3652471" y="5012150"/>
                </a:cubicBezTo>
                <a:cubicBezTo>
                  <a:pt x="3649458" y="5012819"/>
                  <a:pt x="3646779" y="5013322"/>
                  <a:pt x="3644435" y="5013656"/>
                </a:cubicBezTo>
                <a:cubicBezTo>
                  <a:pt x="3641923" y="5013824"/>
                  <a:pt x="3640667" y="5013656"/>
                  <a:pt x="3640667" y="5013154"/>
                </a:cubicBezTo>
                <a:lnTo>
                  <a:pt x="3640667" y="4929773"/>
                </a:lnTo>
                <a:cubicBezTo>
                  <a:pt x="3640667" y="4926759"/>
                  <a:pt x="3641588" y="4924667"/>
                  <a:pt x="3643430" y="4923495"/>
                </a:cubicBezTo>
                <a:cubicBezTo>
                  <a:pt x="3645941" y="4921988"/>
                  <a:pt x="3650127" y="4921485"/>
                  <a:pt x="3655987" y="4921988"/>
                </a:cubicBezTo>
                <a:cubicBezTo>
                  <a:pt x="3659169" y="4922155"/>
                  <a:pt x="3661764" y="4921067"/>
                  <a:pt x="3663773" y="4918723"/>
                </a:cubicBezTo>
                <a:cubicBezTo>
                  <a:pt x="3665615" y="4916714"/>
                  <a:pt x="3666536" y="4914118"/>
                  <a:pt x="3666536" y="4910937"/>
                </a:cubicBezTo>
                <a:cubicBezTo>
                  <a:pt x="3666536" y="4907756"/>
                  <a:pt x="3665615" y="4905161"/>
                  <a:pt x="3663773" y="4903152"/>
                </a:cubicBezTo>
                <a:cubicBezTo>
                  <a:pt x="3661764" y="4900808"/>
                  <a:pt x="3659169" y="4899887"/>
                  <a:pt x="3655987" y="4900389"/>
                </a:cubicBezTo>
                <a:cubicBezTo>
                  <a:pt x="3648453" y="4901059"/>
                  <a:pt x="3638742" y="4901561"/>
                  <a:pt x="3626854" y="4901896"/>
                </a:cubicBezTo>
                <a:cubicBezTo>
                  <a:pt x="3617980" y="4902231"/>
                  <a:pt x="3606930" y="4902398"/>
                  <a:pt x="3593703" y="4902398"/>
                </a:cubicBezTo>
                <a:cubicBezTo>
                  <a:pt x="3573946" y="4902398"/>
                  <a:pt x="3560719" y="4902314"/>
                  <a:pt x="3554021" y="4902147"/>
                </a:cubicBezTo>
                <a:cubicBezTo>
                  <a:pt x="3544478" y="4901812"/>
                  <a:pt x="3536357" y="4901226"/>
                  <a:pt x="3529660" y="4900389"/>
                </a:cubicBezTo>
                <a:close/>
                <a:moveTo>
                  <a:pt x="2667099" y="4900389"/>
                </a:moveTo>
                <a:cubicBezTo>
                  <a:pt x="2665257" y="4900054"/>
                  <a:pt x="2663834" y="4900975"/>
                  <a:pt x="2662829" y="4903152"/>
                </a:cubicBezTo>
                <a:cubicBezTo>
                  <a:pt x="2661825" y="4905161"/>
                  <a:pt x="2661322" y="4907672"/>
                  <a:pt x="2661322" y="4910686"/>
                </a:cubicBezTo>
                <a:cubicBezTo>
                  <a:pt x="2661322" y="4913365"/>
                  <a:pt x="2661574" y="4915793"/>
                  <a:pt x="2662076" y="4917969"/>
                </a:cubicBezTo>
                <a:cubicBezTo>
                  <a:pt x="2662746" y="4920146"/>
                  <a:pt x="2663667" y="4921150"/>
                  <a:pt x="2664839" y="4920983"/>
                </a:cubicBezTo>
                <a:cubicBezTo>
                  <a:pt x="2668857" y="4920481"/>
                  <a:pt x="2671620" y="4920481"/>
                  <a:pt x="2673126" y="4920983"/>
                </a:cubicBezTo>
                <a:cubicBezTo>
                  <a:pt x="2675303" y="4921485"/>
                  <a:pt x="2676391" y="4922909"/>
                  <a:pt x="2676391" y="4925253"/>
                </a:cubicBezTo>
                <a:lnTo>
                  <a:pt x="2676391" y="5013908"/>
                </a:lnTo>
                <a:cubicBezTo>
                  <a:pt x="2676391" y="5015247"/>
                  <a:pt x="2675387" y="5016084"/>
                  <a:pt x="2673378" y="5016419"/>
                </a:cubicBezTo>
                <a:cubicBezTo>
                  <a:pt x="2671703" y="5016754"/>
                  <a:pt x="2669275" y="5016670"/>
                  <a:pt x="2666094" y="5016168"/>
                </a:cubicBezTo>
                <a:cubicBezTo>
                  <a:pt x="2664253" y="5015833"/>
                  <a:pt x="2662829" y="5016670"/>
                  <a:pt x="2661825" y="5018679"/>
                </a:cubicBezTo>
                <a:cubicBezTo>
                  <a:pt x="2660820" y="5020521"/>
                  <a:pt x="2660318" y="5022865"/>
                  <a:pt x="2660318" y="5025712"/>
                </a:cubicBezTo>
                <a:cubicBezTo>
                  <a:pt x="2660318" y="5028390"/>
                  <a:pt x="2660736" y="5030651"/>
                  <a:pt x="2661574" y="5032493"/>
                </a:cubicBezTo>
                <a:cubicBezTo>
                  <a:pt x="2662578" y="5034669"/>
                  <a:pt x="2664001" y="5035674"/>
                  <a:pt x="2665843" y="5035506"/>
                </a:cubicBezTo>
                <a:cubicBezTo>
                  <a:pt x="2672206" y="5035004"/>
                  <a:pt x="2678568" y="5034753"/>
                  <a:pt x="2684930" y="5034753"/>
                </a:cubicBezTo>
                <a:cubicBezTo>
                  <a:pt x="2688949" y="5034753"/>
                  <a:pt x="2694893" y="5034837"/>
                  <a:pt x="2702762" y="5035004"/>
                </a:cubicBezTo>
                <a:lnTo>
                  <a:pt x="2710547" y="5035506"/>
                </a:lnTo>
                <a:cubicBezTo>
                  <a:pt x="2712557" y="5035506"/>
                  <a:pt x="2714147" y="5034418"/>
                  <a:pt x="2715319" y="5032241"/>
                </a:cubicBezTo>
                <a:cubicBezTo>
                  <a:pt x="2716324" y="5030400"/>
                  <a:pt x="2716826" y="5028139"/>
                  <a:pt x="2716826" y="5025460"/>
                </a:cubicBezTo>
                <a:cubicBezTo>
                  <a:pt x="2716826" y="5022614"/>
                  <a:pt x="2716324" y="5020354"/>
                  <a:pt x="2715319" y="5018679"/>
                </a:cubicBezTo>
                <a:cubicBezTo>
                  <a:pt x="2714147" y="5016670"/>
                  <a:pt x="2712557" y="5015833"/>
                  <a:pt x="2710547" y="5016168"/>
                </a:cubicBezTo>
                <a:lnTo>
                  <a:pt x="2708538" y="5016168"/>
                </a:lnTo>
                <a:cubicBezTo>
                  <a:pt x="2705859" y="5016335"/>
                  <a:pt x="2703934" y="5016335"/>
                  <a:pt x="2702762" y="5016168"/>
                </a:cubicBezTo>
                <a:cubicBezTo>
                  <a:pt x="2700585" y="5015833"/>
                  <a:pt x="2699497" y="5014996"/>
                  <a:pt x="2699497" y="5013656"/>
                </a:cubicBezTo>
                <a:lnTo>
                  <a:pt x="2699497" y="4974477"/>
                </a:lnTo>
                <a:lnTo>
                  <a:pt x="2752991" y="4974477"/>
                </a:lnTo>
                <a:lnTo>
                  <a:pt x="2752991" y="5013405"/>
                </a:lnTo>
                <a:cubicBezTo>
                  <a:pt x="2752824" y="5014577"/>
                  <a:pt x="2751401" y="5015415"/>
                  <a:pt x="2748722" y="5015917"/>
                </a:cubicBezTo>
                <a:cubicBezTo>
                  <a:pt x="2746378" y="5016419"/>
                  <a:pt x="2743783" y="5016419"/>
                  <a:pt x="2740936" y="5015917"/>
                </a:cubicBezTo>
                <a:cubicBezTo>
                  <a:pt x="2738760" y="5015415"/>
                  <a:pt x="2737085" y="5016084"/>
                  <a:pt x="2735913" y="5017926"/>
                </a:cubicBezTo>
                <a:cubicBezTo>
                  <a:pt x="2734741" y="5019768"/>
                  <a:pt x="2734155" y="5022112"/>
                  <a:pt x="2734155" y="5024958"/>
                </a:cubicBezTo>
                <a:cubicBezTo>
                  <a:pt x="2733988" y="5027804"/>
                  <a:pt x="2734490" y="5030232"/>
                  <a:pt x="2735662" y="5032241"/>
                </a:cubicBezTo>
                <a:cubicBezTo>
                  <a:pt x="2736834" y="5034418"/>
                  <a:pt x="2738592" y="5035506"/>
                  <a:pt x="2740936" y="5035506"/>
                </a:cubicBezTo>
                <a:cubicBezTo>
                  <a:pt x="2749140" y="5034837"/>
                  <a:pt x="2757177" y="5034502"/>
                  <a:pt x="2765046" y="5034502"/>
                </a:cubicBezTo>
                <a:cubicBezTo>
                  <a:pt x="2772748" y="5034334"/>
                  <a:pt x="2781538" y="5034585"/>
                  <a:pt x="2791417" y="5035255"/>
                </a:cubicBezTo>
                <a:cubicBezTo>
                  <a:pt x="2793091" y="5035757"/>
                  <a:pt x="2794514" y="5034920"/>
                  <a:pt x="2795686" y="5032744"/>
                </a:cubicBezTo>
                <a:cubicBezTo>
                  <a:pt x="2796858" y="5030902"/>
                  <a:pt x="2797444" y="5028474"/>
                  <a:pt x="2797444" y="5025460"/>
                </a:cubicBezTo>
                <a:cubicBezTo>
                  <a:pt x="2797612" y="5022614"/>
                  <a:pt x="2797277" y="5020186"/>
                  <a:pt x="2796440" y="5018177"/>
                </a:cubicBezTo>
                <a:cubicBezTo>
                  <a:pt x="2795435" y="5016001"/>
                  <a:pt x="2794096" y="5015163"/>
                  <a:pt x="2792421" y="5015666"/>
                </a:cubicBezTo>
                <a:lnTo>
                  <a:pt x="2790663" y="5015666"/>
                </a:lnTo>
                <a:cubicBezTo>
                  <a:pt x="2785808" y="5016168"/>
                  <a:pt x="2782459" y="5016419"/>
                  <a:pt x="2780618" y="5016419"/>
                </a:cubicBezTo>
                <a:cubicBezTo>
                  <a:pt x="2777604" y="5016419"/>
                  <a:pt x="2776097" y="5015917"/>
                  <a:pt x="2776097" y="5014912"/>
                </a:cubicBezTo>
                <a:lnTo>
                  <a:pt x="2776097" y="4921737"/>
                </a:lnTo>
                <a:cubicBezTo>
                  <a:pt x="2776097" y="4920564"/>
                  <a:pt x="2777353" y="4919811"/>
                  <a:pt x="2779864" y="4919476"/>
                </a:cubicBezTo>
                <a:cubicBezTo>
                  <a:pt x="2781873" y="4919309"/>
                  <a:pt x="2784552" y="4919476"/>
                  <a:pt x="2787901" y="4919978"/>
                </a:cubicBezTo>
                <a:cubicBezTo>
                  <a:pt x="2789575" y="4919978"/>
                  <a:pt x="2790915" y="4918974"/>
                  <a:pt x="2791919" y="4916965"/>
                </a:cubicBezTo>
                <a:cubicBezTo>
                  <a:pt x="2792924" y="4914956"/>
                  <a:pt x="2793342" y="4912611"/>
                  <a:pt x="2793175" y="4909933"/>
                </a:cubicBezTo>
                <a:cubicBezTo>
                  <a:pt x="2793007" y="4907086"/>
                  <a:pt x="2792338" y="4904742"/>
                  <a:pt x="2791166" y="4902900"/>
                </a:cubicBezTo>
                <a:cubicBezTo>
                  <a:pt x="2789826" y="4900891"/>
                  <a:pt x="2788068" y="4900054"/>
                  <a:pt x="2785892" y="4900389"/>
                </a:cubicBezTo>
                <a:cubicBezTo>
                  <a:pt x="2779697" y="4901059"/>
                  <a:pt x="2772665" y="4901394"/>
                  <a:pt x="2764795" y="4901394"/>
                </a:cubicBezTo>
                <a:cubicBezTo>
                  <a:pt x="2757428" y="4901226"/>
                  <a:pt x="2749643" y="4900891"/>
                  <a:pt x="2741439" y="4900389"/>
                </a:cubicBezTo>
                <a:cubicBezTo>
                  <a:pt x="2739429" y="4900054"/>
                  <a:pt x="2737839" y="4900975"/>
                  <a:pt x="2736667" y="4903152"/>
                </a:cubicBezTo>
                <a:cubicBezTo>
                  <a:pt x="2735830" y="4905161"/>
                  <a:pt x="2735495" y="4907589"/>
                  <a:pt x="2735662" y="4910435"/>
                </a:cubicBezTo>
                <a:cubicBezTo>
                  <a:pt x="2735662" y="4913281"/>
                  <a:pt x="2736248" y="4915625"/>
                  <a:pt x="2737420" y="4917467"/>
                </a:cubicBezTo>
                <a:cubicBezTo>
                  <a:pt x="2738760" y="4919644"/>
                  <a:pt x="2740518" y="4920564"/>
                  <a:pt x="2742694" y="4920230"/>
                </a:cubicBezTo>
                <a:cubicBezTo>
                  <a:pt x="2745373" y="4919727"/>
                  <a:pt x="2747466" y="4919644"/>
                  <a:pt x="2748973" y="4919978"/>
                </a:cubicBezTo>
                <a:cubicBezTo>
                  <a:pt x="2751652" y="4920313"/>
                  <a:pt x="2752991" y="4921569"/>
                  <a:pt x="2752991" y="4923746"/>
                </a:cubicBezTo>
                <a:lnTo>
                  <a:pt x="2752991" y="4954888"/>
                </a:lnTo>
                <a:lnTo>
                  <a:pt x="2699497" y="4954888"/>
                </a:lnTo>
                <a:lnTo>
                  <a:pt x="2699497" y="4923243"/>
                </a:lnTo>
                <a:cubicBezTo>
                  <a:pt x="2699497" y="4921402"/>
                  <a:pt x="2700585" y="4920230"/>
                  <a:pt x="2702762" y="4919727"/>
                </a:cubicBezTo>
                <a:cubicBezTo>
                  <a:pt x="2704436" y="4919560"/>
                  <a:pt x="2707199" y="4919727"/>
                  <a:pt x="2711050" y="4920230"/>
                </a:cubicBezTo>
                <a:cubicBezTo>
                  <a:pt x="2713059" y="4920397"/>
                  <a:pt x="2714566" y="4919309"/>
                  <a:pt x="2715570" y="4916965"/>
                </a:cubicBezTo>
                <a:cubicBezTo>
                  <a:pt x="2716407" y="4915123"/>
                  <a:pt x="2716742" y="4912779"/>
                  <a:pt x="2716575" y="4909933"/>
                </a:cubicBezTo>
                <a:cubicBezTo>
                  <a:pt x="2716407" y="4906919"/>
                  <a:pt x="2715738" y="4904491"/>
                  <a:pt x="2714566" y="4902649"/>
                </a:cubicBezTo>
                <a:cubicBezTo>
                  <a:pt x="2713226" y="4900640"/>
                  <a:pt x="2711636" y="4899887"/>
                  <a:pt x="2709794" y="4900389"/>
                </a:cubicBezTo>
                <a:cubicBezTo>
                  <a:pt x="2703934" y="4901059"/>
                  <a:pt x="2696985" y="4901394"/>
                  <a:pt x="2688949" y="4901394"/>
                </a:cubicBezTo>
                <a:cubicBezTo>
                  <a:pt x="2683089" y="4901226"/>
                  <a:pt x="2675805" y="4900891"/>
                  <a:pt x="2667099" y="4900389"/>
                </a:cubicBezTo>
                <a:close/>
                <a:moveTo>
                  <a:pt x="643585" y="4900389"/>
                </a:moveTo>
                <a:cubicBezTo>
                  <a:pt x="640069" y="4899887"/>
                  <a:pt x="637223" y="4900808"/>
                  <a:pt x="635046" y="4903152"/>
                </a:cubicBezTo>
                <a:cubicBezTo>
                  <a:pt x="633205" y="4905161"/>
                  <a:pt x="632284" y="4907840"/>
                  <a:pt x="632284" y="4911188"/>
                </a:cubicBezTo>
                <a:cubicBezTo>
                  <a:pt x="632284" y="4914370"/>
                  <a:pt x="633205" y="4916965"/>
                  <a:pt x="635046" y="4918974"/>
                </a:cubicBezTo>
                <a:cubicBezTo>
                  <a:pt x="637223" y="4921318"/>
                  <a:pt x="640069" y="4922323"/>
                  <a:pt x="643585" y="4921988"/>
                </a:cubicBezTo>
                <a:lnTo>
                  <a:pt x="649362" y="4921737"/>
                </a:lnTo>
                <a:cubicBezTo>
                  <a:pt x="656896" y="4921569"/>
                  <a:pt x="661919" y="4921653"/>
                  <a:pt x="664431" y="4921988"/>
                </a:cubicBezTo>
                <a:cubicBezTo>
                  <a:pt x="668449" y="4922825"/>
                  <a:pt x="670458" y="4924667"/>
                  <a:pt x="670458" y="4927513"/>
                </a:cubicBezTo>
                <a:lnTo>
                  <a:pt x="670458" y="4980003"/>
                </a:lnTo>
                <a:cubicBezTo>
                  <a:pt x="670458" y="4992225"/>
                  <a:pt x="669286" y="5001267"/>
                  <a:pt x="666942" y="5007127"/>
                </a:cubicBezTo>
                <a:cubicBezTo>
                  <a:pt x="664096" y="5014326"/>
                  <a:pt x="659491" y="5017926"/>
                  <a:pt x="653129" y="5017926"/>
                </a:cubicBezTo>
                <a:cubicBezTo>
                  <a:pt x="650785" y="5017926"/>
                  <a:pt x="648441" y="5017591"/>
                  <a:pt x="646097" y="5016921"/>
                </a:cubicBezTo>
                <a:cubicBezTo>
                  <a:pt x="643250" y="5016252"/>
                  <a:pt x="640320" y="5015247"/>
                  <a:pt x="637307" y="5013908"/>
                </a:cubicBezTo>
                <a:cubicBezTo>
                  <a:pt x="637307" y="5008717"/>
                  <a:pt x="637474" y="5004615"/>
                  <a:pt x="637809" y="5001601"/>
                </a:cubicBezTo>
                <a:cubicBezTo>
                  <a:pt x="638144" y="4997248"/>
                  <a:pt x="638730" y="4992560"/>
                  <a:pt x="639567" y="4987537"/>
                </a:cubicBezTo>
                <a:cubicBezTo>
                  <a:pt x="640069" y="4983854"/>
                  <a:pt x="639149" y="4980924"/>
                  <a:pt x="636804" y="4978747"/>
                </a:cubicBezTo>
                <a:cubicBezTo>
                  <a:pt x="634628" y="4976905"/>
                  <a:pt x="631865" y="4975984"/>
                  <a:pt x="628517" y="4975984"/>
                </a:cubicBezTo>
                <a:cubicBezTo>
                  <a:pt x="625000" y="4975984"/>
                  <a:pt x="621987" y="4976905"/>
                  <a:pt x="619475" y="4978747"/>
                </a:cubicBezTo>
                <a:cubicBezTo>
                  <a:pt x="616796" y="4980924"/>
                  <a:pt x="615624" y="4983854"/>
                  <a:pt x="615959" y="4987537"/>
                </a:cubicBezTo>
                <a:cubicBezTo>
                  <a:pt x="616629" y="4995239"/>
                  <a:pt x="616880" y="5002020"/>
                  <a:pt x="616713" y="5007880"/>
                </a:cubicBezTo>
                <a:cubicBezTo>
                  <a:pt x="616545" y="5016587"/>
                  <a:pt x="615541" y="5024372"/>
                  <a:pt x="613699" y="5031237"/>
                </a:cubicBezTo>
                <a:cubicBezTo>
                  <a:pt x="617885" y="5033581"/>
                  <a:pt x="625168" y="5035674"/>
                  <a:pt x="635549" y="5037515"/>
                </a:cubicBezTo>
                <a:cubicBezTo>
                  <a:pt x="643418" y="5038855"/>
                  <a:pt x="649278" y="5039525"/>
                  <a:pt x="653129" y="5039525"/>
                </a:cubicBezTo>
                <a:cubicBezTo>
                  <a:pt x="663007" y="5039525"/>
                  <a:pt x="670877" y="5036260"/>
                  <a:pt x="676737" y="5029730"/>
                </a:cubicBezTo>
                <a:cubicBezTo>
                  <a:pt x="684941" y="5020689"/>
                  <a:pt x="689043" y="5005620"/>
                  <a:pt x="689043" y="4984523"/>
                </a:cubicBezTo>
                <a:lnTo>
                  <a:pt x="689043" y="4931029"/>
                </a:lnTo>
                <a:cubicBezTo>
                  <a:pt x="689043" y="4927848"/>
                  <a:pt x="690383" y="4925671"/>
                  <a:pt x="693061" y="4924499"/>
                </a:cubicBezTo>
                <a:cubicBezTo>
                  <a:pt x="695238" y="4923495"/>
                  <a:pt x="698838" y="4922992"/>
                  <a:pt x="703861" y="4922992"/>
                </a:cubicBezTo>
                <a:lnTo>
                  <a:pt x="724204" y="4923243"/>
                </a:lnTo>
                <a:cubicBezTo>
                  <a:pt x="726883" y="4923243"/>
                  <a:pt x="728808" y="4923746"/>
                  <a:pt x="729980" y="4924750"/>
                </a:cubicBezTo>
                <a:cubicBezTo>
                  <a:pt x="730985" y="4925755"/>
                  <a:pt x="731487" y="4927680"/>
                  <a:pt x="731487" y="4930527"/>
                </a:cubicBezTo>
                <a:lnTo>
                  <a:pt x="731487" y="5013154"/>
                </a:lnTo>
                <a:cubicBezTo>
                  <a:pt x="731487" y="5013824"/>
                  <a:pt x="729561" y="5014075"/>
                  <a:pt x="725711" y="5013908"/>
                </a:cubicBezTo>
                <a:cubicBezTo>
                  <a:pt x="722027" y="5013740"/>
                  <a:pt x="718846" y="5013322"/>
                  <a:pt x="716167" y="5012652"/>
                </a:cubicBezTo>
                <a:cubicBezTo>
                  <a:pt x="713153" y="5012150"/>
                  <a:pt x="710726" y="5013238"/>
                  <a:pt x="708884" y="5015917"/>
                </a:cubicBezTo>
                <a:cubicBezTo>
                  <a:pt x="707209" y="5018428"/>
                  <a:pt x="706456" y="5021442"/>
                  <a:pt x="706623" y="5024958"/>
                </a:cubicBezTo>
                <a:cubicBezTo>
                  <a:pt x="706623" y="5028474"/>
                  <a:pt x="707544" y="5031321"/>
                  <a:pt x="709386" y="5033497"/>
                </a:cubicBezTo>
                <a:cubicBezTo>
                  <a:pt x="711563" y="5035841"/>
                  <a:pt x="714493" y="5036595"/>
                  <a:pt x="718176" y="5035757"/>
                </a:cubicBezTo>
                <a:cubicBezTo>
                  <a:pt x="724873" y="5035255"/>
                  <a:pt x="733580" y="5035004"/>
                  <a:pt x="744296" y="5035004"/>
                </a:cubicBezTo>
                <a:cubicBezTo>
                  <a:pt x="755011" y="5035004"/>
                  <a:pt x="762294" y="5035255"/>
                  <a:pt x="766145" y="5035757"/>
                </a:cubicBezTo>
                <a:cubicBezTo>
                  <a:pt x="770499" y="5035925"/>
                  <a:pt x="773931" y="5034753"/>
                  <a:pt x="776442" y="5032241"/>
                </a:cubicBezTo>
                <a:cubicBezTo>
                  <a:pt x="778452" y="5029897"/>
                  <a:pt x="779289" y="5026967"/>
                  <a:pt x="778954" y="5023451"/>
                </a:cubicBezTo>
                <a:cubicBezTo>
                  <a:pt x="778786" y="5019935"/>
                  <a:pt x="777531" y="5017089"/>
                  <a:pt x="775187" y="5014912"/>
                </a:cubicBezTo>
                <a:cubicBezTo>
                  <a:pt x="772843" y="5012401"/>
                  <a:pt x="769913" y="5011480"/>
                  <a:pt x="766397" y="5012150"/>
                </a:cubicBezTo>
                <a:cubicBezTo>
                  <a:pt x="763383" y="5012819"/>
                  <a:pt x="760704" y="5013322"/>
                  <a:pt x="758360" y="5013656"/>
                </a:cubicBezTo>
                <a:cubicBezTo>
                  <a:pt x="755848" y="5013824"/>
                  <a:pt x="754593" y="5013656"/>
                  <a:pt x="754593" y="5013154"/>
                </a:cubicBezTo>
                <a:lnTo>
                  <a:pt x="754593" y="4929773"/>
                </a:lnTo>
                <a:cubicBezTo>
                  <a:pt x="754593" y="4926759"/>
                  <a:pt x="755513" y="4924667"/>
                  <a:pt x="757355" y="4923495"/>
                </a:cubicBezTo>
                <a:cubicBezTo>
                  <a:pt x="759867" y="4921988"/>
                  <a:pt x="764052" y="4921485"/>
                  <a:pt x="769913" y="4921988"/>
                </a:cubicBezTo>
                <a:cubicBezTo>
                  <a:pt x="773094" y="4922155"/>
                  <a:pt x="775689" y="4921067"/>
                  <a:pt x="777698" y="4918723"/>
                </a:cubicBezTo>
                <a:cubicBezTo>
                  <a:pt x="779540" y="4916714"/>
                  <a:pt x="780461" y="4914118"/>
                  <a:pt x="780461" y="4910937"/>
                </a:cubicBezTo>
                <a:cubicBezTo>
                  <a:pt x="780461" y="4907756"/>
                  <a:pt x="779540" y="4905161"/>
                  <a:pt x="777698" y="4903152"/>
                </a:cubicBezTo>
                <a:cubicBezTo>
                  <a:pt x="775689" y="4900808"/>
                  <a:pt x="773094" y="4899887"/>
                  <a:pt x="769913" y="4900389"/>
                </a:cubicBezTo>
                <a:cubicBezTo>
                  <a:pt x="762378" y="4901059"/>
                  <a:pt x="752667" y="4901561"/>
                  <a:pt x="740779" y="4901896"/>
                </a:cubicBezTo>
                <a:cubicBezTo>
                  <a:pt x="731906" y="4902231"/>
                  <a:pt x="720855" y="4902398"/>
                  <a:pt x="707628" y="4902398"/>
                </a:cubicBezTo>
                <a:cubicBezTo>
                  <a:pt x="687871" y="4902398"/>
                  <a:pt x="674644" y="4902314"/>
                  <a:pt x="667947" y="4902147"/>
                </a:cubicBezTo>
                <a:cubicBezTo>
                  <a:pt x="658403" y="4901812"/>
                  <a:pt x="650283" y="4901226"/>
                  <a:pt x="643585" y="4900389"/>
                </a:cubicBezTo>
                <a:close/>
                <a:moveTo>
                  <a:pt x="1137655" y="4900326"/>
                </a:moveTo>
                <a:cubicBezTo>
                  <a:pt x="1135772" y="4900619"/>
                  <a:pt x="1134411" y="4901226"/>
                  <a:pt x="1133574" y="4902147"/>
                </a:cubicBezTo>
                <a:cubicBezTo>
                  <a:pt x="1132235" y="4903486"/>
                  <a:pt x="1131648" y="4906584"/>
                  <a:pt x="1131816" y="4911439"/>
                </a:cubicBezTo>
                <a:cubicBezTo>
                  <a:pt x="1131816" y="4917132"/>
                  <a:pt x="1131565" y="4923662"/>
                  <a:pt x="1131063" y="4931029"/>
                </a:cubicBezTo>
                <a:cubicBezTo>
                  <a:pt x="1130393" y="4940573"/>
                  <a:pt x="1129472" y="4948944"/>
                  <a:pt x="1128300" y="4956144"/>
                </a:cubicBezTo>
                <a:cubicBezTo>
                  <a:pt x="1127630" y="4958990"/>
                  <a:pt x="1128551" y="4961334"/>
                  <a:pt x="1131063" y="4963176"/>
                </a:cubicBezTo>
                <a:cubicBezTo>
                  <a:pt x="1133239" y="4964683"/>
                  <a:pt x="1136086" y="4965436"/>
                  <a:pt x="1139602" y="4965436"/>
                </a:cubicBezTo>
                <a:cubicBezTo>
                  <a:pt x="1142950" y="4965436"/>
                  <a:pt x="1145713" y="4964683"/>
                  <a:pt x="1147889" y="4963176"/>
                </a:cubicBezTo>
                <a:cubicBezTo>
                  <a:pt x="1150234" y="4961334"/>
                  <a:pt x="1151071" y="4958990"/>
                  <a:pt x="1150401" y="4956144"/>
                </a:cubicBezTo>
                <a:lnTo>
                  <a:pt x="1149899" y="4948860"/>
                </a:lnTo>
                <a:cubicBezTo>
                  <a:pt x="1149731" y="4945847"/>
                  <a:pt x="1149731" y="4943419"/>
                  <a:pt x="1149899" y="4941577"/>
                </a:cubicBezTo>
                <a:cubicBezTo>
                  <a:pt x="1149899" y="4938731"/>
                  <a:pt x="1150150" y="4935550"/>
                  <a:pt x="1150652" y="4932034"/>
                </a:cubicBezTo>
                <a:cubicBezTo>
                  <a:pt x="1151322" y="4927345"/>
                  <a:pt x="1152829" y="4924248"/>
                  <a:pt x="1155173" y="4922741"/>
                </a:cubicBezTo>
                <a:cubicBezTo>
                  <a:pt x="1157182" y="4921402"/>
                  <a:pt x="1161033" y="4920732"/>
                  <a:pt x="1166726" y="4920732"/>
                </a:cubicBezTo>
                <a:cubicBezTo>
                  <a:pt x="1171916" y="4920732"/>
                  <a:pt x="1175432" y="4921318"/>
                  <a:pt x="1177274" y="4922490"/>
                </a:cubicBezTo>
                <a:cubicBezTo>
                  <a:pt x="1179283" y="4923829"/>
                  <a:pt x="1180288" y="4926425"/>
                  <a:pt x="1180288" y="4930276"/>
                </a:cubicBezTo>
                <a:lnTo>
                  <a:pt x="1180288" y="5009638"/>
                </a:lnTo>
                <a:cubicBezTo>
                  <a:pt x="1180288" y="5013322"/>
                  <a:pt x="1177525" y="5015247"/>
                  <a:pt x="1172000" y="5015415"/>
                </a:cubicBezTo>
                <a:cubicBezTo>
                  <a:pt x="1168316" y="5015582"/>
                  <a:pt x="1163126" y="5014996"/>
                  <a:pt x="1156429" y="5013656"/>
                </a:cubicBezTo>
                <a:cubicBezTo>
                  <a:pt x="1153415" y="5012987"/>
                  <a:pt x="1151071" y="5013824"/>
                  <a:pt x="1149396" y="5016168"/>
                </a:cubicBezTo>
                <a:cubicBezTo>
                  <a:pt x="1147889" y="5018177"/>
                  <a:pt x="1147136" y="5020772"/>
                  <a:pt x="1147136" y="5023954"/>
                </a:cubicBezTo>
                <a:cubicBezTo>
                  <a:pt x="1147136" y="5027135"/>
                  <a:pt x="1147889" y="5029730"/>
                  <a:pt x="1149396" y="5031739"/>
                </a:cubicBezTo>
                <a:cubicBezTo>
                  <a:pt x="1151071" y="5034251"/>
                  <a:pt x="1153415" y="5035423"/>
                  <a:pt x="1156429" y="5035255"/>
                </a:cubicBezTo>
                <a:cubicBezTo>
                  <a:pt x="1165805" y="5034753"/>
                  <a:pt x="1177357" y="5034502"/>
                  <a:pt x="1191087" y="5034502"/>
                </a:cubicBezTo>
                <a:cubicBezTo>
                  <a:pt x="1204649" y="5034502"/>
                  <a:pt x="1216034" y="5034753"/>
                  <a:pt x="1225243" y="5035255"/>
                </a:cubicBezTo>
                <a:cubicBezTo>
                  <a:pt x="1228926" y="5035757"/>
                  <a:pt x="1231856" y="5034837"/>
                  <a:pt x="1234033" y="5032493"/>
                </a:cubicBezTo>
                <a:cubicBezTo>
                  <a:pt x="1236042" y="5030316"/>
                  <a:pt x="1237047" y="5027553"/>
                  <a:pt x="1237047" y="5024205"/>
                </a:cubicBezTo>
                <a:cubicBezTo>
                  <a:pt x="1237047" y="5020856"/>
                  <a:pt x="1236042" y="5018093"/>
                  <a:pt x="1234033" y="5015917"/>
                </a:cubicBezTo>
                <a:cubicBezTo>
                  <a:pt x="1231856" y="5013573"/>
                  <a:pt x="1228926" y="5012819"/>
                  <a:pt x="1225243" y="5013656"/>
                </a:cubicBezTo>
                <a:lnTo>
                  <a:pt x="1220973" y="5014159"/>
                </a:lnTo>
                <a:cubicBezTo>
                  <a:pt x="1214109" y="5015331"/>
                  <a:pt x="1209672" y="5015749"/>
                  <a:pt x="1207663" y="5015415"/>
                </a:cubicBezTo>
                <a:cubicBezTo>
                  <a:pt x="1204816" y="5014912"/>
                  <a:pt x="1203393" y="5012987"/>
                  <a:pt x="1203393" y="5009638"/>
                </a:cubicBezTo>
                <a:lnTo>
                  <a:pt x="1203393" y="4930276"/>
                </a:lnTo>
                <a:cubicBezTo>
                  <a:pt x="1203393" y="4926425"/>
                  <a:pt x="1204314" y="4923829"/>
                  <a:pt x="1206156" y="4922490"/>
                </a:cubicBezTo>
                <a:cubicBezTo>
                  <a:pt x="1207997" y="4921318"/>
                  <a:pt x="1211765" y="4920732"/>
                  <a:pt x="1217457" y="4920732"/>
                </a:cubicBezTo>
                <a:cubicBezTo>
                  <a:pt x="1222313" y="4920732"/>
                  <a:pt x="1225913" y="4921402"/>
                  <a:pt x="1228257" y="4922741"/>
                </a:cubicBezTo>
                <a:cubicBezTo>
                  <a:pt x="1230935" y="4924583"/>
                  <a:pt x="1232526" y="4927680"/>
                  <a:pt x="1233029" y="4932034"/>
                </a:cubicBezTo>
                <a:cubicBezTo>
                  <a:pt x="1233363" y="4936387"/>
                  <a:pt x="1233447" y="4940489"/>
                  <a:pt x="1233280" y="4944340"/>
                </a:cubicBezTo>
                <a:cubicBezTo>
                  <a:pt x="1233112" y="4946851"/>
                  <a:pt x="1232861" y="4950786"/>
                  <a:pt x="1232526" y="4956144"/>
                </a:cubicBezTo>
                <a:cubicBezTo>
                  <a:pt x="1231856" y="4958990"/>
                  <a:pt x="1232861" y="4961334"/>
                  <a:pt x="1235540" y="4963176"/>
                </a:cubicBezTo>
                <a:cubicBezTo>
                  <a:pt x="1237884" y="4964683"/>
                  <a:pt x="1240898" y="4965436"/>
                  <a:pt x="1244581" y="4965436"/>
                </a:cubicBezTo>
                <a:cubicBezTo>
                  <a:pt x="1248265" y="4965436"/>
                  <a:pt x="1251362" y="4964683"/>
                  <a:pt x="1253874" y="4963176"/>
                </a:cubicBezTo>
                <a:cubicBezTo>
                  <a:pt x="1256553" y="4961334"/>
                  <a:pt x="1257641" y="4958990"/>
                  <a:pt x="1257138" y="4956144"/>
                </a:cubicBezTo>
                <a:cubicBezTo>
                  <a:pt x="1255967" y="4948442"/>
                  <a:pt x="1255129" y="4941493"/>
                  <a:pt x="1254627" y="4935298"/>
                </a:cubicBezTo>
                <a:cubicBezTo>
                  <a:pt x="1254292" y="4928769"/>
                  <a:pt x="1254125" y="4920816"/>
                  <a:pt x="1254125" y="4911439"/>
                </a:cubicBezTo>
                <a:cubicBezTo>
                  <a:pt x="1254460" y="4906249"/>
                  <a:pt x="1253623" y="4902900"/>
                  <a:pt x="1251613" y="4901394"/>
                </a:cubicBezTo>
                <a:cubicBezTo>
                  <a:pt x="1249939" y="4900222"/>
                  <a:pt x="1246758" y="4899887"/>
                  <a:pt x="1242070" y="4900389"/>
                </a:cubicBezTo>
                <a:cubicBezTo>
                  <a:pt x="1225996" y="4900891"/>
                  <a:pt x="1208751" y="4901142"/>
                  <a:pt x="1190333" y="4901142"/>
                </a:cubicBezTo>
                <a:cubicBezTo>
                  <a:pt x="1171748" y="4901142"/>
                  <a:pt x="1156596" y="4900891"/>
                  <a:pt x="1144876" y="4900389"/>
                </a:cubicBezTo>
                <a:cubicBezTo>
                  <a:pt x="1141946" y="4900054"/>
                  <a:pt x="1139539" y="4900033"/>
                  <a:pt x="1137655" y="4900326"/>
                </a:cubicBezTo>
                <a:close/>
                <a:moveTo>
                  <a:pt x="3916241" y="4896371"/>
                </a:moveTo>
                <a:cubicBezTo>
                  <a:pt x="3895815" y="4896371"/>
                  <a:pt x="3879741" y="4903738"/>
                  <a:pt x="3868021" y="4918472"/>
                </a:cubicBezTo>
                <a:cubicBezTo>
                  <a:pt x="3857473" y="4931866"/>
                  <a:pt x="3852199" y="4948442"/>
                  <a:pt x="3852199" y="4968199"/>
                </a:cubicBezTo>
                <a:cubicBezTo>
                  <a:pt x="3852199" y="4987621"/>
                  <a:pt x="3857473" y="5004029"/>
                  <a:pt x="3868021" y="5017424"/>
                </a:cubicBezTo>
                <a:cubicBezTo>
                  <a:pt x="3879741" y="5032158"/>
                  <a:pt x="3895815" y="5039525"/>
                  <a:pt x="3916241" y="5039525"/>
                </a:cubicBezTo>
                <a:cubicBezTo>
                  <a:pt x="3930305" y="5039525"/>
                  <a:pt x="3941691" y="5038101"/>
                  <a:pt x="3950397" y="5035255"/>
                </a:cubicBezTo>
                <a:cubicBezTo>
                  <a:pt x="3959941" y="5032074"/>
                  <a:pt x="3968814" y="5026465"/>
                  <a:pt x="3977019" y="5018428"/>
                </a:cubicBezTo>
                <a:cubicBezTo>
                  <a:pt x="3979698" y="5015582"/>
                  <a:pt x="3980954" y="5012568"/>
                  <a:pt x="3980786" y="5009387"/>
                </a:cubicBezTo>
                <a:cubicBezTo>
                  <a:pt x="3980618" y="5006708"/>
                  <a:pt x="3979363" y="5004280"/>
                  <a:pt x="3977019" y="5002104"/>
                </a:cubicBezTo>
                <a:cubicBezTo>
                  <a:pt x="3974842" y="5000095"/>
                  <a:pt x="3972331" y="4999006"/>
                  <a:pt x="3969484" y="4998839"/>
                </a:cubicBezTo>
                <a:cubicBezTo>
                  <a:pt x="3966303" y="4998671"/>
                  <a:pt x="3963540" y="4999843"/>
                  <a:pt x="3961197" y="5002355"/>
                </a:cubicBezTo>
                <a:cubicBezTo>
                  <a:pt x="3955001" y="5008382"/>
                  <a:pt x="3949141" y="5012401"/>
                  <a:pt x="3943616" y="5014410"/>
                </a:cubicBezTo>
                <a:cubicBezTo>
                  <a:pt x="3937421" y="5016754"/>
                  <a:pt x="3928296" y="5017926"/>
                  <a:pt x="3916241" y="5017926"/>
                </a:cubicBezTo>
                <a:cubicBezTo>
                  <a:pt x="3904688" y="5017926"/>
                  <a:pt x="3895312" y="5013656"/>
                  <a:pt x="3888113" y="5005117"/>
                </a:cubicBezTo>
                <a:cubicBezTo>
                  <a:pt x="3881917" y="4997583"/>
                  <a:pt x="3878067" y="4987956"/>
                  <a:pt x="3876560" y="4976236"/>
                </a:cubicBezTo>
                <a:cubicBezTo>
                  <a:pt x="3883425" y="4975566"/>
                  <a:pt x="3898493" y="4975315"/>
                  <a:pt x="3921766" y="4975482"/>
                </a:cubicBezTo>
                <a:cubicBezTo>
                  <a:pt x="3936500" y="4975482"/>
                  <a:pt x="3955923" y="4975733"/>
                  <a:pt x="3980033" y="4976236"/>
                </a:cubicBezTo>
                <a:lnTo>
                  <a:pt x="3980535" y="4968199"/>
                </a:lnTo>
                <a:cubicBezTo>
                  <a:pt x="3980535" y="4948442"/>
                  <a:pt x="3975177" y="4931866"/>
                  <a:pt x="3964462" y="4918472"/>
                </a:cubicBezTo>
                <a:cubicBezTo>
                  <a:pt x="3952741" y="4903738"/>
                  <a:pt x="3936668" y="4896371"/>
                  <a:pt x="3916241" y="4896371"/>
                </a:cubicBezTo>
                <a:close/>
                <a:moveTo>
                  <a:pt x="3754316" y="4896371"/>
                </a:moveTo>
                <a:cubicBezTo>
                  <a:pt x="3733890" y="4896371"/>
                  <a:pt x="3717816" y="4903738"/>
                  <a:pt x="3706096" y="4918472"/>
                </a:cubicBezTo>
                <a:cubicBezTo>
                  <a:pt x="3695548" y="4931866"/>
                  <a:pt x="3690274" y="4948442"/>
                  <a:pt x="3690274" y="4968199"/>
                </a:cubicBezTo>
                <a:cubicBezTo>
                  <a:pt x="3690274" y="4987621"/>
                  <a:pt x="3695548" y="5004029"/>
                  <a:pt x="3706096" y="5017424"/>
                </a:cubicBezTo>
                <a:cubicBezTo>
                  <a:pt x="3717816" y="5032158"/>
                  <a:pt x="3733890" y="5039525"/>
                  <a:pt x="3754316" y="5039525"/>
                </a:cubicBezTo>
                <a:cubicBezTo>
                  <a:pt x="3768380" y="5039525"/>
                  <a:pt x="3779766" y="5038101"/>
                  <a:pt x="3788472" y="5035255"/>
                </a:cubicBezTo>
                <a:cubicBezTo>
                  <a:pt x="3798016" y="5032074"/>
                  <a:pt x="3806890" y="5026465"/>
                  <a:pt x="3815094" y="5018428"/>
                </a:cubicBezTo>
                <a:cubicBezTo>
                  <a:pt x="3817773" y="5015582"/>
                  <a:pt x="3819029" y="5012568"/>
                  <a:pt x="3818861" y="5009387"/>
                </a:cubicBezTo>
                <a:cubicBezTo>
                  <a:pt x="3818694" y="5006708"/>
                  <a:pt x="3817438" y="5004280"/>
                  <a:pt x="3815094" y="5002104"/>
                </a:cubicBezTo>
                <a:cubicBezTo>
                  <a:pt x="3812917" y="5000095"/>
                  <a:pt x="3810406" y="4999006"/>
                  <a:pt x="3807559" y="4998839"/>
                </a:cubicBezTo>
                <a:cubicBezTo>
                  <a:pt x="3804378" y="4998671"/>
                  <a:pt x="3801616" y="4999843"/>
                  <a:pt x="3799272" y="5002355"/>
                </a:cubicBezTo>
                <a:cubicBezTo>
                  <a:pt x="3793077" y="5008382"/>
                  <a:pt x="3787217" y="5012401"/>
                  <a:pt x="3781691" y="5014410"/>
                </a:cubicBezTo>
                <a:cubicBezTo>
                  <a:pt x="3775496" y="5016754"/>
                  <a:pt x="3766371" y="5017926"/>
                  <a:pt x="3754316" y="5017926"/>
                </a:cubicBezTo>
                <a:cubicBezTo>
                  <a:pt x="3742763" y="5017926"/>
                  <a:pt x="3733387" y="5013656"/>
                  <a:pt x="3726188" y="5005117"/>
                </a:cubicBezTo>
                <a:cubicBezTo>
                  <a:pt x="3719993" y="4997583"/>
                  <a:pt x="3716142" y="4987956"/>
                  <a:pt x="3714635" y="4976236"/>
                </a:cubicBezTo>
                <a:cubicBezTo>
                  <a:pt x="3721500" y="4975566"/>
                  <a:pt x="3736568" y="4975315"/>
                  <a:pt x="3759841" y="4975482"/>
                </a:cubicBezTo>
                <a:cubicBezTo>
                  <a:pt x="3774575" y="4975482"/>
                  <a:pt x="3793998" y="4975733"/>
                  <a:pt x="3818108" y="4976236"/>
                </a:cubicBezTo>
                <a:lnTo>
                  <a:pt x="3818610" y="4968199"/>
                </a:lnTo>
                <a:cubicBezTo>
                  <a:pt x="3818610" y="4948442"/>
                  <a:pt x="3813252" y="4931866"/>
                  <a:pt x="3802537" y="4918472"/>
                </a:cubicBezTo>
                <a:cubicBezTo>
                  <a:pt x="3790816" y="4903738"/>
                  <a:pt x="3774743" y="4896371"/>
                  <a:pt x="3754316" y="4896371"/>
                </a:cubicBezTo>
                <a:close/>
                <a:moveTo>
                  <a:pt x="3401138" y="4896371"/>
                </a:moveTo>
                <a:cubicBezTo>
                  <a:pt x="3380711" y="4896371"/>
                  <a:pt x="3364721" y="4903738"/>
                  <a:pt x="3353169" y="4918472"/>
                </a:cubicBezTo>
                <a:cubicBezTo>
                  <a:pt x="3342955" y="4931699"/>
                  <a:pt x="3337849" y="4948274"/>
                  <a:pt x="3337849" y="4968199"/>
                </a:cubicBezTo>
                <a:cubicBezTo>
                  <a:pt x="3337849" y="4987788"/>
                  <a:pt x="3342955" y="5004197"/>
                  <a:pt x="3353169" y="5017424"/>
                </a:cubicBezTo>
                <a:cubicBezTo>
                  <a:pt x="3364721" y="5032158"/>
                  <a:pt x="3380711" y="5039525"/>
                  <a:pt x="3401138" y="5039525"/>
                </a:cubicBezTo>
                <a:cubicBezTo>
                  <a:pt x="3421397" y="5039525"/>
                  <a:pt x="3437303" y="5032158"/>
                  <a:pt x="3448856" y="5017424"/>
                </a:cubicBezTo>
                <a:cubicBezTo>
                  <a:pt x="3459237" y="5004197"/>
                  <a:pt x="3464427" y="4987788"/>
                  <a:pt x="3464427" y="4968199"/>
                </a:cubicBezTo>
                <a:cubicBezTo>
                  <a:pt x="3464427" y="4948274"/>
                  <a:pt x="3459237" y="4931699"/>
                  <a:pt x="3448856" y="4918472"/>
                </a:cubicBezTo>
                <a:cubicBezTo>
                  <a:pt x="3437303" y="4903738"/>
                  <a:pt x="3421397" y="4896371"/>
                  <a:pt x="3401138" y="4896371"/>
                </a:cubicBezTo>
                <a:close/>
                <a:moveTo>
                  <a:pt x="2897820" y="4896371"/>
                </a:moveTo>
                <a:cubicBezTo>
                  <a:pt x="2886937" y="4896371"/>
                  <a:pt x="2876974" y="4897626"/>
                  <a:pt x="2867933" y="4900138"/>
                </a:cubicBezTo>
                <a:cubicBezTo>
                  <a:pt x="2858055" y="4902984"/>
                  <a:pt x="2849432" y="4907254"/>
                  <a:pt x="2842065" y="4912946"/>
                </a:cubicBezTo>
                <a:cubicBezTo>
                  <a:pt x="2839219" y="4914956"/>
                  <a:pt x="2837628" y="4917634"/>
                  <a:pt x="2837293" y="4920983"/>
                </a:cubicBezTo>
                <a:cubicBezTo>
                  <a:pt x="2836958" y="4923829"/>
                  <a:pt x="2837628" y="4926592"/>
                  <a:pt x="2839302" y="4929271"/>
                </a:cubicBezTo>
                <a:cubicBezTo>
                  <a:pt x="2840809" y="4931782"/>
                  <a:pt x="2842902" y="4933373"/>
                  <a:pt x="2845581" y="4934043"/>
                </a:cubicBezTo>
                <a:cubicBezTo>
                  <a:pt x="2848427" y="4934712"/>
                  <a:pt x="2851274" y="4933959"/>
                  <a:pt x="2854120" y="4931782"/>
                </a:cubicBezTo>
                <a:cubicBezTo>
                  <a:pt x="2860148" y="4927094"/>
                  <a:pt x="2867012" y="4923578"/>
                  <a:pt x="2874714" y="4921234"/>
                </a:cubicBezTo>
                <a:cubicBezTo>
                  <a:pt x="2881914" y="4919058"/>
                  <a:pt x="2889616" y="4917969"/>
                  <a:pt x="2897820" y="4917969"/>
                </a:cubicBezTo>
                <a:cubicBezTo>
                  <a:pt x="2906526" y="4917969"/>
                  <a:pt x="2913642" y="4921067"/>
                  <a:pt x="2919167" y="4927262"/>
                </a:cubicBezTo>
                <a:cubicBezTo>
                  <a:pt x="2924190" y="4932787"/>
                  <a:pt x="2926702" y="4939233"/>
                  <a:pt x="2926702" y="4946600"/>
                </a:cubicBezTo>
                <a:cubicBezTo>
                  <a:pt x="2922516" y="4945763"/>
                  <a:pt x="2916739" y="4945177"/>
                  <a:pt x="2909372" y="4944842"/>
                </a:cubicBezTo>
                <a:cubicBezTo>
                  <a:pt x="2903010" y="4944507"/>
                  <a:pt x="2897736" y="4944340"/>
                  <a:pt x="2893550" y="4944340"/>
                </a:cubicBezTo>
                <a:cubicBezTo>
                  <a:pt x="2875133" y="4944340"/>
                  <a:pt x="2860566" y="4948442"/>
                  <a:pt x="2849851" y="4956646"/>
                </a:cubicBezTo>
                <a:cubicBezTo>
                  <a:pt x="2838633" y="4965352"/>
                  <a:pt x="2833024" y="4977575"/>
                  <a:pt x="2833024" y="4993314"/>
                </a:cubicBezTo>
                <a:cubicBezTo>
                  <a:pt x="2833024" y="5007713"/>
                  <a:pt x="2837126" y="5018931"/>
                  <a:pt x="2845330" y="5026967"/>
                </a:cubicBezTo>
                <a:cubicBezTo>
                  <a:pt x="2853701" y="5035339"/>
                  <a:pt x="2865673" y="5039525"/>
                  <a:pt x="2881244" y="5039525"/>
                </a:cubicBezTo>
                <a:cubicBezTo>
                  <a:pt x="2891122" y="5039525"/>
                  <a:pt x="2899829" y="5038436"/>
                  <a:pt x="2907363" y="5036260"/>
                </a:cubicBezTo>
                <a:cubicBezTo>
                  <a:pt x="2914061" y="5034418"/>
                  <a:pt x="2919251" y="5031907"/>
                  <a:pt x="2922934" y="5028725"/>
                </a:cubicBezTo>
                <a:lnTo>
                  <a:pt x="2922934" y="5028976"/>
                </a:lnTo>
                <a:lnTo>
                  <a:pt x="2925697" y="5025712"/>
                </a:lnTo>
                <a:lnTo>
                  <a:pt x="2927204" y="5029228"/>
                </a:lnTo>
                <a:cubicBezTo>
                  <a:pt x="2927874" y="5031404"/>
                  <a:pt x="2928543" y="5032827"/>
                  <a:pt x="2929213" y="5033497"/>
                </a:cubicBezTo>
                <a:cubicBezTo>
                  <a:pt x="2930385" y="5034837"/>
                  <a:pt x="2932143" y="5035506"/>
                  <a:pt x="2934487" y="5035506"/>
                </a:cubicBezTo>
                <a:cubicBezTo>
                  <a:pt x="2941184" y="5035171"/>
                  <a:pt x="2947045" y="5034920"/>
                  <a:pt x="2952068" y="5034753"/>
                </a:cubicBezTo>
                <a:cubicBezTo>
                  <a:pt x="2959100" y="5034753"/>
                  <a:pt x="2965043" y="5035004"/>
                  <a:pt x="2969899" y="5035506"/>
                </a:cubicBezTo>
                <a:cubicBezTo>
                  <a:pt x="2972243" y="5035841"/>
                  <a:pt x="2974168" y="5034920"/>
                  <a:pt x="2975675" y="5032744"/>
                </a:cubicBezTo>
                <a:cubicBezTo>
                  <a:pt x="2976847" y="5030567"/>
                  <a:pt x="2977433" y="5027888"/>
                  <a:pt x="2977433" y="5024707"/>
                </a:cubicBezTo>
                <a:cubicBezTo>
                  <a:pt x="2977433" y="5021526"/>
                  <a:pt x="2976847" y="5018847"/>
                  <a:pt x="2975675" y="5016670"/>
                </a:cubicBezTo>
                <a:cubicBezTo>
                  <a:pt x="2974168" y="5014326"/>
                  <a:pt x="2972243" y="5013322"/>
                  <a:pt x="2969899" y="5013656"/>
                </a:cubicBezTo>
                <a:lnTo>
                  <a:pt x="2969146" y="5013656"/>
                </a:lnTo>
                <a:cubicBezTo>
                  <a:pt x="2962448" y="5014661"/>
                  <a:pt x="2957928" y="5014912"/>
                  <a:pt x="2955584" y="5014410"/>
                </a:cubicBezTo>
                <a:cubicBezTo>
                  <a:pt x="2951733" y="5013908"/>
                  <a:pt x="2949807" y="5011898"/>
                  <a:pt x="2949807" y="5008382"/>
                </a:cubicBezTo>
                <a:lnTo>
                  <a:pt x="2949807" y="4941075"/>
                </a:lnTo>
                <a:cubicBezTo>
                  <a:pt x="2949807" y="4925336"/>
                  <a:pt x="2943696" y="4913449"/>
                  <a:pt x="2931473" y="4905412"/>
                </a:cubicBezTo>
                <a:cubicBezTo>
                  <a:pt x="2921930" y="4899384"/>
                  <a:pt x="2910712" y="4896371"/>
                  <a:pt x="2897820" y="4896371"/>
                </a:cubicBezTo>
                <a:close/>
                <a:moveTo>
                  <a:pt x="1358035" y="4896371"/>
                </a:moveTo>
                <a:cubicBezTo>
                  <a:pt x="1338110" y="4896371"/>
                  <a:pt x="1321953" y="4902314"/>
                  <a:pt x="1309563" y="4914202"/>
                </a:cubicBezTo>
                <a:cubicBezTo>
                  <a:pt x="1296504" y="4926927"/>
                  <a:pt x="1289974" y="4944423"/>
                  <a:pt x="1289974" y="4966692"/>
                </a:cubicBezTo>
                <a:cubicBezTo>
                  <a:pt x="1289974" y="4990300"/>
                  <a:pt x="1296755" y="5008634"/>
                  <a:pt x="1310317" y="5021693"/>
                </a:cubicBezTo>
                <a:cubicBezTo>
                  <a:pt x="1322707" y="5033581"/>
                  <a:pt x="1339031" y="5039525"/>
                  <a:pt x="1359291" y="5039525"/>
                </a:cubicBezTo>
                <a:cubicBezTo>
                  <a:pt x="1372853" y="5039525"/>
                  <a:pt x="1383903" y="5037767"/>
                  <a:pt x="1392442" y="5034251"/>
                </a:cubicBezTo>
                <a:cubicBezTo>
                  <a:pt x="1402823" y="5030065"/>
                  <a:pt x="1411780" y="5022530"/>
                  <a:pt x="1419315" y="5011647"/>
                </a:cubicBezTo>
                <a:cubicBezTo>
                  <a:pt x="1421324" y="5008466"/>
                  <a:pt x="1421826" y="5005369"/>
                  <a:pt x="1420822" y="5002355"/>
                </a:cubicBezTo>
                <a:cubicBezTo>
                  <a:pt x="1419984" y="4999676"/>
                  <a:pt x="1418143" y="4997499"/>
                  <a:pt x="1415297" y="4995825"/>
                </a:cubicBezTo>
                <a:cubicBezTo>
                  <a:pt x="1412450" y="4994151"/>
                  <a:pt x="1409604" y="4993565"/>
                  <a:pt x="1406757" y="4994067"/>
                </a:cubicBezTo>
                <a:cubicBezTo>
                  <a:pt x="1403576" y="4994402"/>
                  <a:pt x="1401316" y="4995992"/>
                  <a:pt x="1399977" y="4998839"/>
                </a:cubicBezTo>
                <a:cubicBezTo>
                  <a:pt x="1396628" y="5004699"/>
                  <a:pt x="1391354" y="5009387"/>
                  <a:pt x="1384154" y="5012903"/>
                </a:cubicBezTo>
                <a:cubicBezTo>
                  <a:pt x="1376954" y="5016252"/>
                  <a:pt x="1368666" y="5017926"/>
                  <a:pt x="1359291" y="5017926"/>
                </a:cubicBezTo>
                <a:cubicBezTo>
                  <a:pt x="1345059" y="5017926"/>
                  <a:pt x="1333925" y="5013238"/>
                  <a:pt x="1325888" y="5003862"/>
                </a:cubicBezTo>
                <a:cubicBezTo>
                  <a:pt x="1318019" y="4994820"/>
                  <a:pt x="1314084" y="4982598"/>
                  <a:pt x="1314084" y="4967194"/>
                </a:cubicBezTo>
                <a:cubicBezTo>
                  <a:pt x="1314084" y="4951456"/>
                  <a:pt x="1318102" y="4939233"/>
                  <a:pt x="1326139" y="4930527"/>
                </a:cubicBezTo>
                <a:cubicBezTo>
                  <a:pt x="1333841" y="4922155"/>
                  <a:pt x="1344473" y="4917969"/>
                  <a:pt x="1358035" y="4917969"/>
                </a:cubicBezTo>
                <a:cubicBezTo>
                  <a:pt x="1370257" y="4917969"/>
                  <a:pt x="1379131" y="4920397"/>
                  <a:pt x="1384656" y="4925253"/>
                </a:cubicBezTo>
                <a:cubicBezTo>
                  <a:pt x="1389847" y="4929773"/>
                  <a:pt x="1393028" y="4937308"/>
                  <a:pt x="1394200" y="4947856"/>
                </a:cubicBezTo>
                <a:cubicBezTo>
                  <a:pt x="1394200" y="4951204"/>
                  <a:pt x="1395539" y="4953716"/>
                  <a:pt x="1398218" y="4955390"/>
                </a:cubicBezTo>
                <a:cubicBezTo>
                  <a:pt x="1400562" y="4956730"/>
                  <a:pt x="1403492" y="4957148"/>
                  <a:pt x="1407009" y="4956646"/>
                </a:cubicBezTo>
                <a:cubicBezTo>
                  <a:pt x="1410357" y="4956311"/>
                  <a:pt x="1413036" y="4955223"/>
                  <a:pt x="1415045" y="4953381"/>
                </a:cubicBezTo>
                <a:cubicBezTo>
                  <a:pt x="1417222" y="4951372"/>
                  <a:pt x="1417892" y="4949112"/>
                  <a:pt x="1417055" y="4946600"/>
                </a:cubicBezTo>
                <a:cubicBezTo>
                  <a:pt x="1415380" y="4940238"/>
                  <a:pt x="1414375" y="4933708"/>
                  <a:pt x="1414041" y="4927011"/>
                </a:cubicBezTo>
                <a:cubicBezTo>
                  <a:pt x="1413706" y="4919476"/>
                  <a:pt x="1414459" y="4913197"/>
                  <a:pt x="1416301" y="4908175"/>
                </a:cubicBezTo>
                <a:cubicBezTo>
                  <a:pt x="1417975" y="4904826"/>
                  <a:pt x="1417808" y="4902147"/>
                  <a:pt x="1415799" y="4900138"/>
                </a:cubicBezTo>
                <a:cubicBezTo>
                  <a:pt x="1414124" y="4898296"/>
                  <a:pt x="1411446" y="4897124"/>
                  <a:pt x="1407762" y="4896622"/>
                </a:cubicBezTo>
                <a:cubicBezTo>
                  <a:pt x="1404246" y="4896119"/>
                  <a:pt x="1401065" y="4896203"/>
                  <a:pt x="1398218" y="4896873"/>
                </a:cubicBezTo>
                <a:cubicBezTo>
                  <a:pt x="1395205" y="4897877"/>
                  <a:pt x="1393865" y="4899301"/>
                  <a:pt x="1394200" y="4901142"/>
                </a:cubicBezTo>
                <a:cubicBezTo>
                  <a:pt x="1394200" y="4902817"/>
                  <a:pt x="1393865" y="4903738"/>
                  <a:pt x="1393195" y="4903905"/>
                </a:cubicBezTo>
                <a:cubicBezTo>
                  <a:pt x="1392861" y="4903905"/>
                  <a:pt x="1391856" y="4903486"/>
                  <a:pt x="1390182" y="4902649"/>
                </a:cubicBezTo>
                <a:lnTo>
                  <a:pt x="1387670" y="4901394"/>
                </a:lnTo>
                <a:cubicBezTo>
                  <a:pt x="1383819" y="4899552"/>
                  <a:pt x="1379215" y="4898212"/>
                  <a:pt x="1373857" y="4897375"/>
                </a:cubicBezTo>
                <a:cubicBezTo>
                  <a:pt x="1369001" y="4896705"/>
                  <a:pt x="1363727" y="4896371"/>
                  <a:pt x="1358035" y="4896371"/>
                </a:cubicBezTo>
                <a:close/>
                <a:moveTo>
                  <a:pt x="1039692" y="4896371"/>
                </a:moveTo>
                <a:cubicBezTo>
                  <a:pt x="1019265" y="4896371"/>
                  <a:pt x="1003191" y="4903738"/>
                  <a:pt x="991471" y="4918472"/>
                </a:cubicBezTo>
                <a:cubicBezTo>
                  <a:pt x="980923" y="4931866"/>
                  <a:pt x="975649" y="4948442"/>
                  <a:pt x="975649" y="4968199"/>
                </a:cubicBezTo>
                <a:cubicBezTo>
                  <a:pt x="975649" y="4987621"/>
                  <a:pt x="980923" y="5004029"/>
                  <a:pt x="991471" y="5017424"/>
                </a:cubicBezTo>
                <a:cubicBezTo>
                  <a:pt x="1003191" y="5032158"/>
                  <a:pt x="1019265" y="5039525"/>
                  <a:pt x="1039692" y="5039525"/>
                </a:cubicBezTo>
                <a:cubicBezTo>
                  <a:pt x="1053756" y="5039525"/>
                  <a:pt x="1065141" y="5038101"/>
                  <a:pt x="1073847" y="5035255"/>
                </a:cubicBezTo>
                <a:cubicBezTo>
                  <a:pt x="1083391" y="5032074"/>
                  <a:pt x="1092265" y="5026465"/>
                  <a:pt x="1100469" y="5018428"/>
                </a:cubicBezTo>
                <a:cubicBezTo>
                  <a:pt x="1103148" y="5015582"/>
                  <a:pt x="1104404" y="5012568"/>
                  <a:pt x="1104236" y="5009387"/>
                </a:cubicBezTo>
                <a:cubicBezTo>
                  <a:pt x="1104069" y="5006708"/>
                  <a:pt x="1102813" y="5004280"/>
                  <a:pt x="1100469" y="5002104"/>
                </a:cubicBezTo>
                <a:cubicBezTo>
                  <a:pt x="1098293" y="5000095"/>
                  <a:pt x="1095781" y="4999006"/>
                  <a:pt x="1092935" y="4998839"/>
                </a:cubicBezTo>
                <a:cubicBezTo>
                  <a:pt x="1089754" y="4998671"/>
                  <a:pt x="1086991" y="4999843"/>
                  <a:pt x="1084647" y="5002355"/>
                </a:cubicBezTo>
                <a:cubicBezTo>
                  <a:pt x="1078452" y="5008382"/>
                  <a:pt x="1072592" y="5012401"/>
                  <a:pt x="1067067" y="5014410"/>
                </a:cubicBezTo>
                <a:cubicBezTo>
                  <a:pt x="1060872" y="5016754"/>
                  <a:pt x="1051747" y="5017926"/>
                  <a:pt x="1039692" y="5017926"/>
                </a:cubicBezTo>
                <a:cubicBezTo>
                  <a:pt x="1028139" y="5017926"/>
                  <a:pt x="1018762" y="5013656"/>
                  <a:pt x="1011563" y="5005117"/>
                </a:cubicBezTo>
                <a:cubicBezTo>
                  <a:pt x="1005368" y="4997583"/>
                  <a:pt x="1001517" y="4987956"/>
                  <a:pt x="1000010" y="4976236"/>
                </a:cubicBezTo>
                <a:cubicBezTo>
                  <a:pt x="1006875" y="4975566"/>
                  <a:pt x="1021944" y="4975315"/>
                  <a:pt x="1045217" y="4975482"/>
                </a:cubicBezTo>
                <a:cubicBezTo>
                  <a:pt x="1059951" y="4975482"/>
                  <a:pt x="1079373" y="4975733"/>
                  <a:pt x="1103483" y="4976236"/>
                </a:cubicBezTo>
                <a:lnTo>
                  <a:pt x="1103985" y="4968199"/>
                </a:lnTo>
                <a:cubicBezTo>
                  <a:pt x="1103985" y="4948442"/>
                  <a:pt x="1098627" y="4931866"/>
                  <a:pt x="1087912" y="4918472"/>
                </a:cubicBezTo>
                <a:cubicBezTo>
                  <a:pt x="1076192" y="4903738"/>
                  <a:pt x="1060118" y="4896371"/>
                  <a:pt x="1039692" y="4896371"/>
                </a:cubicBezTo>
                <a:close/>
                <a:moveTo>
                  <a:pt x="3289173" y="4852169"/>
                </a:moveTo>
                <a:cubicBezTo>
                  <a:pt x="3286159" y="4852169"/>
                  <a:pt x="3283480" y="4853341"/>
                  <a:pt x="3281136" y="4855685"/>
                </a:cubicBezTo>
                <a:cubicBezTo>
                  <a:pt x="3275945" y="4860205"/>
                  <a:pt x="3270420" y="4863889"/>
                  <a:pt x="3264560" y="4866735"/>
                </a:cubicBezTo>
                <a:cubicBezTo>
                  <a:pt x="3260877" y="4868242"/>
                  <a:pt x="3255100" y="4870168"/>
                  <a:pt x="3247231" y="4872512"/>
                </a:cubicBezTo>
                <a:lnTo>
                  <a:pt x="3242459" y="4874270"/>
                </a:lnTo>
                <a:cubicBezTo>
                  <a:pt x="3235427" y="4876279"/>
                  <a:pt x="3229651" y="4878372"/>
                  <a:pt x="3225130" y="4880548"/>
                </a:cubicBezTo>
                <a:cubicBezTo>
                  <a:pt x="3217763" y="4884232"/>
                  <a:pt x="3211484" y="4888752"/>
                  <a:pt x="3206294" y="4894110"/>
                </a:cubicBezTo>
                <a:cubicBezTo>
                  <a:pt x="3199931" y="4900808"/>
                  <a:pt x="3194992" y="4909012"/>
                  <a:pt x="3191476" y="4918723"/>
                </a:cubicBezTo>
                <a:cubicBezTo>
                  <a:pt x="3187458" y="4929941"/>
                  <a:pt x="3185449" y="4943335"/>
                  <a:pt x="3185449" y="4958906"/>
                </a:cubicBezTo>
                <a:cubicBezTo>
                  <a:pt x="3185449" y="4985026"/>
                  <a:pt x="3190555" y="5004699"/>
                  <a:pt x="3200769" y="5017926"/>
                </a:cubicBezTo>
                <a:cubicBezTo>
                  <a:pt x="3211652" y="5032325"/>
                  <a:pt x="3228562" y="5039525"/>
                  <a:pt x="3251500" y="5039525"/>
                </a:cubicBezTo>
                <a:cubicBezTo>
                  <a:pt x="3269583" y="5039525"/>
                  <a:pt x="3284317" y="5033832"/>
                  <a:pt x="3295702" y="5022447"/>
                </a:cubicBezTo>
                <a:cubicBezTo>
                  <a:pt x="3307423" y="5011061"/>
                  <a:pt x="3313283" y="4996160"/>
                  <a:pt x="3313283" y="4977742"/>
                </a:cubicBezTo>
                <a:cubicBezTo>
                  <a:pt x="3313283" y="4957818"/>
                  <a:pt x="3307423" y="4942079"/>
                  <a:pt x="3295702" y="4930527"/>
                </a:cubicBezTo>
                <a:cubicBezTo>
                  <a:pt x="3284652" y="4919476"/>
                  <a:pt x="3270085" y="4913951"/>
                  <a:pt x="3252003" y="4913951"/>
                </a:cubicBezTo>
                <a:cubicBezTo>
                  <a:pt x="3242627" y="4913951"/>
                  <a:pt x="3234255" y="4915542"/>
                  <a:pt x="3226888" y="4918723"/>
                </a:cubicBezTo>
                <a:cubicBezTo>
                  <a:pt x="3220358" y="4921737"/>
                  <a:pt x="3214247" y="4926173"/>
                  <a:pt x="3208554" y="4932034"/>
                </a:cubicBezTo>
                <a:cubicBezTo>
                  <a:pt x="3210229" y="4920146"/>
                  <a:pt x="3214833" y="4911188"/>
                  <a:pt x="3222367" y="4905161"/>
                </a:cubicBezTo>
                <a:cubicBezTo>
                  <a:pt x="3227055" y="4901310"/>
                  <a:pt x="3235260" y="4897543"/>
                  <a:pt x="3246980" y="4893859"/>
                </a:cubicBezTo>
                <a:lnTo>
                  <a:pt x="3257277" y="4890343"/>
                </a:lnTo>
                <a:cubicBezTo>
                  <a:pt x="3266653" y="4887497"/>
                  <a:pt x="3273518" y="4885153"/>
                  <a:pt x="3277871" y="4883311"/>
                </a:cubicBezTo>
                <a:cubicBezTo>
                  <a:pt x="3285238" y="4879795"/>
                  <a:pt x="3291433" y="4875525"/>
                  <a:pt x="3296456" y="4870502"/>
                </a:cubicBezTo>
                <a:cubicBezTo>
                  <a:pt x="3298800" y="4867824"/>
                  <a:pt x="3299888" y="4864977"/>
                  <a:pt x="3299721" y="4861963"/>
                </a:cubicBezTo>
                <a:cubicBezTo>
                  <a:pt x="3299721" y="4859285"/>
                  <a:pt x="3298632" y="4857024"/>
                  <a:pt x="3296456" y="4855182"/>
                </a:cubicBezTo>
                <a:cubicBezTo>
                  <a:pt x="3294447" y="4853173"/>
                  <a:pt x="3292019" y="4852169"/>
                  <a:pt x="3289173" y="4852169"/>
                </a:cubicBezTo>
                <a:close/>
                <a:moveTo>
                  <a:pt x="1535959" y="4669929"/>
                </a:moveTo>
                <a:lnTo>
                  <a:pt x="1574887" y="4669929"/>
                </a:lnTo>
                <a:cubicBezTo>
                  <a:pt x="1582756" y="4669929"/>
                  <a:pt x="1589035" y="4671603"/>
                  <a:pt x="1593723" y="4674952"/>
                </a:cubicBezTo>
                <a:cubicBezTo>
                  <a:pt x="1598578" y="4678300"/>
                  <a:pt x="1601006" y="4683072"/>
                  <a:pt x="1601006" y="4689267"/>
                </a:cubicBezTo>
                <a:cubicBezTo>
                  <a:pt x="1601006" y="4695295"/>
                  <a:pt x="1598578" y="4700066"/>
                  <a:pt x="1593723" y="4703582"/>
                </a:cubicBezTo>
                <a:cubicBezTo>
                  <a:pt x="1589035" y="4707098"/>
                  <a:pt x="1582756" y="4708856"/>
                  <a:pt x="1574887" y="4708856"/>
                </a:cubicBezTo>
                <a:lnTo>
                  <a:pt x="1535959" y="4708856"/>
                </a:lnTo>
                <a:close/>
                <a:moveTo>
                  <a:pt x="2051100" y="4661138"/>
                </a:moveTo>
                <a:cubicBezTo>
                  <a:pt x="2053611" y="4661138"/>
                  <a:pt x="2057630" y="4661306"/>
                  <a:pt x="2063155" y="4661641"/>
                </a:cubicBezTo>
                <a:cubicBezTo>
                  <a:pt x="2068847" y="4662143"/>
                  <a:pt x="2074121" y="4662729"/>
                  <a:pt x="2078977" y="4663399"/>
                </a:cubicBezTo>
                <a:lnTo>
                  <a:pt x="2078977" y="4691276"/>
                </a:lnTo>
                <a:cubicBezTo>
                  <a:pt x="2074456" y="4697304"/>
                  <a:pt x="2068345" y="4702327"/>
                  <a:pt x="2060643" y="4706345"/>
                </a:cubicBezTo>
                <a:cubicBezTo>
                  <a:pt x="2052104" y="4710866"/>
                  <a:pt x="2043063" y="4713126"/>
                  <a:pt x="2033519" y="4713126"/>
                </a:cubicBezTo>
                <a:cubicBezTo>
                  <a:pt x="2026152" y="4713126"/>
                  <a:pt x="2020209" y="4710782"/>
                  <a:pt x="2015688" y="4706094"/>
                </a:cubicBezTo>
                <a:cubicBezTo>
                  <a:pt x="2011502" y="4701573"/>
                  <a:pt x="2009409" y="4695713"/>
                  <a:pt x="2009409" y="4688514"/>
                </a:cubicBezTo>
                <a:cubicBezTo>
                  <a:pt x="2009409" y="4680979"/>
                  <a:pt x="2012255" y="4674868"/>
                  <a:pt x="2017948" y="4670180"/>
                </a:cubicBezTo>
                <a:cubicBezTo>
                  <a:pt x="2025315" y="4664152"/>
                  <a:pt x="2036366" y="4661138"/>
                  <a:pt x="2051100" y="4661138"/>
                </a:cubicBezTo>
                <a:close/>
                <a:moveTo>
                  <a:pt x="692541" y="4617690"/>
                </a:moveTo>
                <a:lnTo>
                  <a:pt x="700829" y="4617690"/>
                </a:lnTo>
                <a:cubicBezTo>
                  <a:pt x="704177" y="4617690"/>
                  <a:pt x="706521" y="4618192"/>
                  <a:pt x="707861" y="4619197"/>
                </a:cubicBezTo>
                <a:cubicBezTo>
                  <a:pt x="709535" y="4620536"/>
                  <a:pt x="710372" y="4623215"/>
                  <a:pt x="710372" y="4627234"/>
                </a:cubicBezTo>
                <a:lnTo>
                  <a:pt x="710372" y="4700820"/>
                </a:lnTo>
                <a:cubicBezTo>
                  <a:pt x="710372" y="4703834"/>
                  <a:pt x="709703" y="4705926"/>
                  <a:pt x="708363" y="4707098"/>
                </a:cubicBezTo>
                <a:cubicBezTo>
                  <a:pt x="707024" y="4708103"/>
                  <a:pt x="704596" y="4708605"/>
                  <a:pt x="701080" y="4708605"/>
                </a:cubicBezTo>
                <a:lnTo>
                  <a:pt x="669937" y="4708605"/>
                </a:lnTo>
                <a:lnTo>
                  <a:pt x="669184" y="4708605"/>
                </a:lnTo>
                <a:cubicBezTo>
                  <a:pt x="665668" y="4708605"/>
                  <a:pt x="663742" y="4708187"/>
                  <a:pt x="663408" y="4707350"/>
                </a:cubicBezTo>
                <a:cubicBezTo>
                  <a:pt x="662738" y="4706178"/>
                  <a:pt x="663742" y="4703415"/>
                  <a:pt x="666421" y="4699062"/>
                </a:cubicBezTo>
                <a:cubicBezTo>
                  <a:pt x="670775" y="4691527"/>
                  <a:pt x="674542" y="4681314"/>
                  <a:pt x="677723" y="4668422"/>
                </a:cubicBezTo>
                <a:cubicBezTo>
                  <a:pt x="681239" y="4654525"/>
                  <a:pt x="682997" y="4641047"/>
                  <a:pt x="682997" y="4627987"/>
                </a:cubicBezTo>
                <a:cubicBezTo>
                  <a:pt x="682997" y="4623634"/>
                  <a:pt x="683416" y="4620871"/>
                  <a:pt x="684253" y="4619699"/>
                </a:cubicBezTo>
                <a:cubicBezTo>
                  <a:pt x="685425" y="4618360"/>
                  <a:pt x="688187" y="4617690"/>
                  <a:pt x="692541" y="4617690"/>
                </a:cubicBezTo>
                <a:close/>
                <a:moveTo>
                  <a:pt x="1535959" y="4617439"/>
                </a:moveTo>
                <a:lnTo>
                  <a:pt x="1569864" y="4617439"/>
                </a:lnTo>
                <a:cubicBezTo>
                  <a:pt x="1576729" y="4617439"/>
                  <a:pt x="1582170" y="4618862"/>
                  <a:pt x="1586189" y="4621708"/>
                </a:cubicBezTo>
                <a:cubicBezTo>
                  <a:pt x="1590207" y="4624555"/>
                  <a:pt x="1592216" y="4628238"/>
                  <a:pt x="1592216" y="4632759"/>
                </a:cubicBezTo>
                <a:cubicBezTo>
                  <a:pt x="1592216" y="4637279"/>
                  <a:pt x="1590207" y="4640963"/>
                  <a:pt x="1586189" y="4643809"/>
                </a:cubicBezTo>
                <a:cubicBezTo>
                  <a:pt x="1582170" y="4646823"/>
                  <a:pt x="1576729" y="4648330"/>
                  <a:pt x="1569864" y="4648330"/>
                </a:cubicBezTo>
                <a:lnTo>
                  <a:pt x="1535959" y="4648330"/>
                </a:lnTo>
                <a:close/>
                <a:moveTo>
                  <a:pt x="3916241" y="4613169"/>
                </a:moveTo>
                <a:cubicBezTo>
                  <a:pt x="3927292" y="4613169"/>
                  <a:pt x="3936333" y="4616937"/>
                  <a:pt x="3943365" y="4624471"/>
                </a:cubicBezTo>
                <a:cubicBezTo>
                  <a:pt x="3949225" y="4630833"/>
                  <a:pt x="3953076" y="4639037"/>
                  <a:pt x="3954918" y="4649083"/>
                </a:cubicBezTo>
                <a:cubicBezTo>
                  <a:pt x="3942026" y="4649586"/>
                  <a:pt x="3929217" y="4649837"/>
                  <a:pt x="3916492" y="4649837"/>
                </a:cubicBezTo>
                <a:cubicBezTo>
                  <a:pt x="3905442" y="4649837"/>
                  <a:pt x="3892550" y="4649586"/>
                  <a:pt x="3877816" y="4649083"/>
                </a:cubicBezTo>
                <a:cubicBezTo>
                  <a:pt x="3879490" y="4638870"/>
                  <a:pt x="3883341" y="4630582"/>
                  <a:pt x="3889368" y="4624220"/>
                </a:cubicBezTo>
                <a:cubicBezTo>
                  <a:pt x="3896233" y="4616853"/>
                  <a:pt x="3905191" y="4613169"/>
                  <a:pt x="3916241" y="4613169"/>
                </a:cubicBezTo>
                <a:close/>
                <a:moveTo>
                  <a:pt x="3430466" y="4613169"/>
                </a:moveTo>
                <a:cubicBezTo>
                  <a:pt x="3441517" y="4613169"/>
                  <a:pt x="3450558" y="4616937"/>
                  <a:pt x="3457590" y="4624471"/>
                </a:cubicBezTo>
                <a:cubicBezTo>
                  <a:pt x="3463450" y="4630833"/>
                  <a:pt x="3467301" y="4639037"/>
                  <a:pt x="3469143" y="4649083"/>
                </a:cubicBezTo>
                <a:cubicBezTo>
                  <a:pt x="3456251" y="4649586"/>
                  <a:pt x="3443442" y="4649837"/>
                  <a:pt x="3430717" y="4649837"/>
                </a:cubicBezTo>
                <a:cubicBezTo>
                  <a:pt x="3419667" y="4649837"/>
                  <a:pt x="3406775" y="4649586"/>
                  <a:pt x="3392041" y="4649083"/>
                </a:cubicBezTo>
                <a:cubicBezTo>
                  <a:pt x="3393715" y="4638870"/>
                  <a:pt x="3397566" y="4630582"/>
                  <a:pt x="3403593" y="4624220"/>
                </a:cubicBezTo>
                <a:cubicBezTo>
                  <a:pt x="3410458" y="4616853"/>
                  <a:pt x="3419416" y="4613169"/>
                  <a:pt x="3430466" y="4613169"/>
                </a:cubicBezTo>
                <a:close/>
                <a:moveTo>
                  <a:pt x="3267788" y="4613169"/>
                </a:moveTo>
                <a:cubicBezTo>
                  <a:pt x="3280345" y="4613169"/>
                  <a:pt x="3290224" y="4618276"/>
                  <a:pt x="3297423" y="4628489"/>
                </a:cubicBezTo>
                <a:cubicBezTo>
                  <a:pt x="3303786" y="4637531"/>
                  <a:pt x="3306967" y="4649083"/>
                  <a:pt x="3306967" y="4663148"/>
                </a:cubicBezTo>
                <a:cubicBezTo>
                  <a:pt x="3306967" y="4676877"/>
                  <a:pt x="3303786" y="4688346"/>
                  <a:pt x="3297423" y="4697555"/>
                </a:cubicBezTo>
                <a:cubicBezTo>
                  <a:pt x="3290224" y="4707936"/>
                  <a:pt x="3280345" y="4713126"/>
                  <a:pt x="3267788" y="4713126"/>
                </a:cubicBezTo>
                <a:cubicBezTo>
                  <a:pt x="3254896" y="4713126"/>
                  <a:pt x="3244933" y="4707936"/>
                  <a:pt x="3237901" y="4697555"/>
                </a:cubicBezTo>
                <a:cubicBezTo>
                  <a:pt x="3231706" y="4688514"/>
                  <a:pt x="3228609" y="4677044"/>
                  <a:pt x="3228609" y="4663148"/>
                </a:cubicBezTo>
                <a:cubicBezTo>
                  <a:pt x="3228609" y="4649083"/>
                  <a:pt x="3231706" y="4637531"/>
                  <a:pt x="3237901" y="4628489"/>
                </a:cubicBezTo>
                <a:cubicBezTo>
                  <a:pt x="3244933" y="4618276"/>
                  <a:pt x="3254896" y="4613169"/>
                  <a:pt x="3267788" y="4613169"/>
                </a:cubicBezTo>
                <a:close/>
                <a:moveTo>
                  <a:pt x="3120680" y="4613169"/>
                </a:moveTo>
                <a:cubicBezTo>
                  <a:pt x="3132401" y="4613169"/>
                  <a:pt x="3141693" y="4617857"/>
                  <a:pt x="3148558" y="4627234"/>
                </a:cubicBezTo>
                <a:cubicBezTo>
                  <a:pt x="3154753" y="4635940"/>
                  <a:pt x="3157850" y="4647074"/>
                  <a:pt x="3157850" y="4660636"/>
                </a:cubicBezTo>
                <a:cubicBezTo>
                  <a:pt x="3157850" y="4674031"/>
                  <a:pt x="3154753" y="4684997"/>
                  <a:pt x="3148558" y="4693536"/>
                </a:cubicBezTo>
                <a:cubicBezTo>
                  <a:pt x="3141693" y="4703080"/>
                  <a:pt x="3132401" y="4707852"/>
                  <a:pt x="3120680" y="4707852"/>
                </a:cubicBezTo>
                <a:cubicBezTo>
                  <a:pt x="3108625" y="4707852"/>
                  <a:pt x="3099249" y="4703080"/>
                  <a:pt x="3092552" y="4693536"/>
                </a:cubicBezTo>
                <a:cubicBezTo>
                  <a:pt x="3086357" y="4684997"/>
                  <a:pt x="3083260" y="4674031"/>
                  <a:pt x="3083260" y="4660636"/>
                </a:cubicBezTo>
                <a:cubicBezTo>
                  <a:pt x="3083260" y="4647074"/>
                  <a:pt x="3086357" y="4635940"/>
                  <a:pt x="3092552" y="4627234"/>
                </a:cubicBezTo>
                <a:cubicBezTo>
                  <a:pt x="3099249" y="4617857"/>
                  <a:pt x="3108625" y="4613169"/>
                  <a:pt x="3120680" y="4613169"/>
                </a:cubicBezTo>
                <a:close/>
                <a:moveTo>
                  <a:pt x="2420816" y="4613169"/>
                </a:moveTo>
                <a:cubicBezTo>
                  <a:pt x="2431867" y="4613169"/>
                  <a:pt x="2440908" y="4616937"/>
                  <a:pt x="2447940" y="4624471"/>
                </a:cubicBezTo>
                <a:cubicBezTo>
                  <a:pt x="2453800" y="4630833"/>
                  <a:pt x="2457651" y="4639037"/>
                  <a:pt x="2459493" y="4649083"/>
                </a:cubicBezTo>
                <a:cubicBezTo>
                  <a:pt x="2446601" y="4649586"/>
                  <a:pt x="2433792" y="4649837"/>
                  <a:pt x="2421067" y="4649837"/>
                </a:cubicBezTo>
                <a:cubicBezTo>
                  <a:pt x="2410017" y="4649837"/>
                  <a:pt x="2397125" y="4649586"/>
                  <a:pt x="2382391" y="4649083"/>
                </a:cubicBezTo>
                <a:cubicBezTo>
                  <a:pt x="2384065" y="4638870"/>
                  <a:pt x="2387916" y="4630582"/>
                  <a:pt x="2393943" y="4624220"/>
                </a:cubicBezTo>
                <a:cubicBezTo>
                  <a:pt x="2400808" y="4616853"/>
                  <a:pt x="2409766" y="4613169"/>
                  <a:pt x="2420816" y="4613169"/>
                </a:cubicBezTo>
                <a:close/>
                <a:moveTo>
                  <a:pt x="849192" y="4613169"/>
                </a:moveTo>
                <a:cubicBezTo>
                  <a:pt x="860242" y="4613169"/>
                  <a:pt x="869283" y="4616937"/>
                  <a:pt x="876316" y="4624471"/>
                </a:cubicBezTo>
                <a:cubicBezTo>
                  <a:pt x="882176" y="4630833"/>
                  <a:pt x="886027" y="4639037"/>
                  <a:pt x="887868" y="4649083"/>
                </a:cubicBezTo>
                <a:cubicBezTo>
                  <a:pt x="874976" y="4649586"/>
                  <a:pt x="862168" y="4649837"/>
                  <a:pt x="849443" y="4649837"/>
                </a:cubicBezTo>
                <a:cubicBezTo>
                  <a:pt x="838392" y="4649837"/>
                  <a:pt x="825500" y="4649586"/>
                  <a:pt x="810766" y="4649083"/>
                </a:cubicBezTo>
                <a:cubicBezTo>
                  <a:pt x="812440" y="4638870"/>
                  <a:pt x="816291" y="4630582"/>
                  <a:pt x="822319" y="4624220"/>
                </a:cubicBezTo>
                <a:cubicBezTo>
                  <a:pt x="829184" y="4616853"/>
                  <a:pt x="838141" y="4613169"/>
                  <a:pt x="849192" y="4613169"/>
                </a:cubicBezTo>
                <a:close/>
                <a:moveTo>
                  <a:pt x="524588" y="4613169"/>
                </a:moveTo>
                <a:cubicBezTo>
                  <a:pt x="537146" y="4613169"/>
                  <a:pt x="547024" y="4618276"/>
                  <a:pt x="554224" y="4628489"/>
                </a:cubicBezTo>
                <a:cubicBezTo>
                  <a:pt x="560586" y="4637531"/>
                  <a:pt x="563767" y="4649083"/>
                  <a:pt x="563767" y="4663148"/>
                </a:cubicBezTo>
                <a:cubicBezTo>
                  <a:pt x="563767" y="4676877"/>
                  <a:pt x="560586" y="4688346"/>
                  <a:pt x="554224" y="4697555"/>
                </a:cubicBezTo>
                <a:cubicBezTo>
                  <a:pt x="547024" y="4707936"/>
                  <a:pt x="537146" y="4713126"/>
                  <a:pt x="524588" y="4713126"/>
                </a:cubicBezTo>
                <a:cubicBezTo>
                  <a:pt x="511696" y="4713126"/>
                  <a:pt x="501734" y="4707936"/>
                  <a:pt x="494702" y="4697555"/>
                </a:cubicBezTo>
                <a:cubicBezTo>
                  <a:pt x="488507" y="4688514"/>
                  <a:pt x="485409" y="4677044"/>
                  <a:pt x="485409" y="4663148"/>
                </a:cubicBezTo>
                <a:cubicBezTo>
                  <a:pt x="485409" y="4649083"/>
                  <a:pt x="488507" y="4637531"/>
                  <a:pt x="494702" y="4628489"/>
                </a:cubicBezTo>
                <a:cubicBezTo>
                  <a:pt x="501734" y="4618276"/>
                  <a:pt x="511696" y="4613169"/>
                  <a:pt x="524588" y="4613169"/>
                </a:cubicBezTo>
                <a:close/>
                <a:moveTo>
                  <a:pt x="2873384" y="4595840"/>
                </a:moveTo>
                <a:cubicBezTo>
                  <a:pt x="2870370" y="4595673"/>
                  <a:pt x="2868026" y="4596761"/>
                  <a:pt x="2866352" y="4599105"/>
                </a:cubicBezTo>
                <a:cubicBezTo>
                  <a:pt x="2864845" y="4601114"/>
                  <a:pt x="2864091" y="4603626"/>
                  <a:pt x="2864091" y="4606639"/>
                </a:cubicBezTo>
                <a:cubicBezTo>
                  <a:pt x="2864259" y="4609653"/>
                  <a:pt x="2865096" y="4612165"/>
                  <a:pt x="2866603" y="4614174"/>
                </a:cubicBezTo>
                <a:cubicBezTo>
                  <a:pt x="2868277" y="4616518"/>
                  <a:pt x="2870454" y="4617690"/>
                  <a:pt x="2873133" y="4617690"/>
                </a:cubicBezTo>
                <a:lnTo>
                  <a:pt x="2874891" y="4617188"/>
                </a:lnTo>
                <a:cubicBezTo>
                  <a:pt x="2878742" y="4616685"/>
                  <a:pt x="2881504" y="4616602"/>
                  <a:pt x="2883179" y="4616937"/>
                </a:cubicBezTo>
                <a:cubicBezTo>
                  <a:pt x="2886025" y="4617606"/>
                  <a:pt x="2887448" y="4619699"/>
                  <a:pt x="2887448" y="4623215"/>
                </a:cubicBezTo>
                <a:lnTo>
                  <a:pt x="2887448" y="4706847"/>
                </a:lnTo>
                <a:cubicBezTo>
                  <a:pt x="2887448" y="4708354"/>
                  <a:pt x="2885858" y="4709442"/>
                  <a:pt x="2882676" y="4710112"/>
                </a:cubicBezTo>
                <a:cubicBezTo>
                  <a:pt x="2879997" y="4710615"/>
                  <a:pt x="2876733" y="4710531"/>
                  <a:pt x="2872882" y="4709861"/>
                </a:cubicBezTo>
                <a:cubicBezTo>
                  <a:pt x="2870538" y="4709191"/>
                  <a:pt x="2868780" y="4709945"/>
                  <a:pt x="2867608" y="4712121"/>
                </a:cubicBezTo>
                <a:cubicBezTo>
                  <a:pt x="2866436" y="4713963"/>
                  <a:pt x="2865850" y="4716475"/>
                  <a:pt x="2865850" y="4719656"/>
                </a:cubicBezTo>
                <a:cubicBezTo>
                  <a:pt x="2865850" y="4722670"/>
                  <a:pt x="2866352" y="4725181"/>
                  <a:pt x="2867356" y="4727190"/>
                </a:cubicBezTo>
                <a:cubicBezTo>
                  <a:pt x="2868696" y="4729534"/>
                  <a:pt x="2870454" y="4730623"/>
                  <a:pt x="2872631" y="4730455"/>
                </a:cubicBezTo>
                <a:cubicBezTo>
                  <a:pt x="2882509" y="4729953"/>
                  <a:pt x="2891801" y="4729702"/>
                  <a:pt x="2900508" y="4729702"/>
                </a:cubicBezTo>
                <a:cubicBezTo>
                  <a:pt x="2909382" y="4729702"/>
                  <a:pt x="2919177" y="4729953"/>
                  <a:pt x="2929892" y="4730455"/>
                </a:cubicBezTo>
                <a:cubicBezTo>
                  <a:pt x="2932236" y="4730455"/>
                  <a:pt x="2934162" y="4729199"/>
                  <a:pt x="2935669" y="4726688"/>
                </a:cubicBezTo>
                <a:cubicBezTo>
                  <a:pt x="2937008" y="4724679"/>
                  <a:pt x="2937678" y="4722167"/>
                  <a:pt x="2937678" y="4719154"/>
                </a:cubicBezTo>
                <a:cubicBezTo>
                  <a:pt x="2937678" y="4716140"/>
                  <a:pt x="2937008" y="4713712"/>
                  <a:pt x="2935669" y="4711870"/>
                </a:cubicBezTo>
                <a:cubicBezTo>
                  <a:pt x="2934329" y="4709694"/>
                  <a:pt x="2932487" y="4708856"/>
                  <a:pt x="2930143" y="4709359"/>
                </a:cubicBezTo>
                <a:cubicBezTo>
                  <a:pt x="2922776" y="4710196"/>
                  <a:pt x="2917921" y="4710531"/>
                  <a:pt x="2915577" y="4710363"/>
                </a:cubicBezTo>
                <a:cubicBezTo>
                  <a:pt x="2912228" y="4710028"/>
                  <a:pt x="2910554" y="4708689"/>
                  <a:pt x="2910554" y="4706345"/>
                </a:cubicBezTo>
                <a:lnTo>
                  <a:pt x="2910554" y="4625978"/>
                </a:lnTo>
                <a:cubicBezTo>
                  <a:pt x="2910554" y="4623299"/>
                  <a:pt x="2911475" y="4621290"/>
                  <a:pt x="2913316" y="4619950"/>
                </a:cubicBezTo>
                <a:cubicBezTo>
                  <a:pt x="2915158" y="4618443"/>
                  <a:pt x="2918088" y="4617690"/>
                  <a:pt x="2922107" y="4617690"/>
                </a:cubicBezTo>
                <a:lnTo>
                  <a:pt x="2957769" y="4617690"/>
                </a:lnTo>
                <a:cubicBezTo>
                  <a:pt x="2961788" y="4617690"/>
                  <a:pt x="2964550" y="4618360"/>
                  <a:pt x="2966057" y="4619699"/>
                </a:cubicBezTo>
                <a:cubicBezTo>
                  <a:pt x="2967397" y="4621039"/>
                  <a:pt x="2968067" y="4623215"/>
                  <a:pt x="2968067" y="4626229"/>
                </a:cubicBezTo>
                <a:lnTo>
                  <a:pt x="2968067" y="4706094"/>
                </a:lnTo>
                <a:cubicBezTo>
                  <a:pt x="2967732" y="4707768"/>
                  <a:pt x="2966057" y="4708856"/>
                  <a:pt x="2963044" y="4709359"/>
                </a:cubicBezTo>
                <a:cubicBezTo>
                  <a:pt x="2960197" y="4709694"/>
                  <a:pt x="2956095" y="4709526"/>
                  <a:pt x="2950737" y="4708856"/>
                </a:cubicBezTo>
                <a:cubicBezTo>
                  <a:pt x="2948226" y="4708354"/>
                  <a:pt x="2946217" y="4709191"/>
                  <a:pt x="2944710" y="4711368"/>
                </a:cubicBezTo>
                <a:cubicBezTo>
                  <a:pt x="2943370" y="4713377"/>
                  <a:pt x="2942617" y="4715972"/>
                  <a:pt x="2942449" y="4719154"/>
                </a:cubicBezTo>
                <a:cubicBezTo>
                  <a:pt x="2942449" y="4722335"/>
                  <a:pt x="2943119" y="4725014"/>
                  <a:pt x="2944459" y="4727190"/>
                </a:cubicBezTo>
                <a:cubicBezTo>
                  <a:pt x="2945966" y="4729534"/>
                  <a:pt x="2948058" y="4730706"/>
                  <a:pt x="2950737" y="4730706"/>
                </a:cubicBezTo>
                <a:cubicBezTo>
                  <a:pt x="2961286" y="4730204"/>
                  <a:pt x="2971164" y="4729953"/>
                  <a:pt x="2980373" y="4729953"/>
                </a:cubicBezTo>
                <a:cubicBezTo>
                  <a:pt x="2989079" y="4729953"/>
                  <a:pt x="2997535" y="4730120"/>
                  <a:pt x="3005739" y="4730455"/>
                </a:cubicBezTo>
                <a:cubicBezTo>
                  <a:pt x="3008585" y="4730623"/>
                  <a:pt x="3010929" y="4729534"/>
                  <a:pt x="3012771" y="4727190"/>
                </a:cubicBezTo>
                <a:cubicBezTo>
                  <a:pt x="3014445" y="4725181"/>
                  <a:pt x="3015282" y="4722586"/>
                  <a:pt x="3015282" y="4719405"/>
                </a:cubicBezTo>
                <a:cubicBezTo>
                  <a:pt x="3015282" y="4716223"/>
                  <a:pt x="3014445" y="4713628"/>
                  <a:pt x="3012771" y="4711619"/>
                </a:cubicBezTo>
                <a:cubicBezTo>
                  <a:pt x="3010929" y="4709275"/>
                  <a:pt x="3008585" y="4708354"/>
                  <a:pt x="3005739" y="4708856"/>
                </a:cubicBezTo>
                <a:lnTo>
                  <a:pt x="3002725" y="4709108"/>
                </a:lnTo>
                <a:cubicBezTo>
                  <a:pt x="2998539" y="4709777"/>
                  <a:pt x="2995776" y="4710112"/>
                  <a:pt x="2994437" y="4710112"/>
                </a:cubicBezTo>
                <a:cubicBezTo>
                  <a:pt x="2992260" y="4709945"/>
                  <a:pt x="2991172" y="4709108"/>
                  <a:pt x="2991172" y="4707601"/>
                </a:cubicBezTo>
                <a:lnTo>
                  <a:pt x="2991172" y="4623215"/>
                </a:lnTo>
                <a:cubicBezTo>
                  <a:pt x="2991172" y="4620369"/>
                  <a:pt x="2992260" y="4618611"/>
                  <a:pt x="2994437" y="4617941"/>
                </a:cubicBezTo>
                <a:cubicBezTo>
                  <a:pt x="2996446" y="4617271"/>
                  <a:pt x="3000046" y="4617188"/>
                  <a:pt x="3005236" y="4617690"/>
                </a:cubicBezTo>
                <a:cubicBezTo>
                  <a:pt x="3008920" y="4618025"/>
                  <a:pt x="3011850" y="4617104"/>
                  <a:pt x="3014027" y="4614927"/>
                </a:cubicBezTo>
                <a:cubicBezTo>
                  <a:pt x="3016036" y="4612918"/>
                  <a:pt x="3017040" y="4610323"/>
                  <a:pt x="3017040" y="4607142"/>
                </a:cubicBezTo>
                <a:cubicBezTo>
                  <a:pt x="3017040" y="4603961"/>
                  <a:pt x="3016036" y="4601282"/>
                  <a:pt x="3014027" y="4599105"/>
                </a:cubicBezTo>
                <a:cubicBezTo>
                  <a:pt x="3011850" y="4596761"/>
                  <a:pt x="3008920" y="4595673"/>
                  <a:pt x="3005236" y="4595840"/>
                </a:cubicBezTo>
                <a:close/>
                <a:moveTo>
                  <a:pt x="1496529" y="4595840"/>
                </a:moveTo>
                <a:cubicBezTo>
                  <a:pt x="1494185" y="4595505"/>
                  <a:pt x="1492427" y="4596426"/>
                  <a:pt x="1491255" y="4598603"/>
                </a:cubicBezTo>
                <a:cubicBezTo>
                  <a:pt x="1490083" y="4600612"/>
                  <a:pt x="1489497" y="4603207"/>
                  <a:pt x="1489497" y="4606388"/>
                </a:cubicBezTo>
                <a:cubicBezTo>
                  <a:pt x="1489497" y="4609402"/>
                  <a:pt x="1490083" y="4611997"/>
                  <a:pt x="1491255" y="4614174"/>
                </a:cubicBezTo>
                <a:cubicBezTo>
                  <a:pt x="1492427" y="4616518"/>
                  <a:pt x="1494185" y="4617606"/>
                  <a:pt x="1496529" y="4617439"/>
                </a:cubicBezTo>
                <a:cubicBezTo>
                  <a:pt x="1502556" y="4617271"/>
                  <a:pt x="1506659" y="4617690"/>
                  <a:pt x="1508835" y="4618695"/>
                </a:cubicBezTo>
                <a:cubicBezTo>
                  <a:pt x="1511514" y="4619699"/>
                  <a:pt x="1512854" y="4622127"/>
                  <a:pt x="1512854" y="4625978"/>
                </a:cubicBezTo>
                <a:lnTo>
                  <a:pt x="1512854" y="4700066"/>
                </a:lnTo>
                <a:cubicBezTo>
                  <a:pt x="1512854" y="4703917"/>
                  <a:pt x="1511430" y="4706512"/>
                  <a:pt x="1508584" y="4707852"/>
                </a:cubicBezTo>
                <a:cubicBezTo>
                  <a:pt x="1506240" y="4708856"/>
                  <a:pt x="1502222" y="4709191"/>
                  <a:pt x="1496529" y="4708856"/>
                </a:cubicBezTo>
                <a:cubicBezTo>
                  <a:pt x="1494352" y="4708354"/>
                  <a:pt x="1492594" y="4709275"/>
                  <a:pt x="1491255" y="4711619"/>
                </a:cubicBezTo>
                <a:cubicBezTo>
                  <a:pt x="1490250" y="4713796"/>
                  <a:pt x="1489748" y="4716475"/>
                  <a:pt x="1489748" y="4719656"/>
                </a:cubicBezTo>
                <a:cubicBezTo>
                  <a:pt x="1489748" y="4722837"/>
                  <a:pt x="1490250" y="4725432"/>
                  <a:pt x="1491255" y="4727441"/>
                </a:cubicBezTo>
                <a:cubicBezTo>
                  <a:pt x="1492594" y="4729785"/>
                  <a:pt x="1494352" y="4730790"/>
                  <a:pt x="1496529" y="4730455"/>
                </a:cubicBezTo>
                <a:cubicBezTo>
                  <a:pt x="1509254" y="4729785"/>
                  <a:pt x="1521141" y="4729451"/>
                  <a:pt x="1532192" y="4729451"/>
                </a:cubicBezTo>
                <a:cubicBezTo>
                  <a:pt x="1546256" y="4729283"/>
                  <a:pt x="1561660" y="4729618"/>
                  <a:pt x="1578403" y="4730455"/>
                </a:cubicBezTo>
                <a:cubicBezTo>
                  <a:pt x="1591965" y="4730455"/>
                  <a:pt x="1603183" y="4726353"/>
                  <a:pt x="1612057" y="4718149"/>
                </a:cubicBezTo>
                <a:cubicBezTo>
                  <a:pt x="1620763" y="4710112"/>
                  <a:pt x="1625116" y="4700485"/>
                  <a:pt x="1625116" y="4689267"/>
                </a:cubicBezTo>
                <a:cubicBezTo>
                  <a:pt x="1625116" y="4682067"/>
                  <a:pt x="1622772" y="4675789"/>
                  <a:pt x="1618084" y="4670431"/>
                </a:cubicBezTo>
                <a:cubicBezTo>
                  <a:pt x="1613061" y="4664236"/>
                  <a:pt x="1605694" y="4659883"/>
                  <a:pt x="1595983" y="4657371"/>
                </a:cubicBezTo>
                <a:cubicBezTo>
                  <a:pt x="1603852" y="4654525"/>
                  <a:pt x="1609211" y="4651344"/>
                  <a:pt x="1612057" y="4647828"/>
                </a:cubicBezTo>
                <a:cubicBezTo>
                  <a:pt x="1614903" y="4644479"/>
                  <a:pt x="1616326" y="4639456"/>
                  <a:pt x="1616326" y="4632759"/>
                </a:cubicBezTo>
                <a:cubicBezTo>
                  <a:pt x="1616326" y="4622378"/>
                  <a:pt x="1612643" y="4613839"/>
                  <a:pt x="1605276" y="4607142"/>
                </a:cubicBezTo>
                <a:cubicBezTo>
                  <a:pt x="1597239" y="4599607"/>
                  <a:pt x="1585854" y="4595840"/>
                  <a:pt x="1571120" y="4595840"/>
                </a:cubicBezTo>
                <a:cubicBezTo>
                  <a:pt x="1557056" y="4596510"/>
                  <a:pt x="1542991" y="4596761"/>
                  <a:pt x="1528927" y="4596594"/>
                </a:cubicBezTo>
                <a:cubicBezTo>
                  <a:pt x="1517207" y="4596594"/>
                  <a:pt x="1506407" y="4596342"/>
                  <a:pt x="1496529" y="4595840"/>
                </a:cubicBezTo>
                <a:close/>
                <a:moveTo>
                  <a:pt x="1148104" y="4595840"/>
                </a:moveTo>
                <a:cubicBezTo>
                  <a:pt x="1145927" y="4595505"/>
                  <a:pt x="1144253" y="4596426"/>
                  <a:pt x="1143081" y="4598603"/>
                </a:cubicBezTo>
                <a:cubicBezTo>
                  <a:pt x="1142076" y="4600612"/>
                  <a:pt x="1141574" y="4603207"/>
                  <a:pt x="1141574" y="4606388"/>
                </a:cubicBezTo>
                <a:cubicBezTo>
                  <a:pt x="1141574" y="4609402"/>
                  <a:pt x="1142076" y="4611997"/>
                  <a:pt x="1143081" y="4614174"/>
                </a:cubicBezTo>
                <a:cubicBezTo>
                  <a:pt x="1144253" y="4616518"/>
                  <a:pt x="1145927" y="4617606"/>
                  <a:pt x="1148104" y="4617439"/>
                </a:cubicBezTo>
                <a:cubicBezTo>
                  <a:pt x="1153127" y="4616769"/>
                  <a:pt x="1157061" y="4616769"/>
                  <a:pt x="1159908" y="4617439"/>
                </a:cubicBezTo>
                <a:cubicBezTo>
                  <a:pt x="1163423" y="4618109"/>
                  <a:pt x="1165181" y="4619699"/>
                  <a:pt x="1165181" y="4622211"/>
                </a:cubicBezTo>
                <a:lnTo>
                  <a:pt x="1165181" y="4705592"/>
                </a:lnTo>
                <a:cubicBezTo>
                  <a:pt x="1165181" y="4707768"/>
                  <a:pt x="1163423" y="4709024"/>
                  <a:pt x="1159908" y="4709359"/>
                </a:cubicBezTo>
                <a:cubicBezTo>
                  <a:pt x="1157563" y="4709526"/>
                  <a:pt x="1153629" y="4709359"/>
                  <a:pt x="1148104" y="4708856"/>
                </a:cubicBezTo>
                <a:cubicBezTo>
                  <a:pt x="1146094" y="4708354"/>
                  <a:pt x="1144420" y="4709275"/>
                  <a:pt x="1143081" y="4711619"/>
                </a:cubicBezTo>
                <a:cubicBezTo>
                  <a:pt x="1142076" y="4713628"/>
                  <a:pt x="1141574" y="4716223"/>
                  <a:pt x="1141574" y="4719405"/>
                </a:cubicBezTo>
                <a:cubicBezTo>
                  <a:pt x="1141574" y="4722586"/>
                  <a:pt x="1142076" y="4725265"/>
                  <a:pt x="1143081" y="4727441"/>
                </a:cubicBezTo>
                <a:cubicBezTo>
                  <a:pt x="1144420" y="4729785"/>
                  <a:pt x="1146094" y="4730790"/>
                  <a:pt x="1148104" y="4730455"/>
                </a:cubicBezTo>
                <a:cubicBezTo>
                  <a:pt x="1160158" y="4729785"/>
                  <a:pt x="1169870" y="4729451"/>
                  <a:pt x="1177237" y="4729451"/>
                </a:cubicBezTo>
                <a:cubicBezTo>
                  <a:pt x="1185943" y="4729451"/>
                  <a:pt x="1194063" y="4729785"/>
                  <a:pt x="1201598" y="4730455"/>
                </a:cubicBezTo>
                <a:cubicBezTo>
                  <a:pt x="1203942" y="4730623"/>
                  <a:pt x="1205867" y="4729534"/>
                  <a:pt x="1207374" y="4727190"/>
                </a:cubicBezTo>
                <a:cubicBezTo>
                  <a:pt x="1208714" y="4725014"/>
                  <a:pt x="1209384" y="4722418"/>
                  <a:pt x="1209384" y="4719405"/>
                </a:cubicBezTo>
                <a:cubicBezTo>
                  <a:pt x="1209384" y="4716391"/>
                  <a:pt x="1208714" y="4713879"/>
                  <a:pt x="1207374" y="4711870"/>
                </a:cubicBezTo>
                <a:cubicBezTo>
                  <a:pt x="1205867" y="4709526"/>
                  <a:pt x="1203942" y="4708522"/>
                  <a:pt x="1201598" y="4708856"/>
                </a:cubicBezTo>
                <a:lnTo>
                  <a:pt x="1199087" y="4708856"/>
                </a:lnTo>
                <a:cubicBezTo>
                  <a:pt x="1194900" y="4709359"/>
                  <a:pt x="1192222" y="4709442"/>
                  <a:pt x="1191050" y="4709108"/>
                </a:cubicBezTo>
                <a:cubicBezTo>
                  <a:pt x="1189208" y="4708773"/>
                  <a:pt x="1188287" y="4707601"/>
                  <a:pt x="1188287" y="4705592"/>
                </a:cubicBezTo>
                <a:lnTo>
                  <a:pt x="1254590" y="4644814"/>
                </a:lnTo>
                <a:lnTo>
                  <a:pt x="1254590" y="4706596"/>
                </a:lnTo>
                <a:cubicBezTo>
                  <a:pt x="1254590" y="4708438"/>
                  <a:pt x="1253502" y="4709442"/>
                  <a:pt x="1251325" y="4709610"/>
                </a:cubicBezTo>
                <a:cubicBezTo>
                  <a:pt x="1249986" y="4709777"/>
                  <a:pt x="1246972" y="4709526"/>
                  <a:pt x="1242284" y="4708856"/>
                </a:cubicBezTo>
                <a:cubicBezTo>
                  <a:pt x="1239772" y="4708187"/>
                  <a:pt x="1237763" y="4709024"/>
                  <a:pt x="1236256" y="4711368"/>
                </a:cubicBezTo>
                <a:cubicBezTo>
                  <a:pt x="1234917" y="4713377"/>
                  <a:pt x="1234247" y="4715972"/>
                  <a:pt x="1234247" y="4719154"/>
                </a:cubicBezTo>
                <a:cubicBezTo>
                  <a:pt x="1234247" y="4722502"/>
                  <a:pt x="1234917" y="4725265"/>
                  <a:pt x="1236256" y="4727441"/>
                </a:cubicBezTo>
                <a:cubicBezTo>
                  <a:pt x="1237763" y="4729785"/>
                  <a:pt x="1239772" y="4730790"/>
                  <a:pt x="1242284" y="4730455"/>
                </a:cubicBezTo>
                <a:cubicBezTo>
                  <a:pt x="1250321" y="4729785"/>
                  <a:pt x="1258692" y="4729451"/>
                  <a:pt x="1267399" y="4729451"/>
                </a:cubicBezTo>
                <a:cubicBezTo>
                  <a:pt x="1276273" y="4729451"/>
                  <a:pt x="1284979" y="4729785"/>
                  <a:pt x="1293518" y="4730455"/>
                </a:cubicBezTo>
                <a:cubicBezTo>
                  <a:pt x="1295862" y="4731125"/>
                  <a:pt x="1297787" y="4730288"/>
                  <a:pt x="1299294" y="4727944"/>
                </a:cubicBezTo>
                <a:cubicBezTo>
                  <a:pt x="1300466" y="4725935"/>
                  <a:pt x="1301052" y="4723256"/>
                  <a:pt x="1301052" y="4719907"/>
                </a:cubicBezTo>
                <a:cubicBezTo>
                  <a:pt x="1301052" y="4716558"/>
                  <a:pt x="1300466" y="4713796"/>
                  <a:pt x="1299294" y="4711619"/>
                </a:cubicBezTo>
                <a:cubicBezTo>
                  <a:pt x="1297787" y="4709275"/>
                  <a:pt x="1295862" y="4708354"/>
                  <a:pt x="1293518" y="4708856"/>
                </a:cubicBezTo>
                <a:cubicBezTo>
                  <a:pt x="1288327" y="4709526"/>
                  <a:pt x="1284560" y="4709777"/>
                  <a:pt x="1282216" y="4709610"/>
                </a:cubicBezTo>
                <a:cubicBezTo>
                  <a:pt x="1279203" y="4709275"/>
                  <a:pt x="1277696" y="4708270"/>
                  <a:pt x="1277696" y="4706596"/>
                </a:cubicBezTo>
                <a:lnTo>
                  <a:pt x="1277696" y="4621206"/>
                </a:lnTo>
                <a:cubicBezTo>
                  <a:pt x="1277696" y="4619364"/>
                  <a:pt x="1278951" y="4618192"/>
                  <a:pt x="1281463" y="4617690"/>
                </a:cubicBezTo>
                <a:cubicBezTo>
                  <a:pt x="1282970" y="4617355"/>
                  <a:pt x="1286067" y="4617188"/>
                  <a:pt x="1290755" y="4617188"/>
                </a:cubicBezTo>
                <a:lnTo>
                  <a:pt x="1293518" y="4617439"/>
                </a:lnTo>
                <a:cubicBezTo>
                  <a:pt x="1295862" y="4617606"/>
                  <a:pt x="1297787" y="4616518"/>
                  <a:pt x="1299294" y="4614174"/>
                </a:cubicBezTo>
                <a:cubicBezTo>
                  <a:pt x="1300466" y="4612165"/>
                  <a:pt x="1301052" y="4609570"/>
                  <a:pt x="1301052" y="4606388"/>
                </a:cubicBezTo>
                <a:cubicBezTo>
                  <a:pt x="1301052" y="4603207"/>
                  <a:pt x="1300466" y="4600612"/>
                  <a:pt x="1299294" y="4598603"/>
                </a:cubicBezTo>
                <a:cubicBezTo>
                  <a:pt x="1297787" y="4596259"/>
                  <a:pt x="1295862" y="4595338"/>
                  <a:pt x="1293518" y="4595840"/>
                </a:cubicBezTo>
                <a:cubicBezTo>
                  <a:pt x="1282468" y="4596510"/>
                  <a:pt x="1273426" y="4596845"/>
                  <a:pt x="1266394" y="4596845"/>
                </a:cubicBezTo>
                <a:cubicBezTo>
                  <a:pt x="1259529" y="4596845"/>
                  <a:pt x="1251493" y="4596510"/>
                  <a:pt x="1242284" y="4595840"/>
                </a:cubicBezTo>
                <a:cubicBezTo>
                  <a:pt x="1239772" y="4595338"/>
                  <a:pt x="1237763" y="4596259"/>
                  <a:pt x="1236256" y="4598603"/>
                </a:cubicBezTo>
                <a:cubicBezTo>
                  <a:pt x="1234917" y="4600612"/>
                  <a:pt x="1234247" y="4603207"/>
                  <a:pt x="1234247" y="4606388"/>
                </a:cubicBezTo>
                <a:cubicBezTo>
                  <a:pt x="1234247" y="4609570"/>
                  <a:pt x="1234917" y="4612165"/>
                  <a:pt x="1236256" y="4614174"/>
                </a:cubicBezTo>
                <a:cubicBezTo>
                  <a:pt x="1237763" y="4616518"/>
                  <a:pt x="1239772" y="4617606"/>
                  <a:pt x="1242284" y="4617439"/>
                </a:cubicBezTo>
                <a:lnTo>
                  <a:pt x="1244544" y="4617188"/>
                </a:lnTo>
                <a:cubicBezTo>
                  <a:pt x="1248395" y="4617188"/>
                  <a:pt x="1250906" y="4617355"/>
                  <a:pt x="1252079" y="4617690"/>
                </a:cubicBezTo>
                <a:cubicBezTo>
                  <a:pt x="1253753" y="4618192"/>
                  <a:pt x="1254590" y="4619364"/>
                  <a:pt x="1254590" y="4621206"/>
                </a:cubicBezTo>
                <a:lnTo>
                  <a:pt x="1188287" y="4681984"/>
                </a:lnTo>
                <a:lnTo>
                  <a:pt x="1188287" y="4622211"/>
                </a:lnTo>
                <a:cubicBezTo>
                  <a:pt x="1188287" y="4619867"/>
                  <a:pt x="1189208" y="4618443"/>
                  <a:pt x="1191050" y="4617941"/>
                </a:cubicBezTo>
                <a:cubicBezTo>
                  <a:pt x="1192389" y="4617439"/>
                  <a:pt x="1195152" y="4617188"/>
                  <a:pt x="1199338" y="4617188"/>
                </a:cubicBezTo>
                <a:lnTo>
                  <a:pt x="1201598" y="4617439"/>
                </a:lnTo>
                <a:cubicBezTo>
                  <a:pt x="1203942" y="4617606"/>
                  <a:pt x="1205867" y="4616434"/>
                  <a:pt x="1207374" y="4613923"/>
                </a:cubicBezTo>
                <a:cubicBezTo>
                  <a:pt x="1208714" y="4611746"/>
                  <a:pt x="1209384" y="4609151"/>
                  <a:pt x="1209384" y="4606137"/>
                </a:cubicBezTo>
                <a:cubicBezTo>
                  <a:pt x="1209384" y="4602956"/>
                  <a:pt x="1208714" y="4600361"/>
                  <a:pt x="1207374" y="4598352"/>
                </a:cubicBezTo>
                <a:cubicBezTo>
                  <a:pt x="1205867" y="4596175"/>
                  <a:pt x="1203942" y="4595338"/>
                  <a:pt x="1201598" y="4595840"/>
                </a:cubicBezTo>
                <a:cubicBezTo>
                  <a:pt x="1195570" y="4596677"/>
                  <a:pt x="1187617" y="4597096"/>
                  <a:pt x="1177739" y="4597096"/>
                </a:cubicBezTo>
                <a:cubicBezTo>
                  <a:pt x="1168363" y="4597096"/>
                  <a:pt x="1158484" y="4596677"/>
                  <a:pt x="1148104" y="4595840"/>
                </a:cubicBezTo>
                <a:close/>
                <a:moveTo>
                  <a:pt x="643065" y="4595840"/>
                </a:moveTo>
                <a:cubicBezTo>
                  <a:pt x="640051" y="4595673"/>
                  <a:pt x="637623" y="4596761"/>
                  <a:pt x="635781" y="4599105"/>
                </a:cubicBezTo>
                <a:cubicBezTo>
                  <a:pt x="634275" y="4601114"/>
                  <a:pt x="633605" y="4603626"/>
                  <a:pt x="633772" y="4606639"/>
                </a:cubicBezTo>
                <a:cubicBezTo>
                  <a:pt x="633772" y="4609653"/>
                  <a:pt x="634526" y="4612165"/>
                  <a:pt x="636033" y="4614174"/>
                </a:cubicBezTo>
                <a:cubicBezTo>
                  <a:pt x="637707" y="4616518"/>
                  <a:pt x="639883" y="4617690"/>
                  <a:pt x="642562" y="4617690"/>
                </a:cubicBezTo>
                <a:lnTo>
                  <a:pt x="646330" y="4617188"/>
                </a:lnTo>
                <a:cubicBezTo>
                  <a:pt x="651520" y="4616685"/>
                  <a:pt x="654952" y="4616685"/>
                  <a:pt x="656627" y="4617188"/>
                </a:cubicBezTo>
                <a:cubicBezTo>
                  <a:pt x="659641" y="4617857"/>
                  <a:pt x="661147" y="4619867"/>
                  <a:pt x="661147" y="4623215"/>
                </a:cubicBezTo>
                <a:cubicBezTo>
                  <a:pt x="661147" y="4638117"/>
                  <a:pt x="659724" y="4651427"/>
                  <a:pt x="656878" y="4663148"/>
                </a:cubicBezTo>
                <a:cubicBezTo>
                  <a:pt x="653362" y="4678384"/>
                  <a:pt x="647334" y="4691444"/>
                  <a:pt x="638795" y="4702327"/>
                </a:cubicBezTo>
                <a:cubicBezTo>
                  <a:pt x="636284" y="4705508"/>
                  <a:pt x="633186" y="4707517"/>
                  <a:pt x="629503" y="4708354"/>
                </a:cubicBezTo>
                <a:cubicBezTo>
                  <a:pt x="627494" y="4708856"/>
                  <a:pt x="624815" y="4708940"/>
                  <a:pt x="621466" y="4708605"/>
                </a:cubicBezTo>
                <a:lnTo>
                  <a:pt x="620713" y="4708605"/>
                </a:lnTo>
                <a:lnTo>
                  <a:pt x="620713" y="4759086"/>
                </a:lnTo>
                <a:cubicBezTo>
                  <a:pt x="620713" y="4761597"/>
                  <a:pt x="622052" y="4763607"/>
                  <a:pt x="624731" y="4765114"/>
                </a:cubicBezTo>
                <a:cubicBezTo>
                  <a:pt x="627075" y="4766453"/>
                  <a:pt x="630005" y="4767123"/>
                  <a:pt x="633521" y="4767123"/>
                </a:cubicBezTo>
                <a:cubicBezTo>
                  <a:pt x="637037" y="4766955"/>
                  <a:pt x="639967" y="4766202"/>
                  <a:pt x="642311" y="4764862"/>
                </a:cubicBezTo>
                <a:cubicBezTo>
                  <a:pt x="644823" y="4763355"/>
                  <a:pt x="645911" y="4761430"/>
                  <a:pt x="645576" y="4759086"/>
                </a:cubicBezTo>
                <a:cubicBezTo>
                  <a:pt x="644739" y="4752556"/>
                  <a:pt x="644153" y="4747617"/>
                  <a:pt x="643818" y="4744268"/>
                </a:cubicBezTo>
                <a:cubicBezTo>
                  <a:pt x="643651" y="4740752"/>
                  <a:pt x="643651" y="4737738"/>
                  <a:pt x="643818" y="4735227"/>
                </a:cubicBezTo>
                <a:cubicBezTo>
                  <a:pt x="643818" y="4733218"/>
                  <a:pt x="645074" y="4731795"/>
                  <a:pt x="647585" y="4730957"/>
                </a:cubicBezTo>
                <a:cubicBezTo>
                  <a:pt x="649092" y="4730623"/>
                  <a:pt x="651018" y="4730455"/>
                  <a:pt x="653362" y="4730455"/>
                </a:cubicBezTo>
                <a:lnTo>
                  <a:pt x="732473" y="4730455"/>
                </a:lnTo>
                <a:cubicBezTo>
                  <a:pt x="734650" y="4730455"/>
                  <a:pt x="736492" y="4730623"/>
                  <a:pt x="737998" y="4730957"/>
                </a:cubicBezTo>
                <a:cubicBezTo>
                  <a:pt x="740677" y="4731795"/>
                  <a:pt x="742101" y="4733218"/>
                  <a:pt x="742268" y="4735227"/>
                </a:cubicBezTo>
                <a:cubicBezTo>
                  <a:pt x="742268" y="4738073"/>
                  <a:pt x="742101" y="4741087"/>
                  <a:pt x="741766" y="4744268"/>
                </a:cubicBezTo>
                <a:cubicBezTo>
                  <a:pt x="741598" y="4748287"/>
                  <a:pt x="741180" y="4753226"/>
                  <a:pt x="740510" y="4759086"/>
                </a:cubicBezTo>
                <a:cubicBezTo>
                  <a:pt x="740175" y="4761430"/>
                  <a:pt x="741263" y="4763272"/>
                  <a:pt x="743775" y="4764611"/>
                </a:cubicBezTo>
                <a:cubicBezTo>
                  <a:pt x="746119" y="4765951"/>
                  <a:pt x="749049" y="4766620"/>
                  <a:pt x="752565" y="4766620"/>
                </a:cubicBezTo>
                <a:cubicBezTo>
                  <a:pt x="755914" y="4766620"/>
                  <a:pt x="758760" y="4765951"/>
                  <a:pt x="761104" y="4764611"/>
                </a:cubicBezTo>
                <a:cubicBezTo>
                  <a:pt x="763783" y="4763272"/>
                  <a:pt x="765039" y="4761430"/>
                  <a:pt x="764871" y="4759086"/>
                </a:cubicBezTo>
                <a:cubicBezTo>
                  <a:pt x="764202" y="4754398"/>
                  <a:pt x="763783" y="4747198"/>
                  <a:pt x="763616" y="4737487"/>
                </a:cubicBezTo>
                <a:cubicBezTo>
                  <a:pt x="763448" y="4724762"/>
                  <a:pt x="764034" y="4715135"/>
                  <a:pt x="765373" y="4708605"/>
                </a:cubicBezTo>
                <a:cubicBezTo>
                  <a:pt x="751142" y="4708773"/>
                  <a:pt x="742352" y="4708605"/>
                  <a:pt x="739003" y="4708103"/>
                </a:cubicBezTo>
                <a:cubicBezTo>
                  <a:pt x="735320" y="4707433"/>
                  <a:pt x="733478" y="4705759"/>
                  <a:pt x="733478" y="4703080"/>
                </a:cubicBezTo>
                <a:lnTo>
                  <a:pt x="733478" y="4623215"/>
                </a:lnTo>
                <a:cubicBezTo>
                  <a:pt x="733478" y="4620369"/>
                  <a:pt x="734817" y="4618611"/>
                  <a:pt x="737496" y="4617941"/>
                </a:cubicBezTo>
                <a:cubicBezTo>
                  <a:pt x="739840" y="4617271"/>
                  <a:pt x="744863" y="4617188"/>
                  <a:pt x="752565" y="4617690"/>
                </a:cubicBezTo>
                <a:cubicBezTo>
                  <a:pt x="756248" y="4618025"/>
                  <a:pt x="759262" y="4617104"/>
                  <a:pt x="761606" y="4614927"/>
                </a:cubicBezTo>
                <a:cubicBezTo>
                  <a:pt x="763616" y="4612918"/>
                  <a:pt x="764620" y="4610323"/>
                  <a:pt x="764620" y="4607142"/>
                </a:cubicBezTo>
                <a:cubicBezTo>
                  <a:pt x="764620" y="4603961"/>
                  <a:pt x="763616" y="4601282"/>
                  <a:pt x="761606" y="4599105"/>
                </a:cubicBezTo>
                <a:cubicBezTo>
                  <a:pt x="759262" y="4596761"/>
                  <a:pt x="756248" y="4595673"/>
                  <a:pt x="752565" y="4595840"/>
                </a:cubicBezTo>
                <a:close/>
                <a:moveTo>
                  <a:pt x="3530107" y="4595589"/>
                </a:moveTo>
                <a:cubicBezTo>
                  <a:pt x="3527763" y="4595087"/>
                  <a:pt x="3526005" y="4595924"/>
                  <a:pt x="3524833" y="4598100"/>
                </a:cubicBezTo>
                <a:cubicBezTo>
                  <a:pt x="3523661" y="4600277"/>
                  <a:pt x="3523075" y="4602956"/>
                  <a:pt x="3523075" y="4606137"/>
                </a:cubicBezTo>
                <a:cubicBezTo>
                  <a:pt x="3523075" y="4609318"/>
                  <a:pt x="3523661" y="4611914"/>
                  <a:pt x="3524833" y="4613923"/>
                </a:cubicBezTo>
                <a:cubicBezTo>
                  <a:pt x="3526005" y="4616434"/>
                  <a:pt x="3527763" y="4617523"/>
                  <a:pt x="3530107" y="4617188"/>
                </a:cubicBezTo>
                <a:cubicBezTo>
                  <a:pt x="3534292" y="4616685"/>
                  <a:pt x="3537725" y="4616769"/>
                  <a:pt x="3540404" y="4617439"/>
                </a:cubicBezTo>
                <a:cubicBezTo>
                  <a:pt x="3544422" y="4618276"/>
                  <a:pt x="3546431" y="4620034"/>
                  <a:pt x="3546431" y="4622713"/>
                </a:cubicBezTo>
                <a:lnTo>
                  <a:pt x="3546431" y="4705843"/>
                </a:lnTo>
                <a:cubicBezTo>
                  <a:pt x="3546431" y="4707684"/>
                  <a:pt x="3544422" y="4708856"/>
                  <a:pt x="3540404" y="4709359"/>
                </a:cubicBezTo>
                <a:cubicBezTo>
                  <a:pt x="3537055" y="4709526"/>
                  <a:pt x="3533623" y="4709191"/>
                  <a:pt x="3530107" y="4708354"/>
                </a:cubicBezTo>
                <a:cubicBezTo>
                  <a:pt x="3527763" y="4707852"/>
                  <a:pt x="3526005" y="4708856"/>
                  <a:pt x="3524833" y="4711368"/>
                </a:cubicBezTo>
                <a:cubicBezTo>
                  <a:pt x="3523661" y="4713377"/>
                  <a:pt x="3523075" y="4715972"/>
                  <a:pt x="3523075" y="4719154"/>
                </a:cubicBezTo>
                <a:cubicBezTo>
                  <a:pt x="3523075" y="4722335"/>
                  <a:pt x="3523661" y="4725014"/>
                  <a:pt x="3524833" y="4727190"/>
                </a:cubicBezTo>
                <a:cubicBezTo>
                  <a:pt x="3526005" y="4729367"/>
                  <a:pt x="3527763" y="4730288"/>
                  <a:pt x="3530107" y="4729953"/>
                </a:cubicBezTo>
                <a:cubicBezTo>
                  <a:pt x="3535297" y="4729618"/>
                  <a:pt x="3541325" y="4729451"/>
                  <a:pt x="3548189" y="4729451"/>
                </a:cubicBezTo>
                <a:cubicBezTo>
                  <a:pt x="3555054" y="4729451"/>
                  <a:pt x="3562170" y="4729618"/>
                  <a:pt x="3569537" y="4729953"/>
                </a:cubicBezTo>
                <a:lnTo>
                  <a:pt x="3569537" y="4678719"/>
                </a:lnTo>
                <a:lnTo>
                  <a:pt x="3587871" y="4663650"/>
                </a:lnTo>
                <a:lnTo>
                  <a:pt x="3612985" y="4700066"/>
                </a:lnTo>
                <a:cubicBezTo>
                  <a:pt x="3615162" y="4702913"/>
                  <a:pt x="3616167" y="4705173"/>
                  <a:pt x="3615999" y="4706847"/>
                </a:cubicBezTo>
                <a:cubicBezTo>
                  <a:pt x="3615999" y="4708354"/>
                  <a:pt x="3614994" y="4708856"/>
                  <a:pt x="3612985" y="4708354"/>
                </a:cubicBezTo>
                <a:cubicBezTo>
                  <a:pt x="3610474" y="4707852"/>
                  <a:pt x="3608381" y="4708773"/>
                  <a:pt x="3606707" y="4711117"/>
                </a:cubicBezTo>
                <a:cubicBezTo>
                  <a:pt x="3605367" y="4713293"/>
                  <a:pt x="3604614" y="4715889"/>
                  <a:pt x="3604446" y="4718902"/>
                </a:cubicBezTo>
                <a:cubicBezTo>
                  <a:pt x="3604446" y="4722084"/>
                  <a:pt x="3605116" y="4724679"/>
                  <a:pt x="3606455" y="4726688"/>
                </a:cubicBezTo>
                <a:cubicBezTo>
                  <a:pt x="3608130" y="4729032"/>
                  <a:pt x="3610558" y="4730120"/>
                  <a:pt x="3613739" y="4729953"/>
                </a:cubicBezTo>
                <a:cubicBezTo>
                  <a:pt x="3620269" y="4729451"/>
                  <a:pt x="3629226" y="4729199"/>
                  <a:pt x="3640612" y="4729199"/>
                </a:cubicBezTo>
                <a:cubicBezTo>
                  <a:pt x="3649653" y="4729367"/>
                  <a:pt x="3657773" y="4729618"/>
                  <a:pt x="3664973" y="4729953"/>
                </a:cubicBezTo>
                <a:cubicBezTo>
                  <a:pt x="3667484" y="4730120"/>
                  <a:pt x="3669493" y="4728948"/>
                  <a:pt x="3671000" y="4726437"/>
                </a:cubicBezTo>
                <a:cubicBezTo>
                  <a:pt x="3672340" y="4724260"/>
                  <a:pt x="3673010" y="4721665"/>
                  <a:pt x="3673010" y="4718651"/>
                </a:cubicBezTo>
                <a:cubicBezTo>
                  <a:pt x="3673010" y="4715470"/>
                  <a:pt x="3672340" y="4712875"/>
                  <a:pt x="3671000" y="4710866"/>
                </a:cubicBezTo>
                <a:cubicBezTo>
                  <a:pt x="3669493" y="4708689"/>
                  <a:pt x="3667484" y="4707852"/>
                  <a:pt x="3664973" y="4708354"/>
                </a:cubicBezTo>
                <a:lnTo>
                  <a:pt x="3658694" y="4709108"/>
                </a:lnTo>
                <a:cubicBezTo>
                  <a:pt x="3654676" y="4709610"/>
                  <a:pt x="3651997" y="4709777"/>
                  <a:pt x="3650657" y="4709610"/>
                </a:cubicBezTo>
                <a:cubicBezTo>
                  <a:pt x="3648648" y="4709442"/>
                  <a:pt x="3647058" y="4708522"/>
                  <a:pt x="3645886" y="4706847"/>
                </a:cubicBezTo>
                <a:lnTo>
                  <a:pt x="3605451" y="4649837"/>
                </a:lnTo>
                <a:lnTo>
                  <a:pt x="3643123" y="4620453"/>
                </a:lnTo>
                <a:cubicBezTo>
                  <a:pt x="3645132" y="4618778"/>
                  <a:pt x="3647393" y="4617774"/>
                  <a:pt x="3649904" y="4617439"/>
                </a:cubicBezTo>
                <a:cubicBezTo>
                  <a:pt x="3651411" y="4617104"/>
                  <a:pt x="3653671" y="4617020"/>
                  <a:pt x="3656685" y="4617188"/>
                </a:cubicBezTo>
                <a:lnTo>
                  <a:pt x="3661959" y="4617188"/>
                </a:lnTo>
                <a:cubicBezTo>
                  <a:pt x="3664805" y="4617355"/>
                  <a:pt x="3667066" y="4616267"/>
                  <a:pt x="3668740" y="4613923"/>
                </a:cubicBezTo>
                <a:cubicBezTo>
                  <a:pt x="3670247" y="4611914"/>
                  <a:pt x="3671000" y="4609318"/>
                  <a:pt x="3671000" y="4606137"/>
                </a:cubicBezTo>
                <a:cubicBezTo>
                  <a:pt x="3671000" y="4603123"/>
                  <a:pt x="3670247" y="4600528"/>
                  <a:pt x="3668740" y="4598352"/>
                </a:cubicBezTo>
                <a:cubicBezTo>
                  <a:pt x="3667066" y="4596175"/>
                  <a:pt x="3664805" y="4595254"/>
                  <a:pt x="3661959" y="4595589"/>
                </a:cubicBezTo>
                <a:cubicBezTo>
                  <a:pt x="3651411" y="4596426"/>
                  <a:pt x="3641449" y="4596845"/>
                  <a:pt x="3632073" y="4596845"/>
                </a:cubicBezTo>
                <a:cubicBezTo>
                  <a:pt x="3620855" y="4597012"/>
                  <a:pt x="3611562" y="4596594"/>
                  <a:pt x="3604195" y="4595589"/>
                </a:cubicBezTo>
                <a:cubicBezTo>
                  <a:pt x="3601851" y="4594919"/>
                  <a:pt x="3599926" y="4595756"/>
                  <a:pt x="3598419" y="4598100"/>
                </a:cubicBezTo>
                <a:cubicBezTo>
                  <a:pt x="3597247" y="4599942"/>
                  <a:pt x="3596661" y="4602537"/>
                  <a:pt x="3596661" y="4605886"/>
                </a:cubicBezTo>
                <a:cubicBezTo>
                  <a:pt x="3596661" y="4608900"/>
                  <a:pt x="3597163" y="4611495"/>
                  <a:pt x="3598168" y="4613672"/>
                </a:cubicBezTo>
                <a:cubicBezTo>
                  <a:pt x="3599172" y="4616183"/>
                  <a:pt x="3600595" y="4617355"/>
                  <a:pt x="3602437" y="4617188"/>
                </a:cubicBezTo>
                <a:cubicBezTo>
                  <a:pt x="3605283" y="4617188"/>
                  <a:pt x="3607041" y="4617523"/>
                  <a:pt x="3607711" y="4618192"/>
                </a:cubicBezTo>
                <a:cubicBezTo>
                  <a:pt x="3608716" y="4618695"/>
                  <a:pt x="3608548" y="4619783"/>
                  <a:pt x="3607209" y="4621457"/>
                </a:cubicBezTo>
                <a:lnTo>
                  <a:pt x="3569537" y="4651344"/>
                </a:lnTo>
                <a:lnTo>
                  <a:pt x="3569537" y="4595589"/>
                </a:lnTo>
                <a:cubicBezTo>
                  <a:pt x="3563677" y="4596594"/>
                  <a:pt x="3557147" y="4597012"/>
                  <a:pt x="3549947" y="4596845"/>
                </a:cubicBezTo>
                <a:cubicBezTo>
                  <a:pt x="3544924" y="4596677"/>
                  <a:pt x="3538311" y="4596259"/>
                  <a:pt x="3530107" y="4595589"/>
                </a:cubicBezTo>
                <a:close/>
                <a:moveTo>
                  <a:pt x="2523973" y="4595589"/>
                </a:moveTo>
                <a:cubicBezTo>
                  <a:pt x="2521964" y="4595422"/>
                  <a:pt x="2520373" y="4596510"/>
                  <a:pt x="2519201" y="4598854"/>
                </a:cubicBezTo>
                <a:cubicBezTo>
                  <a:pt x="2518196" y="4600863"/>
                  <a:pt x="2517694" y="4603458"/>
                  <a:pt x="2517694" y="4606639"/>
                </a:cubicBezTo>
                <a:cubicBezTo>
                  <a:pt x="2517694" y="4609653"/>
                  <a:pt x="2518113" y="4612248"/>
                  <a:pt x="2518950" y="4614425"/>
                </a:cubicBezTo>
                <a:cubicBezTo>
                  <a:pt x="2520122" y="4616937"/>
                  <a:pt x="2521629" y="4618192"/>
                  <a:pt x="2523470" y="4618192"/>
                </a:cubicBezTo>
                <a:lnTo>
                  <a:pt x="2525731" y="4617941"/>
                </a:lnTo>
                <a:cubicBezTo>
                  <a:pt x="2528410" y="4617774"/>
                  <a:pt x="2530251" y="4617857"/>
                  <a:pt x="2531256" y="4618192"/>
                </a:cubicBezTo>
                <a:cubicBezTo>
                  <a:pt x="2533098" y="4618695"/>
                  <a:pt x="2534019" y="4619783"/>
                  <a:pt x="2534019" y="4621457"/>
                </a:cubicBezTo>
                <a:lnTo>
                  <a:pt x="2534019" y="4702075"/>
                </a:lnTo>
                <a:cubicBezTo>
                  <a:pt x="2534019" y="4704922"/>
                  <a:pt x="2532428" y="4706847"/>
                  <a:pt x="2529247" y="4707852"/>
                </a:cubicBezTo>
                <a:cubicBezTo>
                  <a:pt x="2527070" y="4708522"/>
                  <a:pt x="2524810" y="4708605"/>
                  <a:pt x="2522466" y="4708103"/>
                </a:cubicBezTo>
                <a:cubicBezTo>
                  <a:pt x="2520792" y="4707768"/>
                  <a:pt x="2519536" y="4708773"/>
                  <a:pt x="2518699" y="4711117"/>
                </a:cubicBezTo>
                <a:cubicBezTo>
                  <a:pt x="2517861" y="4713293"/>
                  <a:pt x="2517527" y="4715972"/>
                  <a:pt x="2517694" y="4719154"/>
                </a:cubicBezTo>
                <a:cubicBezTo>
                  <a:pt x="2517861" y="4722335"/>
                  <a:pt x="2518531" y="4725014"/>
                  <a:pt x="2519703" y="4727190"/>
                </a:cubicBezTo>
                <a:cubicBezTo>
                  <a:pt x="2520875" y="4729534"/>
                  <a:pt x="2522382" y="4730539"/>
                  <a:pt x="2524224" y="4730204"/>
                </a:cubicBezTo>
                <a:cubicBezTo>
                  <a:pt x="2530586" y="4729534"/>
                  <a:pt x="2537786" y="4729199"/>
                  <a:pt x="2545823" y="4729199"/>
                </a:cubicBezTo>
                <a:cubicBezTo>
                  <a:pt x="2554027" y="4729199"/>
                  <a:pt x="2561561" y="4729618"/>
                  <a:pt x="2568426" y="4730455"/>
                </a:cubicBezTo>
                <a:cubicBezTo>
                  <a:pt x="2570268" y="4730455"/>
                  <a:pt x="2571774" y="4729283"/>
                  <a:pt x="2572946" y="4726939"/>
                </a:cubicBezTo>
                <a:cubicBezTo>
                  <a:pt x="2573784" y="4724762"/>
                  <a:pt x="2574202" y="4722084"/>
                  <a:pt x="2574202" y="4718902"/>
                </a:cubicBezTo>
                <a:cubicBezTo>
                  <a:pt x="2574035" y="4715721"/>
                  <a:pt x="2573449" y="4713042"/>
                  <a:pt x="2572444" y="4710866"/>
                </a:cubicBezTo>
                <a:cubicBezTo>
                  <a:pt x="2571440" y="4708354"/>
                  <a:pt x="2570100" y="4707266"/>
                  <a:pt x="2568426" y="4707601"/>
                </a:cubicBezTo>
                <a:cubicBezTo>
                  <a:pt x="2564240" y="4707936"/>
                  <a:pt x="2561477" y="4707852"/>
                  <a:pt x="2560138" y="4707350"/>
                </a:cubicBezTo>
                <a:cubicBezTo>
                  <a:pt x="2558129" y="4706512"/>
                  <a:pt x="2557124" y="4704671"/>
                  <a:pt x="2557124" y="4701824"/>
                </a:cubicBezTo>
                <a:lnTo>
                  <a:pt x="2557124" y="4640796"/>
                </a:lnTo>
                <a:lnTo>
                  <a:pt x="2583746" y="4699313"/>
                </a:lnTo>
                <a:cubicBezTo>
                  <a:pt x="2586257" y="4704503"/>
                  <a:pt x="2589773" y="4707098"/>
                  <a:pt x="2594294" y="4707098"/>
                </a:cubicBezTo>
                <a:cubicBezTo>
                  <a:pt x="2598647" y="4707098"/>
                  <a:pt x="2602247" y="4704503"/>
                  <a:pt x="2605093" y="4699313"/>
                </a:cubicBezTo>
                <a:lnTo>
                  <a:pt x="2631464" y="4640796"/>
                </a:lnTo>
                <a:lnTo>
                  <a:pt x="2631464" y="4705843"/>
                </a:lnTo>
                <a:cubicBezTo>
                  <a:pt x="2631464" y="4707350"/>
                  <a:pt x="2629790" y="4708187"/>
                  <a:pt x="2626441" y="4708354"/>
                </a:cubicBezTo>
                <a:cubicBezTo>
                  <a:pt x="2624767" y="4708354"/>
                  <a:pt x="2621837" y="4708187"/>
                  <a:pt x="2617651" y="4707852"/>
                </a:cubicBezTo>
                <a:lnTo>
                  <a:pt x="2616646" y="4707852"/>
                </a:lnTo>
                <a:cubicBezTo>
                  <a:pt x="2612628" y="4708354"/>
                  <a:pt x="2610786" y="4712205"/>
                  <a:pt x="2611121" y="4719405"/>
                </a:cubicBezTo>
                <a:cubicBezTo>
                  <a:pt x="2611456" y="4726772"/>
                  <a:pt x="2613632" y="4730455"/>
                  <a:pt x="2617651" y="4730455"/>
                </a:cubicBezTo>
                <a:cubicBezTo>
                  <a:pt x="2626190" y="4729953"/>
                  <a:pt x="2634812" y="4729702"/>
                  <a:pt x="2643519" y="4729702"/>
                </a:cubicBezTo>
                <a:cubicBezTo>
                  <a:pt x="2652058" y="4729702"/>
                  <a:pt x="2660178" y="4729953"/>
                  <a:pt x="2667880" y="4730455"/>
                </a:cubicBezTo>
                <a:cubicBezTo>
                  <a:pt x="2669889" y="4730455"/>
                  <a:pt x="2671480" y="4729199"/>
                  <a:pt x="2672652" y="4726688"/>
                </a:cubicBezTo>
                <a:cubicBezTo>
                  <a:pt x="2673657" y="4724679"/>
                  <a:pt x="2674159" y="4722084"/>
                  <a:pt x="2674159" y="4718902"/>
                </a:cubicBezTo>
                <a:cubicBezTo>
                  <a:pt x="2674159" y="4715721"/>
                  <a:pt x="2673657" y="4713042"/>
                  <a:pt x="2672652" y="4710866"/>
                </a:cubicBezTo>
                <a:cubicBezTo>
                  <a:pt x="2671815" y="4708689"/>
                  <a:pt x="2670727" y="4707768"/>
                  <a:pt x="2669387" y="4708103"/>
                </a:cubicBezTo>
                <a:cubicBezTo>
                  <a:pt x="2664866" y="4708773"/>
                  <a:pt x="2661602" y="4709024"/>
                  <a:pt x="2659592" y="4708856"/>
                </a:cubicBezTo>
                <a:cubicBezTo>
                  <a:pt x="2656244" y="4708689"/>
                  <a:pt x="2654569" y="4707601"/>
                  <a:pt x="2654569" y="4705592"/>
                </a:cubicBezTo>
                <a:lnTo>
                  <a:pt x="2654569" y="4621457"/>
                </a:lnTo>
                <a:cubicBezTo>
                  <a:pt x="2654569" y="4619615"/>
                  <a:pt x="2656076" y="4618443"/>
                  <a:pt x="2659090" y="4617941"/>
                </a:cubicBezTo>
                <a:cubicBezTo>
                  <a:pt x="2661434" y="4617606"/>
                  <a:pt x="2664029" y="4617690"/>
                  <a:pt x="2666876" y="4618192"/>
                </a:cubicBezTo>
                <a:cubicBezTo>
                  <a:pt x="2669387" y="4618695"/>
                  <a:pt x="2671313" y="4617774"/>
                  <a:pt x="2672652" y="4615430"/>
                </a:cubicBezTo>
                <a:cubicBezTo>
                  <a:pt x="2673824" y="4613420"/>
                  <a:pt x="2674326" y="4610742"/>
                  <a:pt x="2674159" y="4607393"/>
                </a:cubicBezTo>
                <a:cubicBezTo>
                  <a:pt x="2674159" y="4604212"/>
                  <a:pt x="2673657" y="4601449"/>
                  <a:pt x="2672652" y="4599105"/>
                </a:cubicBezTo>
                <a:cubicBezTo>
                  <a:pt x="2671480" y="4596594"/>
                  <a:pt x="2670141" y="4595505"/>
                  <a:pt x="2668634" y="4595840"/>
                </a:cubicBezTo>
                <a:cubicBezTo>
                  <a:pt x="2661602" y="4596342"/>
                  <a:pt x="2655993" y="4596510"/>
                  <a:pt x="2651807" y="4596342"/>
                </a:cubicBezTo>
                <a:cubicBezTo>
                  <a:pt x="2647286" y="4596342"/>
                  <a:pt x="2642598" y="4596091"/>
                  <a:pt x="2637743" y="4595589"/>
                </a:cubicBezTo>
                <a:cubicBezTo>
                  <a:pt x="2633557" y="4595254"/>
                  <a:pt x="2630627" y="4595840"/>
                  <a:pt x="2628952" y="4597347"/>
                </a:cubicBezTo>
                <a:cubicBezTo>
                  <a:pt x="2627780" y="4598184"/>
                  <a:pt x="2626608" y="4600110"/>
                  <a:pt x="2625436" y="4603123"/>
                </a:cubicBezTo>
                <a:lnTo>
                  <a:pt x="2623929" y="4606891"/>
                </a:lnTo>
                <a:lnTo>
                  <a:pt x="2596052" y="4672189"/>
                </a:lnTo>
                <a:cubicBezTo>
                  <a:pt x="2595550" y="4673696"/>
                  <a:pt x="2594964" y="4674449"/>
                  <a:pt x="2594294" y="4674449"/>
                </a:cubicBezTo>
                <a:cubicBezTo>
                  <a:pt x="2593792" y="4674449"/>
                  <a:pt x="2593206" y="4673696"/>
                  <a:pt x="2592536" y="4672189"/>
                </a:cubicBezTo>
                <a:lnTo>
                  <a:pt x="2565161" y="4607895"/>
                </a:lnTo>
                <a:lnTo>
                  <a:pt x="2564156" y="4605635"/>
                </a:lnTo>
                <a:cubicBezTo>
                  <a:pt x="2562482" y="4601951"/>
                  <a:pt x="2561059" y="4599440"/>
                  <a:pt x="2559887" y="4598100"/>
                </a:cubicBezTo>
                <a:cubicBezTo>
                  <a:pt x="2557710" y="4596091"/>
                  <a:pt x="2554948" y="4595254"/>
                  <a:pt x="2551599" y="4595589"/>
                </a:cubicBezTo>
                <a:cubicBezTo>
                  <a:pt x="2547413" y="4596091"/>
                  <a:pt x="2543395" y="4596342"/>
                  <a:pt x="2539544" y="4596342"/>
                </a:cubicBezTo>
                <a:cubicBezTo>
                  <a:pt x="2537032" y="4596342"/>
                  <a:pt x="2532344" y="4596091"/>
                  <a:pt x="2525480" y="4595589"/>
                </a:cubicBezTo>
                <a:close/>
                <a:moveTo>
                  <a:pt x="2159260" y="4595589"/>
                </a:moveTo>
                <a:cubicBezTo>
                  <a:pt x="2157084" y="4595254"/>
                  <a:pt x="2155326" y="4596175"/>
                  <a:pt x="2153986" y="4598352"/>
                </a:cubicBezTo>
                <a:cubicBezTo>
                  <a:pt x="2152981" y="4600528"/>
                  <a:pt x="2152479" y="4603123"/>
                  <a:pt x="2152479" y="4606137"/>
                </a:cubicBezTo>
                <a:cubicBezTo>
                  <a:pt x="2152479" y="4609151"/>
                  <a:pt x="2153065" y="4611662"/>
                  <a:pt x="2154237" y="4613672"/>
                </a:cubicBezTo>
                <a:cubicBezTo>
                  <a:pt x="2155409" y="4615848"/>
                  <a:pt x="2157167" y="4616685"/>
                  <a:pt x="2159511" y="4616183"/>
                </a:cubicBezTo>
                <a:cubicBezTo>
                  <a:pt x="2163362" y="4615513"/>
                  <a:pt x="2166209" y="4615346"/>
                  <a:pt x="2168050" y="4615681"/>
                </a:cubicBezTo>
                <a:cubicBezTo>
                  <a:pt x="2170394" y="4616183"/>
                  <a:pt x="2171566" y="4617355"/>
                  <a:pt x="2171566" y="4619197"/>
                </a:cubicBezTo>
                <a:lnTo>
                  <a:pt x="2171566" y="4703080"/>
                </a:lnTo>
                <a:cubicBezTo>
                  <a:pt x="2171566" y="4706261"/>
                  <a:pt x="2171064" y="4708187"/>
                  <a:pt x="2170059" y="4708856"/>
                </a:cubicBezTo>
                <a:cubicBezTo>
                  <a:pt x="2169390" y="4709359"/>
                  <a:pt x="2167548" y="4709442"/>
                  <a:pt x="2164534" y="4709108"/>
                </a:cubicBezTo>
                <a:lnTo>
                  <a:pt x="2159762" y="4708605"/>
                </a:lnTo>
                <a:cubicBezTo>
                  <a:pt x="2157084" y="4708270"/>
                  <a:pt x="2154907" y="4709275"/>
                  <a:pt x="2153233" y="4711619"/>
                </a:cubicBezTo>
                <a:cubicBezTo>
                  <a:pt x="2151726" y="4713628"/>
                  <a:pt x="2150972" y="4716140"/>
                  <a:pt x="2150972" y="4719154"/>
                </a:cubicBezTo>
                <a:cubicBezTo>
                  <a:pt x="2150972" y="4722335"/>
                  <a:pt x="2151642" y="4724930"/>
                  <a:pt x="2152981" y="4726939"/>
                </a:cubicBezTo>
                <a:cubicBezTo>
                  <a:pt x="2154823" y="4729283"/>
                  <a:pt x="2157251" y="4730455"/>
                  <a:pt x="2160265" y="4730455"/>
                </a:cubicBezTo>
                <a:lnTo>
                  <a:pt x="2322004" y="4730455"/>
                </a:lnTo>
                <a:cubicBezTo>
                  <a:pt x="2325687" y="4730455"/>
                  <a:pt x="2328617" y="4729199"/>
                  <a:pt x="2330794" y="4726688"/>
                </a:cubicBezTo>
                <a:cubicBezTo>
                  <a:pt x="2332803" y="4724511"/>
                  <a:pt x="2333807" y="4721916"/>
                  <a:pt x="2333808" y="4718902"/>
                </a:cubicBezTo>
                <a:cubicBezTo>
                  <a:pt x="2333807" y="4715721"/>
                  <a:pt x="2332803" y="4713126"/>
                  <a:pt x="2330794" y="4711117"/>
                </a:cubicBezTo>
                <a:cubicBezTo>
                  <a:pt x="2328617" y="4708940"/>
                  <a:pt x="2325687" y="4708103"/>
                  <a:pt x="2322004" y="4708605"/>
                </a:cubicBezTo>
                <a:cubicBezTo>
                  <a:pt x="2319157" y="4708773"/>
                  <a:pt x="2317064" y="4708605"/>
                  <a:pt x="2315725" y="4708103"/>
                </a:cubicBezTo>
                <a:cubicBezTo>
                  <a:pt x="2313883" y="4707266"/>
                  <a:pt x="2312962" y="4705592"/>
                  <a:pt x="2312962" y="4703080"/>
                </a:cubicBezTo>
                <a:lnTo>
                  <a:pt x="2312962" y="4618192"/>
                </a:lnTo>
                <a:cubicBezTo>
                  <a:pt x="2312962" y="4616685"/>
                  <a:pt x="2313548" y="4615848"/>
                  <a:pt x="2314720" y="4615681"/>
                </a:cubicBezTo>
                <a:cubicBezTo>
                  <a:pt x="2315558" y="4615513"/>
                  <a:pt x="2317232" y="4615681"/>
                  <a:pt x="2319743" y="4616183"/>
                </a:cubicBezTo>
                <a:lnTo>
                  <a:pt x="2322506" y="4616937"/>
                </a:lnTo>
                <a:cubicBezTo>
                  <a:pt x="2325352" y="4617271"/>
                  <a:pt x="2327696" y="4616267"/>
                  <a:pt x="2329538" y="4613923"/>
                </a:cubicBezTo>
                <a:cubicBezTo>
                  <a:pt x="2331212" y="4611914"/>
                  <a:pt x="2332050" y="4609402"/>
                  <a:pt x="2332050" y="4606388"/>
                </a:cubicBezTo>
                <a:cubicBezTo>
                  <a:pt x="2332050" y="4603207"/>
                  <a:pt x="2331212" y="4600612"/>
                  <a:pt x="2329538" y="4598603"/>
                </a:cubicBezTo>
                <a:cubicBezTo>
                  <a:pt x="2327696" y="4596259"/>
                  <a:pt x="2325352" y="4595254"/>
                  <a:pt x="2322506" y="4595589"/>
                </a:cubicBezTo>
                <a:cubicBezTo>
                  <a:pt x="2316981" y="4595924"/>
                  <a:pt x="2310367" y="4596091"/>
                  <a:pt x="2302665" y="4596091"/>
                </a:cubicBezTo>
                <a:cubicBezTo>
                  <a:pt x="2294796" y="4596091"/>
                  <a:pt x="2287345" y="4595924"/>
                  <a:pt x="2280313" y="4595589"/>
                </a:cubicBezTo>
                <a:cubicBezTo>
                  <a:pt x="2278137" y="4595422"/>
                  <a:pt x="2276462" y="4596426"/>
                  <a:pt x="2275290" y="4598603"/>
                </a:cubicBezTo>
                <a:cubicBezTo>
                  <a:pt x="2274286" y="4600612"/>
                  <a:pt x="2273783" y="4603123"/>
                  <a:pt x="2273783" y="4606137"/>
                </a:cubicBezTo>
                <a:cubicBezTo>
                  <a:pt x="2273783" y="4609151"/>
                  <a:pt x="2274369" y="4611662"/>
                  <a:pt x="2275541" y="4613672"/>
                </a:cubicBezTo>
                <a:cubicBezTo>
                  <a:pt x="2276713" y="4616016"/>
                  <a:pt x="2278304" y="4617104"/>
                  <a:pt x="2280313" y="4616937"/>
                </a:cubicBezTo>
                <a:lnTo>
                  <a:pt x="2280564" y="4616685"/>
                </a:lnTo>
                <a:cubicBezTo>
                  <a:pt x="2284080" y="4616518"/>
                  <a:pt x="2286341" y="4616518"/>
                  <a:pt x="2287345" y="4616685"/>
                </a:cubicBezTo>
                <a:cubicBezTo>
                  <a:pt x="2288685" y="4617020"/>
                  <a:pt x="2289522" y="4618025"/>
                  <a:pt x="2289857" y="4619699"/>
                </a:cubicBezTo>
                <a:lnTo>
                  <a:pt x="2289857" y="4700066"/>
                </a:lnTo>
                <a:cubicBezTo>
                  <a:pt x="2289857" y="4702913"/>
                  <a:pt x="2289187" y="4705006"/>
                  <a:pt x="2287848" y="4706345"/>
                </a:cubicBezTo>
                <a:cubicBezTo>
                  <a:pt x="2286341" y="4707852"/>
                  <a:pt x="2283578" y="4708605"/>
                  <a:pt x="2279560" y="4708605"/>
                </a:cubicBezTo>
                <a:lnTo>
                  <a:pt x="2256957" y="4708605"/>
                </a:lnTo>
                <a:cubicBezTo>
                  <a:pt x="2255952" y="4707936"/>
                  <a:pt x="2255198" y="4706847"/>
                  <a:pt x="2254696" y="4705340"/>
                </a:cubicBezTo>
                <a:cubicBezTo>
                  <a:pt x="2254194" y="4703834"/>
                  <a:pt x="2253943" y="4702075"/>
                  <a:pt x="2253943" y="4700066"/>
                </a:cubicBezTo>
                <a:lnTo>
                  <a:pt x="2253943" y="4618192"/>
                </a:lnTo>
                <a:cubicBezTo>
                  <a:pt x="2253943" y="4616685"/>
                  <a:pt x="2254529" y="4615848"/>
                  <a:pt x="2255701" y="4615681"/>
                </a:cubicBezTo>
                <a:cubicBezTo>
                  <a:pt x="2256371" y="4615681"/>
                  <a:pt x="2257794" y="4615932"/>
                  <a:pt x="2259970" y="4616434"/>
                </a:cubicBezTo>
                <a:lnTo>
                  <a:pt x="2261226" y="4616937"/>
                </a:lnTo>
                <a:cubicBezTo>
                  <a:pt x="2264240" y="4617271"/>
                  <a:pt x="2266667" y="4616267"/>
                  <a:pt x="2268509" y="4613923"/>
                </a:cubicBezTo>
                <a:cubicBezTo>
                  <a:pt x="2270184" y="4611914"/>
                  <a:pt x="2271021" y="4609402"/>
                  <a:pt x="2271021" y="4606388"/>
                </a:cubicBezTo>
                <a:cubicBezTo>
                  <a:pt x="2271021" y="4603207"/>
                  <a:pt x="2270184" y="4600612"/>
                  <a:pt x="2268509" y="4598603"/>
                </a:cubicBezTo>
                <a:cubicBezTo>
                  <a:pt x="2266667" y="4596259"/>
                  <a:pt x="2264240" y="4595254"/>
                  <a:pt x="2261226" y="4595589"/>
                </a:cubicBezTo>
                <a:cubicBezTo>
                  <a:pt x="2256203" y="4595756"/>
                  <a:pt x="2249338" y="4595840"/>
                  <a:pt x="2240632" y="4595840"/>
                </a:cubicBezTo>
                <a:cubicBezTo>
                  <a:pt x="2231088" y="4596008"/>
                  <a:pt x="2224475" y="4595924"/>
                  <a:pt x="2220791" y="4595589"/>
                </a:cubicBezTo>
                <a:cubicBezTo>
                  <a:pt x="2218112" y="4595254"/>
                  <a:pt x="2216103" y="4596342"/>
                  <a:pt x="2214764" y="4598854"/>
                </a:cubicBezTo>
                <a:cubicBezTo>
                  <a:pt x="2213424" y="4601030"/>
                  <a:pt x="2212755" y="4603626"/>
                  <a:pt x="2212755" y="4606639"/>
                </a:cubicBezTo>
                <a:cubicBezTo>
                  <a:pt x="2212922" y="4609821"/>
                  <a:pt x="2213675" y="4612416"/>
                  <a:pt x="2215015" y="4614425"/>
                </a:cubicBezTo>
                <a:cubicBezTo>
                  <a:pt x="2216354" y="4616602"/>
                  <a:pt x="2218280" y="4617439"/>
                  <a:pt x="2220791" y="4616937"/>
                </a:cubicBezTo>
                <a:cubicBezTo>
                  <a:pt x="2223805" y="4616099"/>
                  <a:pt x="2226149" y="4615932"/>
                  <a:pt x="2227823" y="4616434"/>
                </a:cubicBezTo>
                <a:cubicBezTo>
                  <a:pt x="2229498" y="4616769"/>
                  <a:pt x="2230419" y="4617857"/>
                  <a:pt x="2230586" y="4619699"/>
                </a:cubicBezTo>
                <a:lnTo>
                  <a:pt x="2230586" y="4700066"/>
                </a:lnTo>
                <a:cubicBezTo>
                  <a:pt x="2230586" y="4702243"/>
                  <a:pt x="2230335" y="4704001"/>
                  <a:pt x="2229833" y="4705340"/>
                </a:cubicBezTo>
                <a:cubicBezTo>
                  <a:pt x="2229330" y="4706847"/>
                  <a:pt x="2228493" y="4707936"/>
                  <a:pt x="2227321" y="4708605"/>
                </a:cubicBezTo>
                <a:lnTo>
                  <a:pt x="2204718" y="4708605"/>
                </a:lnTo>
                <a:cubicBezTo>
                  <a:pt x="2201369" y="4708605"/>
                  <a:pt x="2198858" y="4707768"/>
                  <a:pt x="2197183" y="4706094"/>
                </a:cubicBezTo>
                <a:cubicBezTo>
                  <a:pt x="2195509" y="4704587"/>
                  <a:pt x="2194672" y="4702578"/>
                  <a:pt x="2194672" y="4700066"/>
                </a:cubicBezTo>
                <a:lnTo>
                  <a:pt x="2194672" y="4619699"/>
                </a:lnTo>
                <a:cubicBezTo>
                  <a:pt x="2194672" y="4617188"/>
                  <a:pt x="2195677" y="4615764"/>
                  <a:pt x="2197686" y="4615430"/>
                </a:cubicBezTo>
                <a:cubicBezTo>
                  <a:pt x="2199193" y="4615262"/>
                  <a:pt x="2200951" y="4615681"/>
                  <a:pt x="2202960" y="4616685"/>
                </a:cubicBezTo>
                <a:cubicBezTo>
                  <a:pt x="2204969" y="4617020"/>
                  <a:pt x="2206643" y="4616099"/>
                  <a:pt x="2207983" y="4613923"/>
                </a:cubicBezTo>
                <a:cubicBezTo>
                  <a:pt x="2209155" y="4611914"/>
                  <a:pt x="2209741" y="4609486"/>
                  <a:pt x="2209741" y="4606639"/>
                </a:cubicBezTo>
                <a:cubicBezTo>
                  <a:pt x="2209741" y="4603626"/>
                  <a:pt x="2209155" y="4601030"/>
                  <a:pt x="2207983" y="4598854"/>
                </a:cubicBezTo>
                <a:cubicBezTo>
                  <a:pt x="2206811" y="4596677"/>
                  <a:pt x="2205136" y="4595589"/>
                  <a:pt x="2202960" y="4595589"/>
                </a:cubicBezTo>
                <a:cubicBezTo>
                  <a:pt x="2197769" y="4595924"/>
                  <a:pt x="2191323" y="4596091"/>
                  <a:pt x="2183621" y="4596091"/>
                </a:cubicBezTo>
                <a:cubicBezTo>
                  <a:pt x="2175920" y="4596091"/>
                  <a:pt x="2167799" y="4595924"/>
                  <a:pt x="2159260" y="4595589"/>
                </a:cubicBezTo>
                <a:close/>
                <a:moveTo>
                  <a:pt x="1828899" y="4595589"/>
                </a:moveTo>
                <a:cubicBezTo>
                  <a:pt x="1827058" y="4595254"/>
                  <a:pt x="1825634" y="4596175"/>
                  <a:pt x="1824630" y="4598352"/>
                </a:cubicBezTo>
                <a:cubicBezTo>
                  <a:pt x="1823625" y="4600361"/>
                  <a:pt x="1823123" y="4602872"/>
                  <a:pt x="1823123" y="4605886"/>
                </a:cubicBezTo>
                <a:cubicBezTo>
                  <a:pt x="1823123" y="4608565"/>
                  <a:pt x="1823374" y="4610993"/>
                  <a:pt x="1823876" y="4613169"/>
                </a:cubicBezTo>
                <a:cubicBezTo>
                  <a:pt x="1824546" y="4615346"/>
                  <a:pt x="1825467" y="4616350"/>
                  <a:pt x="1826639" y="4616183"/>
                </a:cubicBezTo>
                <a:cubicBezTo>
                  <a:pt x="1830657" y="4615681"/>
                  <a:pt x="1833420" y="4615681"/>
                  <a:pt x="1834927" y="4616183"/>
                </a:cubicBezTo>
                <a:cubicBezTo>
                  <a:pt x="1837103" y="4616685"/>
                  <a:pt x="1838192" y="4618109"/>
                  <a:pt x="1838192" y="4620453"/>
                </a:cubicBezTo>
                <a:lnTo>
                  <a:pt x="1838192" y="4709108"/>
                </a:lnTo>
                <a:cubicBezTo>
                  <a:pt x="1838192" y="4710447"/>
                  <a:pt x="1837187" y="4711284"/>
                  <a:pt x="1835178" y="4711619"/>
                </a:cubicBezTo>
                <a:cubicBezTo>
                  <a:pt x="1833504" y="4711954"/>
                  <a:pt x="1831076" y="4711870"/>
                  <a:pt x="1827894" y="4711368"/>
                </a:cubicBezTo>
                <a:cubicBezTo>
                  <a:pt x="1826053" y="4711033"/>
                  <a:pt x="1824630" y="4711870"/>
                  <a:pt x="1823625" y="4713879"/>
                </a:cubicBezTo>
                <a:cubicBezTo>
                  <a:pt x="1822620" y="4715721"/>
                  <a:pt x="1822118" y="4718065"/>
                  <a:pt x="1822118" y="4720912"/>
                </a:cubicBezTo>
                <a:cubicBezTo>
                  <a:pt x="1822118" y="4723590"/>
                  <a:pt x="1822537" y="4725851"/>
                  <a:pt x="1823374" y="4727693"/>
                </a:cubicBezTo>
                <a:cubicBezTo>
                  <a:pt x="1824379" y="4729869"/>
                  <a:pt x="1825802" y="4730874"/>
                  <a:pt x="1827644" y="4730706"/>
                </a:cubicBezTo>
                <a:cubicBezTo>
                  <a:pt x="1834006" y="4730204"/>
                  <a:pt x="1840368" y="4729953"/>
                  <a:pt x="1846731" y="4729953"/>
                </a:cubicBezTo>
                <a:cubicBezTo>
                  <a:pt x="1850749" y="4729953"/>
                  <a:pt x="1856693" y="4730037"/>
                  <a:pt x="1864562" y="4730204"/>
                </a:cubicBezTo>
                <a:lnTo>
                  <a:pt x="1872348" y="4730706"/>
                </a:lnTo>
                <a:cubicBezTo>
                  <a:pt x="1874357" y="4730706"/>
                  <a:pt x="1875948" y="4729618"/>
                  <a:pt x="1877120" y="4727441"/>
                </a:cubicBezTo>
                <a:cubicBezTo>
                  <a:pt x="1878124" y="4725600"/>
                  <a:pt x="1878626" y="4723339"/>
                  <a:pt x="1878626" y="4720660"/>
                </a:cubicBezTo>
                <a:cubicBezTo>
                  <a:pt x="1878626" y="4717814"/>
                  <a:pt x="1878124" y="4715554"/>
                  <a:pt x="1877120" y="4713879"/>
                </a:cubicBezTo>
                <a:cubicBezTo>
                  <a:pt x="1875948" y="4711870"/>
                  <a:pt x="1874357" y="4711033"/>
                  <a:pt x="1872348" y="4711368"/>
                </a:cubicBezTo>
                <a:lnTo>
                  <a:pt x="1870339" y="4711368"/>
                </a:lnTo>
                <a:cubicBezTo>
                  <a:pt x="1867660" y="4711535"/>
                  <a:pt x="1865734" y="4711535"/>
                  <a:pt x="1864562" y="4711368"/>
                </a:cubicBezTo>
                <a:cubicBezTo>
                  <a:pt x="1862386" y="4711033"/>
                  <a:pt x="1861297" y="4710196"/>
                  <a:pt x="1861297" y="4708856"/>
                </a:cubicBezTo>
                <a:lnTo>
                  <a:pt x="1861297" y="4669677"/>
                </a:lnTo>
                <a:lnTo>
                  <a:pt x="1914792" y="4669677"/>
                </a:lnTo>
                <a:lnTo>
                  <a:pt x="1914792" y="4708605"/>
                </a:lnTo>
                <a:cubicBezTo>
                  <a:pt x="1914624" y="4709777"/>
                  <a:pt x="1913201" y="4710615"/>
                  <a:pt x="1910522" y="4711117"/>
                </a:cubicBezTo>
                <a:cubicBezTo>
                  <a:pt x="1908178" y="4711619"/>
                  <a:pt x="1905583" y="4711619"/>
                  <a:pt x="1902737" y="4711117"/>
                </a:cubicBezTo>
                <a:cubicBezTo>
                  <a:pt x="1900560" y="4710615"/>
                  <a:pt x="1898886" y="4711284"/>
                  <a:pt x="1897714" y="4713126"/>
                </a:cubicBezTo>
                <a:cubicBezTo>
                  <a:pt x="1896542" y="4714968"/>
                  <a:pt x="1895956" y="4717312"/>
                  <a:pt x="1895956" y="4720158"/>
                </a:cubicBezTo>
                <a:cubicBezTo>
                  <a:pt x="1895788" y="4723004"/>
                  <a:pt x="1896291" y="4725432"/>
                  <a:pt x="1897462" y="4727441"/>
                </a:cubicBezTo>
                <a:cubicBezTo>
                  <a:pt x="1898634" y="4729618"/>
                  <a:pt x="1900393" y="4730706"/>
                  <a:pt x="1902737" y="4730706"/>
                </a:cubicBezTo>
                <a:cubicBezTo>
                  <a:pt x="1910940" y="4730037"/>
                  <a:pt x="1918977" y="4729702"/>
                  <a:pt x="1926847" y="4729702"/>
                </a:cubicBezTo>
                <a:cubicBezTo>
                  <a:pt x="1934548" y="4729534"/>
                  <a:pt x="1943339" y="4729785"/>
                  <a:pt x="1953217" y="4730455"/>
                </a:cubicBezTo>
                <a:cubicBezTo>
                  <a:pt x="1954892" y="4730957"/>
                  <a:pt x="1956315" y="4730120"/>
                  <a:pt x="1957487" y="4727944"/>
                </a:cubicBezTo>
                <a:cubicBezTo>
                  <a:pt x="1958659" y="4726102"/>
                  <a:pt x="1959245" y="4723674"/>
                  <a:pt x="1959245" y="4720660"/>
                </a:cubicBezTo>
                <a:cubicBezTo>
                  <a:pt x="1959412" y="4717814"/>
                  <a:pt x="1959077" y="4715386"/>
                  <a:pt x="1958240" y="4713377"/>
                </a:cubicBezTo>
                <a:cubicBezTo>
                  <a:pt x="1957235" y="4711201"/>
                  <a:pt x="1955896" y="4710363"/>
                  <a:pt x="1954222" y="4710866"/>
                </a:cubicBezTo>
                <a:lnTo>
                  <a:pt x="1952464" y="4710866"/>
                </a:lnTo>
                <a:cubicBezTo>
                  <a:pt x="1947608" y="4711368"/>
                  <a:pt x="1944259" y="4711619"/>
                  <a:pt x="1942418" y="4711619"/>
                </a:cubicBezTo>
                <a:cubicBezTo>
                  <a:pt x="1939404" y="4711619"/>
                  <a:pt x="1937897" y="4711117"/>
                  <a:pt x="1937897" y="4710112"/>
                </a:cubicBezTo>
                <a:lnTo>
                  <a:pt x="1937897" y="4616937"/>
                </a:lnTo>
                <a:cubicBezTo>
                  <a:pt x="1937897" y="4615764"/>
                  <a:pt x="1939153" y="4615011"/>
                  <a:pt x="1941664" y="4614676"/>
                </a:cubicBezTo>
                <a:cubicBezTo>
                  <a:pt x="1943674" y="4614509"/>
                  <a:pt x="1946352" y="4614676"/>
                  <a:pt x="1949701" y="4615178"/>
                </a:cubicBezTo>
                <a:cubicBezTo>
                  <a:pt x="1951376" y="4615178"/>
                  <a:pt x="1952715" y="4614174"/>
                  <a:pt x="1953720" y="4612165"/>
                </a:cubicBezTo>
                <a:cubicBezTo>
                  <a:pt x="1954724" y="4610156"/>
                  <a:pt x="1955143" y="4607811"/>
                  <a:pt x="1954975" y="4605133"/>
                </a:cubicBezTo>
                <a:cubicBezTo>
                  <a:pt x="1954808" y="4602286"/>
                  <a:pt x="1954138" y="4599942"/>
                  <a:pt x="1952966" y="4598100"/>
                </a:cubicBezTo>
                <a:cubicBezTo>
                  <a:pt x="1951627" y="4596091"/>
                  <a:pt x="1949869" y="4595254"/>
                  <a:pt x="1947692" y="4595589"/>
                </a:cubicBezTo>
                <a:cubicBezTo>
                  <a:pt x="1941497" y="4596259"/>
                  <a:pt x="1934465" y="4596594"/>
                  <a:pt x="1926596" y="4596594"/>
                </a:cubicBezTo>
                <a:cubicBezTo>
                  <a:pt x="1919229" y="4596426"/>
                  <a:pt x="1911443" y="4596091"/>
                  <a:pt x="1903239" y="4595589"/>
                </a:cubicBezTo>
                <a:cubicBezTo>
                  <a:pt x="1901230" y="4595254"/>
                  <a:pt x="1899639" y="4596175"/>
                  <a:pt x="1898467" y="4598352"/>
                </a:cubicBezTo>
                <a:cubicBezTo>
                  <a:pt x="1897630" y="4600361"/>
                  <a:pt x="1897295" y="4602789"/>
                  <a:pt x="1897462" y="4605635"/>
                </a:cubicBezTo>
                <a:cubicBezTo>
                  <a:pt x="1897462" y="4608481"/>
                  <a:pt x="1898049" y="4610825"/>
                  <a:pt x="1899221" y="4612667"/>
                </a:cubicBezTo>
                <a:cubicBezTo>
                  <a:pt x="1900560" y="4614844"/>
                  <a:pt x="1902318" y="4615764"/>
                  <a:pt x="1904495" y="4615430"/>
                </a:cubicBezTo>
                <a:cubicBezTo>
                  <a:pt x="1907173" y="4614927"/>
                  <a:pt x="1909267" y="4614844"/>
                  <a:pt x="1910773" y="4615178"/>
                </a:cubicBezTo>
                <a:cubicBezTo>
                  <a:pt x="1913452" y="4615513"/>
                  <a:pt x="1914792" y="4616769"/>
                  <a:pt x="1914792" y="4618946"/>
                </a:cubicBezTo>
                <a:lnTo>
                  <a:pt x="1914792" y="4650088"/>
                </a:lnTo>
                <a:lnTo>
                  <a:pt x="1861297" y="4650088"/>
                </a:lnTo>
                <a:lnTo>
                  <a:pt x="1861297" y="4618443"/>
                </a:lnTo>
                <a:cubicBezTo>
                  <a:pt x="1861297" y="4616602"/>
                  <a:pt x="1862386" y="4615430"/>
                  <a:pt x="1864562" y="4614927"/>
                </a:cubicBezTo>
                <a:cubicBezTo>
                  <a:pt x="1866237" y="4614760"/>
                  <a:pt x="1868999" y="4614927"/>
                  <a:pt x="1872850" y="4615430"/>
                </a:cubicBezTo>
                <a:cubicBezTo>
                  <a:pt x="1874859" y="4615597"/>
                  <a:pt x="1876366" y="4614509"/>
                  <a:pt x="1877371" y="4612165"/>
                </a:cubicBezTo>
                <a:cubicBezTo>
                  <a:pt x="1878208" y="4610323"/>
                  <a:pt x="1878543" y="4607979"/>
                  <a:pt x="1878375" y="4605133"/>
                </a:cubicBezTo>
                <a:cubicBezTo>
                  <a:pt x="1878208" y="4602119"/>
                  <a:pt x="1877538" y="4599691"/>
                  <a:pt x="1876366" y="4597849"/>
                </a:cubicBezTo>
                <a:cubicBezTo>
                  <a:pt x="1875027" y="4595840"/>
                  <a:pt x="1873436" y="4595087"/>
                  <a:pt x="1871594" y="4595589"/>
                </a:cubicBezTo>
                <a:cubicBezTo>
                  <a:pt x="1865734" y="4596259"/>
                  <a:pt x="1858786" y="4596594"/>
                  <a:pt x="1850749" y="4596594"/>
                </a:cubicBezTo>
                <a:cubicBezTo>
                  <a:pt x="1844889" y="4596426"/>
                  <a:pt x="1837605" y="4596091"/>
                  <a:pt x="1828899" y="4595589"/>
                </a:cubicBezTo>
                <a:close/>
                <a:moveTo>
                  <a:pt x="976961" y="4595589"/>
                </a:moveTo>
                <a:cubicBezTo>
                  <a:pt x="973445" y="4595087"/>
                  <a:pt x="970598" y="4596008"/>
                  <a:pt x="968422" y="4598352"/>
                </a:cubicBezTo>
                <a:cubicBezTo>
                  <a:pt x="966580" y="4600361"/>
                  <a:pt x="965659" y="4603040"/>
                  <a:pt x="965659" y="4606388"/>
                </a:cubicBezTo>
                <a:cubicBezTo>
                  <a:pt x="965659" y="4609570"/>
                  <a:pt x="966580" y="4612165"/>
                  <a:pt x="968422" y="4614174"/>
                </a:cubicBezTo>
                <a:cubicBezTo>
                  <a:pt x="970598" y="4616518"/>
                  <a:pt x="973445" y="4617523"/>
                  <a:pt x="976961" y="4617188"/>
                </a:cubicBezTo>
                <a:lnTo>
                  <a:pt x="982737" y="4616937"/>
                </a:lnTo>
                <a:cubicBezTo>
                  <a:pt x="990271" y="4616769"/>
                  <a:pt x="995294" y="4616853"/>
                  <a:pt x="997806" y="4617188"/>
                </a:cubicBezTo>
                <a:cubicBezTo>
                  <a:pt x="1001824" y="4618025"/>
                  <a:pt x="1003833" y="4619867"/>
                  <a:pt x="1003833" y="4622713"/>
                </a:cubicBezTo>
                <a:lnTo>
                  <a:pt x="1003833" y="4675203"/>
                </a:lnTo>
                <a:cubicBezTo>
                  <a:pt x="1003833" y="4687425"/>
                  <a:pt x="1002661" y="4696467"/>
                  <a:pt x="1000317" y="4702327"/>
                </a:cubicBezTo>
                <a:cubicBezTo>
                  <a:pt x="997471" y="4709526"/>
                  <a:pt x="992867" y="4713126"/>
                  <a:pt x="986504" y="4713126"/>
                </a:cubicBezTo>
                <a:cubicBezTo>
                  <a:pt x="984160" y="4713126"/>
                  <a:pt x="981816" y="4712791"/>
                  <a:pt x="979472" y="4712121"/>
                </a:cubicBezTo>
                <a:cubicBezTo>
                  <a:pt x="976626" y="4711452"/>
                  <a:pt x="973696" y="4710447"/>
                  <a:pt x="970682" y="4709108"/>
                </a:cubicBezTo>
                <a:cubicBezTo>
                  <a:pt x="970682" y="4703917"/>
                  <a:pt x="970849" y="4699815"/>
                  <a:pt x="971184" y="4696801"/>
                </a:cubicBezTo>
                <a:cubicBezTo>
                  <a:pt x="971519" y="4692448"/>
                  <a:pt x="972105" y="4687760"/>
                  <a:pt x="972942" y="4682737"/>
                </a:cubicBezTo>
                <a:cubicBezTo>
                  <a:pt x="973445" y="4679054"/>
                  <a:pt x="972524" y="4676124"/>
                  <a:pt x="970180" y="4673947"/>
                </a:cubicBezTo>
                <a:cubicBezTo>
                  <a:pt x="968003" y="4672105"/>
                  <a:pt x="965240" y="4671184"/>
                  <a:pt x="961892" y="4671184"/>
                </a:cubicBezTo>
                <a:cubicBezTo>
                  <a:pt x="958376" y="4671184"/>
                  <a:pt x="955362" y="4672105"/>
                  <a:pt x="952850" y="4673947"/>
                </a:cubicBezTo>
                <a:cubicBezTo>
                  <a:pt x="950171" y="4676124"/>
                  <a:pt x="948999" y="4679054"/>
                  <a:pt x="949334" y="4682737"/>
                </a:cubicBezTo>
                <a:cubicBezTo>
                  <a:pt x="950004" y="4690439"/>
                  <a:pt x="950255" y="4697220"/>
                  <a:pt x="950088" y="4703080"/>
                </a:cubicBezTo>
                <a:cubicBezTo>
                  <a:pt x="949920" y="4711787"/>
                  <a:pt x="948916" y="4719572"/>
                  <a:pt x="947074" y="4726437"/>
                </a:cubicBezTo>
                <a:cubicBezTo>
                  <a:pt x="951260" y="4728781"/>
                  <a:pt x="958543" y="4730874"/>
                  <a:pt x="968924" y="4732715"/>
                </a:cubicBezTo>
                <a:cubicBezTo>
                  <a:pt x="976793" y="4734055"/>
                  <a:pt x="982653" y="4734725"/>
                  <a:pt x="986504" y="4734725"/>
                </a:cubicBezTo>
                <a:cubicBezTo>
                  <a:pt x="996383" y="4734725"/>
                  <a:pt x="1004252" y="4731460"/>
                  <a:pt x="1010112" y="4724930"/>
                </a:cubicBezTo>
                <a:cubicBezTo>
                  <a:pt x="1018316" y="4715889"/>
                  <a:pt x="1022418" y="4700820"/>
                  <a:pt x="1022418" y="4679723"/>
                </a:cubicBezTo>
                <a:lnTo>
                  <a:pt x="1022418" y="4626229"/>
                </a:lnTo>
                <a:cubicBezTo>
                  <a:pt x="1022418" y="4623048"/>
                  <a:pt x="1023758" y="4620871"/>
                  <a:pt x="1026437" y="4619699"/>
                </a:cubicBezTo>
                <a:cubicBezTo>
                  <a:pt x="1028613" y="4618695"/>
                  <a:pt x="1032213" y="4618192"/>
                  <a:pt x="1037236" y="4618192"/>
                </a:cubicBezTo>
                <a:lnTo>
                  <a:pt x="1057579" y="4618443"/>
                </a:lnTo>
                <a:cubicBezTo>
                  <a:pt x="1060258" y="4618443"/>
                  <a:pt x="1062183" y="4618946"/>
                  <a:pt x="1063355" y="4619950"/>
                </a:cubicBezTo>
                <a:cubicBezTo>
                  <a:pt x="1064360" y="4620955"/>
                  <a:pt x="1064862" y="4622880"/>
                  <a:pt x="1064862" y="4625727"/>
                </a:cubicBezTo>
                <a:lnTo>
                  <a:pt x="1064862" y="4708354"/>
                </a:lnTo>
                <a:cubicBezTo>
                  <a:pt x="1064862" y="4709024"/>
                  <a:pt x="1062937" y="4709275"/>
                  <a:pt x="1059086" y="4709108"/>
                </a:cubicBezTo>
                <a:cubicBezTo>
                  <a:pt x="1055402" y="4708940"/>
                  <a:pt x="1052221" y="4708522"/>
                  <a:pt x="1049542" y="4707852"/>
                </a:cubicBezTo>
                <a:cubicBezTo>
                  <a:pt x="1046528" y="4707350"/>
                  <a:pt x="1044101" y="4708438"/>
                  <a:pt x="1042259" y="4711117"/>
                </a:cubicBezTo>
                <a:cubicBezTo>
                  <a:pt x="1040585" y="4713628"/>
                  <a:pt x="1039831" y="4716642"/>
                  <a:pt x="1039999" y="4720158"/>
                </a:cubicBezTo>
                <a:cubicBezTo>
                  <a:pt x="1039999" y="4723674"/>
                  <a:pt x="1040919" y="4726521"/>
                  <a:pt x="1042761" y="4728697"/>
                </a:cubicBezTo>
                <a:cubicBezTo>
                  <a:pt x="1044938" y="4731041"/>
                  <a:pt x="1047868" y="4731795"/>
                  <a:pt x="1051551" y="4730957"/>
                </a:cubicBezTo>
                <a:cubicBezTo>
                  <a:pt x="1058249" y="4730455"/>
                  <a:pt x="1066955" y="4730204"/>
                  <a:pt x="1077671" y="4730204"/>
                </a:cubicBezTo>
                <a:cubicBezTo>
                  <a:pt x="1088386" y="4730204"/>
                  <a:pt x="1095670" y="4730455"/>
                  <a:pt x="1099521" y="4730957"/>
                </a:cubicBezTo>
                <a:cubicBezTo>
                  <a:pt x="1103873" y="4731125"/>
                  <a:pt x="1107306" y="4729953"/>
                  <a:pt x="1109818" y="4727441"/>
                </a:cubicBezTo>
                <a:cubicBezTo>
                  <a:pt x="1111827" y="4725097"/>
                  <a:pt x="1112664" y="4722167"/>
                  <a:pt x="1112329" y="4718651"/>
                </a:cubicBezTo>
                <a:cubicBezTo>
                  <a:pt x="1112162" y="4715135"/>
                  <a:pt x="1110906" y="4712289"/>
                  <a:pt x="1108562" y="4710112"/>
                </a:cubicBezTo>
                <a:cubicBezTo>
                  <a:pt x="1106218" y="4707601"/>
                  <a:pt x="1103288" y="4706680"/>
                  <a:pt x="1099771" y="4707350"/>
                </a:cubicBezTo>
                <a:cubicBezTo>
                  <a:pt x="1096758" y="4708019"/>
                  <a:pt x="1094079" y="4708522"/>
                  <a:pt x="1091735" y="4708856"/>
                </a:cubicBezTo>
                <a:cubicBezTo>
                  <a:pt x="1089223" y="4709024"/>
                  <a:pt x="1087968" y="4708856"/>
                  <a:pt x="1087968" y="4708354"/>
                </a:cubicBezTo>
                <a:lnTo>
                  <a:pt x="1087968" y="4624973"/>
                </a:lnTo>
                <a:cubicBezTo>
                  <a:pt x="1087968" y="4621959"/>
                  <a:pt x="1088888" y="4619867"/>
                  <a:pt x="1090730" y="4618695"/>
                </a:cubicBezTo>
                <a:cubicBezTo>
                  <a:pt x="1093242" y="4617188"/>
                  <a:pt x="1097427" y="4616685"/>
                  <a:pt x="1103288" y="4617188"/>
                </a:cubicBezTo>
                <a:cubicBezTo>
                  <a:pt x="1106469" y="4617355"/>
                  <a:pt x="1109064" y="4616267"/>
                  <a:pt x="1111073" y="4613923"/>
                </a:cubicBezTo>
                <a:cubicBezTo>
                  <a:pt x="1112915" y="4611914"/>
                  <a:pt x="1113836" y="4609318"/>
                  <a:pt x="1113836" y="4606137"/>
                </a:cubicBezTo>
                <a:cubicBezTo>
                  <a:pt x="1113836" y="4602956"/>
                  <a:pt x="1112915" y="4600361"/>
                  <a:pt x="1111073" y="4598352"/>
                </a:cubicBezTo>
                <a:cubicBezTo>
                  <a:pt x="1109064" y="4596008"/>
                  <a:pt x="1106469" y="4595087"/>
                  <a:pt x="1103288" y="4595589"/>
                </a:cubicBezTo>
                <a:cubicBezTo>
                  <a:pt x="1095753" y="4596259"/>
                  <a:pt x="1086042" y="4596761"/>
                  <a:pt x="1074154" y="4597096"/>
                </a:cubicBezTo>
                <a:cubicBezTo>
                  <a:pt x="1065280" y="4597431"/>
                  <a:pt x="1054230" y="4597598"/>
                  <a:pt x="1041003" y="4597598"/>
                </a:cubicBezTo>
                <a:cubicBezTo>
                  <a:pt x="1021246" y="4597598"/>
                  <a:pt x="1008019" y="4597514"/>
                  <a:pt x="1001322" y="4597347"/>
                </a:cubicBezTo>
                <a:cubicBezTo>
                  <a:pt x="991778" y="4597012"/>
                  <a:pt x="983658" y="4596426"/>
                  <a:pt x="976961" y="4595589"/>
                </a:cubicBezTo>
                <a:close/>
                <a:moveTo>
                  <a:pt x="276073" y="4595589"/>
                </a:moveTo>
                <a:cubicBezTo>
                  <a:pt x="274064" y="4595422"/>
                  <a:pt x="272473" y="4596510"/>
                  <a:pt x="271301" y="4598854"/>
                </a:cubicBezTo>
                <a:cubicBezTo>
                  <a:pt x="270297" y="4600863"/>
                  <a:pt x="269794" y="4603458"/>
                  <a:pt x="269794" y="4606639"/>
                </a:cubicBezTo>
                <a:cubicBezTo>
                  <a:pt x="269794" y="4609653"/>
                  <a:pt x="270213" y="4612248"/>
                  <a:pt x="271050" y="4614425"/>
                </a:cubicBezTo>
                <a:cubicBezTo>
                  <a:pt x="272222" y="4616937"/>
                  <a:pt x="273729" y="4618192"/>
                  <a:pt x="275571" y="4618192"/>
                </a:cubicBezTo>
                <a:lnTo>
                  <a:pt x="277831" y="4617941"/>
                </a:lnTo>
                <a:cubicBezTo>
                  <a:pt x="280510" y="4617774"/>
                  <a:pt x="282352" y="4617857"/>
                  <a:pt x="283356" y="4618192"/>
                </a:cubicBezTo>
                <a:cubicBezTo>
                  <a:pt x="285198" y="4618695"/>
                  <a:pt x="286119" y="4619783"/>
                  <a:pt x="286119" y="4621457"/>
                </a:cubicBezTo>
                <a:lnTo>
                  <a:pt x="286119" y="4702075"/>
                </a:lnTo>
                <a:cubicBezTo>
                  <a:pt x="286119" y="4704922"/>
                  <a:pt x="284528" y="4706847"/>
                  <a:pt x="281347" y="4707852"/>
                </a:cubicBezTo>
                <a:cubicBezTo>
                  <a:pt x="279171" y="4708522"/>
                  <a:pt x="276910" y="4708605"/>
                  <a:pt x="274566" y="4708103"/>
                </a:cubicBezTo>
                <a:cubicBezTo>
                  <a:pt x="272892" y="4707768"/>
                  <a:pt x="271636" y="4708773"/>
                  <a:pt x="270799" y="4711117"/>
                </a:cubicBezTo>
                <a:cubicBezTo>
                  <a:pt x="269962" y="4713293"/>
                  <a:pt x="269627" y="4715972"/>
                  <a:pt x="269794" y="4719154"/>
                </a:cubicBezTo>
                <a:cubicBezTo>
                  <a:pt x="269962" y="4722335"/>
                  <a:pt x="270632" y="4725014"/>
                  <a:pt x="271804" y="4727190"/>
                </a:cubicBezTo>
                <a:cubicBezTo>
                  <a:pt x="272976" y="4729534"/>
                  <a:pt x="274482" y="4730539"/>
                  <a:pt x="276324" y="4730204"/>
                </a:cubicBezTo>
                <a:cubicBezTo>
                  <a:pt x="282687" y="4729534"/>
                  <a:pt x="289886" y="4729199"/>
                  <a:pt x="297923" y="4729199"/>
                </a:cubicBezTo>
                <a:cubicBezTo>
                  <a:pt x="306127" y="4729199"/>
                  <a:pt x="313661" y="4729618"/>
                  <a:pt x="320526" y="4730455"/>
                </a:cubicBezTo>
                <a:cubicBezTo>
                  <a:pt x="322368" y="4730455"/>
                  <a:pt x="323875" y="4729283"/>
                  <a:pt x="325047" y="4726939"/>
                </a:cubicBezTo>
                <a:cubicBezTo>
                  <a:pt x="325884" y="4724762"/>
                  <a:pt x="326303" y="4722084"/>
                  <a:pt x="326303" y="4718902"/>
                </a:cubicBezTo>
                <a:cubicBezTo>
                  <a:pt x="326135" y="4715721"/>
                  <a:pt x="325549" y="4713042"/>
                  <a:pt x="324544" y="4710866"/>
                </a:cubicBezTo>
                <a:cubicBezTo>
                  <a:pt x="323540" y="4708354"/>
                  <a:pt x="322201" y="4707266"/>
                  <a:pt x="320526" y="4707601"/>
                </a:cubicBezTo>
                <a:cubicBezTo>
                  <a:pt x="316340" y="4707936"/>
                  <a:pt x="313578" y="4707852"/>
                  <a:pt x="312238" y="4707350"/>
                </a:cubicBezTo>
                <a:cubicBezTo>
                  <a:pt x="310229" y="4706512"/>
                  <a:pt x="309225" y="4704671"/>
                  <a:pt x="309225" y="4701824"/>
                </a:cubicBezTo>
                <a:lnTo>
                  <a:pt x="309225" y="4640796"/>
                </a:lnTo>
                <a:lnTo>
                  <a:pt x="335846" y="4699313"/>
                </a:lnTo>
                <a:cubicBezTo>
                  <a:pt x="338358" y="4704503"/>
                  <a:pt x="341874" y="4707098"/>
                  <a:pt x="346394" y="4707098"/>
                </a:cubicBezTo>
                <a:cubicBezTo>
                  <a:pt x="350748" y="4707098"/>
                  <a:pt x="354347" y="4704503"/>
                  <a:pt x="357194" y="4699313"/>
                </a:cubicBezTo>
                <a:lnTo>
                  <a:pt x="383564" y="4640796"/>
                </a:lnTo>
                <a:lnTo>
                  <a:pt x="383564" y="4705843"/>
                </a:lnTo>
                <a:cubicBezTo>
                  <a:pt x="383564" y="4707350"/>
                  <a:pt x="381890" y="4708187"/>
                  <a:pt x="378541" y="4708354"/>
                </a:cubicBezTo>
                <a:cubicBezTo>
                  <a:pt x="376867" y="4708354"/>
                  <a:pt x="373937" y="4708187"/>
                  <a:pt x="369751" y="4707852"/>
                </a:cubicBezTo>
                <a:lnTo>
                  <a:pt x="368747" y="4707852"/>
                </a:lnTo>
                <a:cubicBezTo>
                  <a:pt x="364728" y="4708354"/>
                  <a:pt x="362886" y="4712205"/>
                  <a:pt x="363221" y="4719405"/>
                </a:cubicBezTo>
                <a:cubicBezTo>
                  <a:pt x="363556" y="4726772"/>
                  <a:pt x="365733" y="4730455"/>
                  <a:pt x="369751" y="4730455"/>
                </a:cubicBezTo>
                <a:cubicBezTo>
                  <a:pt x="378290" y="4729953"/>
                  <a:pt x="386913" y="4729702"/>
                  <a:pt x="395619" y="4729702"/>
                </a:cubicBezTo>
                <a:cubicBezTo>
                  <a:pt x="404158" y="4729702"/>
                  <a:pt x="412279" y="4729953"/>
                  <a:pt x="419981" y="4730455"/>
                </a:cubicBezTo>
                <a:cubicBezTo>
                  <a:pt x="421990" y="4730455"/>
                  <a:pt x="423580" y="4729199"/>
                  <a:pt x="424752" y="4726688"/>
                </a:cubicBezTo>
                <a:cubicBezTo>
                  <a:pt x="425757" y="4724679"/>
                  <a:pt x="426259" y="4722084"/>
                  <a:pt x="426259" y="4718902"/>
                </a:cubicBezTo>
                <a:cubicBezTo>
                  <a:pt x="426259" y="4715721"/>
                  <a:pt x="425757" y="4713042"/>
                  <a:pt x="424752" y="4710866"/>
                </a:cubicBezTo>
                <a:cubicBezTo>
                  <a:pt x="423915" y="4708689"/>
                  <a:pt x="422827" y="4707768"/>
                  <a:pt x="421487" y="4708103"/>
                </a:cubicBezTo>
                <a:cubicBezTo>
                  <a:pt x="416967" y="4708773"/>
                  <a:pt x="413702" y="4709024"/>
                  <a:pt x="411693" y="4708856"/>
                </a:cubicBezTo>
                <a:cubicBezTo>
                  <a:pt x="408344" y="4708689"/>
                  <a:pt x="406670" y="4707601"/>
                  <a:pt x="406670" y="4705592"/>
                </a:cubicBezTo>
                <a:lnTo>
                  <a:pt x="406670" y="4621457"/>
                </a:lnTo>
                <a:cubicBezTo>
                  <a:pt x="406670" y="4619615"/>
                  <a:pt x="408177" y="4618443"/>
                  <a:pt x="411190" y="4617941"/>
                </a:cubicBezTo>
                <a:cubicBezTo>
                  <a:pt x="413534" y="4617606"/>
                  <a:pt x="416130" y="4617690"/>
                  <a:pt x="418976" y="4618192"/>
                </a:cubicBezTo>
                <a:cubicBezTo>
                  <a:pt x="421487" y="4618695"/>
                  <a:pt x="423413" y="4617774"/>
                  <a:pt x="424752" y="4615430"/>
                </a:cubicBezTo>
                <a:cubicBezTo>
                  <a:pt x="425924" y="4613420"/>
                  <a:pt x="426427" y="4610742"/>
                  <a:pt x="426259" y="4607393"/>
                </a:cubicBezTo>
                <a:cubicBezTo>
                  <a:pt x="426259" y="4604212"/>
                  <a:pt x="425757" y="4601449"/>
                  <a:pt x="424752" y="4599105"/>
                </a:cubicBezTo>
                <a:cubicBezTo>
                  <a:pt x="423580" y="4596594"/>
                  <a:pt x="422241" y="4595505"/>
                  <a:pt x="420734" y="4595840"/>
                </a:cubicBezTo>
                <a:cubicBezTo>
                  <a:pt x="413702" y="4596342"/>
                  <a:pt x="408093" y="4596510"/>
                  <a:pt x="403907" y="4596342"/>
                </a:cubicBezTo>
                <a:cubicBezTo>
                  <a:pt x="399386" y="4596342"/>
                  <a:pt x="394698" y="4596091"/>
                  <a:pt x="389843" y="4595589"/>
                </a:cubicBezTo>
                <a:cubicBezTo>
                  <a:pt x="385657" y="4595254"/>
                  <a:pt x="382727" y="4595840"/>
                  <a:pt x="381053" y="4597347"/>
                </a:cubicBezTo>
                <a:cubicBezTo>
                  <a:pt x="379881" y="4598184"/>
                  <a:pt x="378709" y="4600110"/>
                  <a:pt x="377537" y="4603123"/>
                </a:cubicBezTo>
                <a:lnTo>
                  <a:pt x="376030" y="4606891"/>
                </a:lnTo>
                <a:lnTo>
                  <a:pt x="348152" y="4672189"/>
                </a:lnTo>
                <a:cubicBezTo>
                  <a:pt x="347650" y="4673696"/>
                  <a:pt x="347064" y="4674449"/>
                  <a:pt x="346394" y="4674449"/>
                </a:cubicBezTo>
                <a:cubicBezTo>
                  <a:pt x="345892" y="4674449"/>
                  <a:pt x="345306" y="4673696"/>
                  <a:pt x="344636" y="4672189"/>
                </a:cubicBezTo>
                <a:lnTo>
                  <a:pt x="317261" y="4607895"/>
                </a:lnTo>
                <a:lnTo>
                  <a:pt x="316257" y="4605635"/>
                </a:lnTo>
                <a:cubicBezTo>
                  <a:pt x="314582" y="4601951"/>
                  <a:pt x="313159" y="4599440"/>
                  <a:pt x="311987" y="4598100"/>
                </a:cubicBezTo>
                <a:cubicBezTo>
                  <a:pt x="309811" y="4596091"/>
                  <a:pt x="307048" y="4595254"/>
                  <a:pt x="303699" y="4595589"/>
                </a:cubicBezTo>
                <a:cubicBezTo>
                  <a:pt x="299514" y="4596091"/>
                  <a:pt x="295495" y="4596342"/>
                  <a:pt x="291644" y="4596342"/>
                </a:cubicBezTo>
                <a:cubicBezTo>
                  <a:pt x="289133" y="4596342"/>
                  <a:pt x="284445" y="4596091"/>
                  <a:pt x="277580" y="4595589"/>
                </a:cubicBezTo>
                <a:close/>
                <a:moveTo>
                  <a:pt x="3699880" y="4595526"/>
                </a:moveTo>
                <a:cubicBezTo>
                  <a:pt x="3697996" y="4595819"/>
                  <a:pt x="3696636" y="4596426"/>
                  <a:pt x="3695799" y="4597347"/>
                </a:cubicBezTo>
                <a:cubicBezTo>
                  <a:pt x="3694459" y="4598686"/>
                  <a:pt x="3693873" y="4601784"/>
                  <a:pt x="3694041" y="4606639"/>
                </a:cubicBezTo>
                <a:cubicBezTo>
                  <a:pt x="3694041" y="4612332"/>
                  <a:pt x="3693790" y="4618862"/>
                  <a:pt x="3693287" y="4626229"/>
                </a:cubicBezTo>
                <a:cubicBezTo>
                  <a:pt x="3692618" y="4635773"/>
                  <a:pt x="3691697" y="4644144"/>
                  <a:pt x="3690525" y="4651344"/>
                </a:cubicBezTo>
                <a:cubicBezTo>
                  <a:pt x="3689855" y="4654190"/>
                  <a:pt x="3690776" y="4656534"/>
                  <a:pt x="3693287" y="4658376"/>
                </a:cubicBezTo>
                <a:cubicBezTo>
                  <a:pt x="3695464" y="4659883"/>
                  <a:pt x="3698310" y="4660636"/>
                  <a:pt x="3701826" y="4660636"/>
                </a:cubicBezTo>
                <a:cubicBezTo>
                  <a:pt x="3705175" y="4660636"/>
                  <a:pt x="3707938" y="4659883"/>
                  <a:pt x="3710114" y="4658376"/>
                </a:cubicBezTo>
                <a:cubicBezTo>
                  <a:pt x="3712458" y="4656534"/>
                  <a:pt x="3713295" y="4654190"/>
                  <a:pt x="3712626" y="4651344"/>
                </a:cubicBezTo>
                <a:lnTo>
                  <a:pt x="3712123" y="4644060"/>
                </a:lnTo>
                <a:cubicBezTo>
                  <a:pt x="3711956" y="4641047"/>
                  <a:pt x="3711956" y="4638619"/>
                  <a:pt x="3712123" y="4636777"/>
                </a:cubicBezTo>
                <a:cubicBezTo>
                  <a:pt x="3712123" y="4633931"/>
                  <a:pt x="3712375" y="4630750"/>
                  <a:pt x="3712877" y="4627234"/>
                </a:cubicBezTo>
                <a:cubicBezTo>
                  <a:pt x="3713547" y="4622545"/>
                  <a:pt x="3715054" y="4619448"/>
                  <a:pt x="3717398" y="4617941"/>
                </a:cubicBezTo>
                <a:cubicBezTo>
                  <a:pt x="3719407" y="4616602"/>
                  <a:pt x="3723258" y="4615932"/>
                  <a:pt x="3728950" y="4615932"/>
                </a:cubicBezTo>
                <a:cubicBezTo>
                  <a:pt x="3734141" y="4615932"/>
                  <a:pt x="3737657" y="4616518"/>
                  <a:pt x="3739499" y="4617690"/>
                </a:cubicBezTo>
                <a:cubicBezTo>
                  <a:pt x="3741508" y="4619029"/>
                  <a:pt x="3742512" y="4621625"/>
                  <a:pt x="3742512" y="4625476"/>
                </a:cubicBezTo>
                <a:lnTo>
                  <a:pt x="3742512" y="4704838"/>
                </a:lnTo>
                <a:cubicBezTo>
                  <a:pt x="3742512" y="4708522"/>
                  <a:pt x="3739750" y="4710447"/>
                  <a:pt x="3734224" y="4710615"/>
                </a:cubicBezTo>
                <a:cubicBezTo>
                  <a:pt x="3730541" y="4710782"/>
                  <a:pt x="3725351" y="4710196"/>
                  <a:pt x="3718653" y="4708856"/>
                </a:cubicBezTo>
                <a:cubicBezTo>
                  <a:pt x="3715640" y="4708187"/>
                  <a:pt x="3713295" y="4709024"/>
                  <a:pt x="3711621" y="4711368"/>
                </a:cubicBezTo>
                <a:cubicBezTo>
                  <a:pt x="3710114" y="4713377"/>
                  <a:pt x="3709361" y="4715972"/>
                  <a:pt x="3709361" y="4719154"/>
                </a:cubicBezTo>
                <a:cubicBezTo>
                  <a:pt x="3709361" y="4722335"/>
                  <a:pt x="3710114" y="4724930"/>
                  <a:pt x="3711621" y="4726939"/>
                </a:cubicBezTo>
                <a:cubicBezTo>
                  <a:pt x="3713295" y="4729451"/>
                  <a:pt x="3715640" y="4730623"/>
                  <a:pt x="3718653" y="4730455"/>
                </a:cubicBezTo>
                <a:cubicBezTo>
                  <a:pt x="3728029" y="4729953"/>
                  <a:pt x="3739582" y="4729702"/>
                  <a:pt x="3753312" y="4729702"/>
                </a:cubicBezTo>
                <a:cubicBezTo>
                  <a:pt x="3766874" y="4729702"/>
                  <a:pt x="3778259" y="4729953"/>
                  <a:pt x="3787468" y="4730455"/>
                </a:cubicBezTo>
                <a:cubicBezTo>
                  <a:pt x="3791151" y="4730957"/>
                  <a:pt x="3794081" y="4730037"/>
                  <a:pt x="3796258" y="4727693"/>
                </a:cubicBezTo>
                <a:cubicBezTo>
                  <a:pt x="3798267" y="4725516"/>
                  <a:pt x="3799272" y="4722753"/>
                  <a:pt x="3799272" y="4719405"/>
                </a:cubicBezTo>
                <a:cubicBezTo>
                  <a:pt x="3799272" y="4716056"/>
                  <a:pt x="3798267" y="4713293"/>
                  <a:pt x="3796258" y="4711117"/>
                </a:cubicBezTo>
                <a:cubicBezTo>
                  <a:pt x="3794081" y="4708773"/>
                  <a:pt x="3791151" y="4708019"/>
                  <a:pt x="3787468" y="4708856"/>
                </a:cubicBezTo>
                <a:lnTo>
                  <a:pt x="3783198" y="4709359"/>
                </a:lnTo>
                <a:cubicBezTo>
                  <a:pt x="3776333" y="4710531"/>
                  <a:pt x="3771897" y="4710949"/>
                  <a:pt x="3769887" y="4710615"/>
                </a:cubicBezTo>
                <a:cubicBezTo>
                  <a:pt x="3767041" y="4710112"/>
                  <a:pt x="3765618" y="4708187"/>
                  <a:pt x="3765618" y="4704838"/>
                </a:cubicBezTo>
                <a:lnTo>
                  <a:pt x="3765618" y="4625476"/>
                </a:lnTo>
                <a:cubicBezTo>
                  <a:pt x="3765618" y="4621625"/>
                  <a:pt x="3766539" y="4619029"/>
                  <a:pt x="3768380" y="4617690"/>
                </a:cubicBezTo>
                <a:cubicBezTo>
                  <a:pt x="3770222" y="4616518"/>
                  <a:pt x="3773989" y="4615932"/>
                  <a:pt x="3779682" y="4615932"/>
                </a:cubicBezTo>
                <a:cubicBezTo>
                  <a:pt x="3784538" y="4615932"/>
                  <a:pt x="3788137" y="4616602"/>
                  <a:pt x="3790481" y="4617941"/>
                </a:cubicBezTo>
                <a:cubicBezTo>
                  <a:pt x="3793160" y="4619783"/>
                  <a:pt x="3794751" y="4622880"/>
                  <a:pt x="3795253" y="4627234"/>
                </a:cubicBezTo>
                <a:cubicBezTo>
                  <a:pt x="3795588" y="4631587"/>
                  <a:pt x="3795672" y="4635689"/>
                  <a:pt x="3795504" y="4639540"/>
                </a:cubicBezTo>
                <a:cubicBezTo>
                  <a:pt x="3795337" y="4642051"/>
                  <a:pt x="3795086" y="4645986"/>
                  <a:pt x="3794751" y="4651344"/>
                </a:cubicBezTo>
                <a:cubicBezTo>
                  <a:pt x="3794081" y="4654190"/>
                  <a:pt x="3795086" y="4656534"/>
                  <a:pt x="3797765" y="4658376"/>
                </a:cubicBezTo>
                <a:cubicBezTo>
                  <a:pt x="3800109" y="4659883"/>
                  <a:pt x="3803123" y="4660636"/>
                  <a:pt x="3806806" y="4660636"/>
                </a:cubicBezTo>
                <a:cubicBezTo>
                  <a:pt x="3810490" y="4660636"/>
                  <a:pt x="3813587" y="4659883"/>
                  <a:pt x="3816098" y="4658376"/>
                </a:cubicBezTo>
                <a:cubicBezTo>
                  <a:pt x="3818777" y="4656534"/>
                  <a:pt x="3819866" y="4654190"/>
                  <a:pt x="3819363" y="4651344"/>
                </a:cubicBezTo>
                <a:cubicBezTo>
                  <a:pt x="3818191" y="4643642"/>
                  <a:pt x="3817354" y="4636693"/>
                  <a:pt x="3816852" y="4630498"/>
                </a:cubicBezTo>
                <a:cubicBezTo>
                  <a:pt x="3816517" y="4623969"/>
                  <a:pt x="3816350" y="4616016"/>
                  <a:pt x="3816350" y="4606639"/>
                </a:cubicBezTo>
                <a:cubicBezTo>
                  <a:pt x="3816685" y="4601449"/>
                  <a:pt x="3815847" y="4598100"/>
                  <a:pt x="3813838" y="4596594"/>
                </a:cubicBezTo>
                <a:cubicBezTo>
                  <a:pt x="3812164" y="4595422"/>
                  <a:pt x="3808983" y="4595087"/>
                  <a:pt x="3804295" y="4595589"/>
                </a:cubicBezTo>
                <a:cubicBezTo>
                  <a:pt x="3788221" y="4596091"/>
                  <a:pt x="3770976" y="4596342"/>
                  <a:pt x="3752558" y="4596342"/>
                </a:cubicBezTo>
                <a:cubicBezTo>
                  <a:pt x="3733973" y="4596342"/>
                  <a:pt x="3718821" y="4596091"/>
                  <a:pt x="3707101" y="4595589"/>
                </a:cubicBezTo>
                <a:cubicBezTo>
                  <a:pt x="3704170" y="4595254"/>
                  <a:pt x="3701764" y="4595233"/>
                  <a:pt x="3699880" y="4595526"/>
                </a:cubicBezTo>
                <a:close/>
                <a:moveTo>
                  <a:pt x="3916241" y="4591571"/>
                </a:moveTo>
                <a:cubicBezTo>
                  <a:pt x="3895815" y="4591571"/>
                  <a:pt x="3879741" y="4598938"/>
                  <a:pt x="3868021" y="4613672"/>
                </a:cubicBezTo>
                <a:cubicBezTo>
                  <a:pt x="3857473" y="4627066"/>
                  <a:pt x="3852199" y="4643642"/>
                  <a:pt x="3852199" y="4663399"/>
                </a:cubicBezTo>
                <a:cubicBezTo>
                  <a:pt x="3852199" y="4682821"/>
                  <a:pt x="3857473" y="4699229"/>
                  <a:pt x="3868021" y="4712624"/>
                </a:cubicBezTo>
                <a:cubicBezTo>
                  <a:pt x="3879741" y="4727358"/>
                  <a:pt x="3895815" y="4734725"/>
                  <a:pt x="3916241" y="4734725"/>
                </a:cubicBezTo>
                <a:cubicBezTo>
                  <a:pt x="3930305" y="4734725"/>
                  <a:pt x="3941691" y="4733301"/>
                  <a:pt x="3950397" y="4730455"/>
                </a:cubicBezTo>
                <a:cubicBezTo>
                  <a:pt x="3959941" y="4727274"/>
                  <a:pt x="3968814" y="4721665"/>
                  <a:pt x="3977019" y="4713628"/>
                </a:cubicBezTo>
                <a:cubicBezTo>
                  <a:pt x="3979698" y="4710782"/>
                  <a:pt x="3980954" y="4707768"/>
                  <a:pt x="3980786" y="4704587"/>
                </a:cubicBezTo>
                <a:cubicBezTo>
                  <a:pt x="3980618" y="4701908"/>
                  <a:pt x="3979363" y="4699480"/>
                  <a:pt x="3977019" y="4697304"/>
                </a:cubicBezTo>
                <a:cubicBezTo>
                  <a:pt x="3974842" y="4695295"/>
                  <a:pt x="3972331" y="4694206"/>
                  <a:pt x="3969484" y="4694039"/>
                </a:cubicBezTo>
                <a:cubicBezTo>
                  <a:pt x="3966303" y="4693871"/>
                  <a:pt x="3963540" y="4695043"/>
                  <a:pt x="3961197" y="4697555"/>
                </a:cubicBezTo>
                <a:cubicBezTo>
                  <a:pt x="3955001" y="4703582"/>
                  <a:pt x="3949142" y="4707601"/>
                  <a:pt x="3943616" y="4709610"/>
                </a:cubicBezTo>
                <a:cubicBezTo>
                  <a:pt x="3937421" y="4711954"/>
                  <a:pt x="3928296" y="4713126"/>
                  <a:pt x="3916241" y="4713126"/>
                </a:cubicBezTo>
                <a:cubicBezTo>
                  <a:pt x="3904688" y="4713126"/>
                  <a:pt x="3895312" y="4708856"/>
                  <a:pt x="3888113" y="4700317"/>
                </a:cubicBezTo>
                <a:cubicBezTo>
                  <a:pt x="3881918" y="4692783"/>
                  <a:pt x="3878067" y="4683156"/>
                  <a:pt x="3876560" y="4671436"/>
                </a:cubicBezTo>
                <a:cubicBezTo>
                  <a:pt x="3883425" y="4670766"/>
                  <a:pt x="3898493" y="4670515"/>
                  <a:pt x="3921766" y="4670682"/>
                </a:cubicBezTo>
                <a:cubicBezTo>
                  <a:pt x="3936500" y="4670682"/>
                  <a:pt x="3955923" y="4670933"/>
                  <a:pt x="3980033" y="4671436"/>
                </a:cubicBezTo>
                <a:lnTo>
                  <a:pt x="3980535" y="4663399"/>
                </a:lnTo>
                <a:cubicBezTo>
                  <a:pt x="3980535" y="4643642"/>
                  <a:pt x="3975177" y="4627066"/>
                  <a:pt x="3964462" y="4613672"/>
                </a:cubicBezTo>
                <a:cubicBezTo>
                  <a:pt x="3952741" y="4598938"/>
                  <a:pt x="3936668" y="4591571"/>
                  <a:pt x="3916241" y="4591571"/>
                </a:cubicBezTo>
                <a:close/>
                <a:moveTo>
                  <a:pt x="3430466" y="4591571"/>
                </a:moveTo>
                <a:cubicBezTo>
                  <a:pt x="3410040" y="4591571"/>
                  <a:pt x="3393966" y="4598938"/>
                  <a:pt x="3382246" y="4613672"/>
                </a:cubicBezTo>
                <a:cubicBezTo>
                  <a:pt x="3371698" y="4627066"/>
                  <a:pt x="3366424" y="4643642"/>
                  <a:pt x="3366424" y="4663399"/>
                </a:cubicBezTo>
                <a:cubicBezTo>
                  <a:pt x="3366424" y="4682821"/>
                  <a:pt x="3371698" y="4699229"/>
                  <a:pt x="3382246" y="4712624"/>
                </a:cubicBezTo>
                <a:cubicBezTo>
                  <a:pt x="3393966" y="4727358"/>
                  <a:pt x="3410040" y="4734725"/>
                  <a:pt x="3430466" y="4734725"/>
                </a:cubicBezTo>
                <a:cubicBezTo>
                  <a:pt x="3444530" y="4734725"/>
                  <a:pt x="3455916" y="4733301"/>
                  <a:pt x="3464622" y="4730455"/>
                </a:cubicBezTo>
                <a:cubicBezTo>
                  <a:pt x="3474166" y="4727274"/>
                  <a:pt x="3483040" y="4721665"/>
                  <a:pt x="3491244" y="4713628"/>
                </a:cubicBezTo>
                <a:cubicBezTo>
                  <a:pt x="3493923" y="4710782"/>
                  <a:pt x="3495179" y="4707768"/>
                  <a:pt x="3495011" y="4704587"/>
                </a:cubicBezTo>
                <a:cubicBezTo>
                  <a:pt x="3494844" y="4701908"/>
                  <a:pt x="3493588" y="4699480"/>
                  <a:pt x="3491244" y="4697304"/>
                </a:cubicBezTo>
                <a:cubicBezTo>
                  <a:pt x="3489067" y="4695295"/>
                  <a:pt x="3486556" y="4694206"/>
                  <a:pt x="3483709" y="4694039"/>
                </a:cubicBezTo>
                <a:cubicBezTo>
                  <a:pt x="3480528" y="4693871"/>
                  <a:pt x="3477766" y="4695043"/>
                  <a:pt x="3475422" y="4697555"/>
                </a:cubicBezTo>
                <a:cubicBezTo>
                  <a:pt x="3469227" y="4703582"/>
                  <a:pt x="3463367" y="4707601"/>
                  <a:pt x="3457841" y="4709610"/>
                </a:cubicBezTo>
                <a:cubicBezTo>
                  <a:pt x="3451646" y="4711954"/>
                  <a:pt x="3442521" y="4713126"/>
                  <a:pt x="3430466" y="4713126"/>
                </a:cubicBezTo>
                <a:cubicBezTo>
                  <a:pt x="3418913" y="4713126"/>
                  <a:pt x="3409537" y="4708856"/>
                  <a:pt x="3402338" y="4700317"/>
                </a:cubicBezTo>
                <a:cubicBezTo>
                  <a:pt x="3396143" y="4692783"/>
                  <a:pt x="3392292" y="4683156"/>
                  <a:pt x="3390785" y="4671436"/>
                </a:cubicBezTo>
                <a:cubicBezTo>
                  <a:pt x="3397650" y="4670766"/>
                  <a:pt x="3412718" y="4670515"/>
                  <a:pt x="3435991" y="4670682"/>
                </a:cubicBezTo>
                <a:cubicBezTo>
                  <a:pt x="3450725" y="4670682"/>
                  <a:pt x="3470148" y="4670933"/>
                  <a:pt x="3494258" y="4671436"/>
                </a:cubicBezTo>
                <a:lnTo>
                  <a:pt x="3494760" y="4663399"/>
                </a:lnTo>
                <a:cubicBezTo>
                  <a:pt x="3494760" y="4643642"/>
                  <a:pt x="3489402" y="4627066"/>
                  <a:pt x="3478687" y="4613672"/>
                </a:cubicBezTo>
                <a:cubicBezTo>
                  <a:pt x="3466966" y="4598938"/>
                  <a:pt x="3450893" y="4591571"/>
                  <a:pt x="3430466" y="4591571"/>
                </a:cubicBezTo>
                <a:close/>
                <a:moveTo>
                  <a:pt x="3267788" y="4591571"/>
                </a:moveTo>
                <a:cubicBezTo>
                  <a:pt x="3247361" y="4591571"/>
                  <a:pt x="3231371" y="4598938"/>
                  <a:pt x="3219819" y="4613672"/>
                </a:cubicBezTo>
                <a:cubicBezTo>
                  <a:pt x="3209605" y="4626899"/>
                  <a:pt x="3204499" y="4643474"/>
                  <a:pt x="3204499" y="4663399"/>
                </a:cubicBezTo>
                <a:cubicBezTo>
                  <a:pt x="3204499" y="4682988"/>
                  <a:pt x="3209605" y="4699397"/>
                  <a:pt x="3219819" y="4712624"/>
                </a:cubicBezTo>
                <a:cubicBezTo>
                  <a:pt x="3231371" y="4727358"/>
                  <a:pt x="3247361" y="4734725"/>
                  <a:pt x="3267788" y="4734725"/>
                </a:cubicBezTo>
                <a:cubicBezTo>
                  <a:pt x="3288047" y="4734725"/>
                  <a:pt x="3303953" y="4727358"/>
                  <a:pt x="3315506" y="4712624"/>
                </a:cubicBezTo>
                <a:cubicBezTo>
                  <a:pt x="3325887" y="4699397"/>
                  <a:pt x="3331077" y="4682988"/>
                  <a:pt x="3331077" y="4663399"/>
                </a:cubicBezTo>
                <a:cubicBezTo>
                  <a:pt x="3331077" y="4643474"/>
                  <a:pt x="3325887" y="4626899"/>
                  <a:pt x="3315506" y="4613672"/>
                </a:cubicBezTo>
                <a:cubicBezTo>
                  <a:pt x="3303953" y="4598938"/>
                  <a:pt x="3288047" y="4591571"/>
                  <a:pt x="3267788" y="4591571"/>
                </a:cubicBezTo>
                <a:close/>
                <a:moveTo>
                  <a:pt x="3121434" y="4591571"/>
                </a:moveTo>
                <a:cubicBezTo>
                  <a:pt x="3115406" y="4591571"/>
                  <a:pt x="3109546" y="4592324"/>
                  <a:pt x="3103854" y="4593831"/>
                </a:cubicBezTo>
                <a:cubicBezTo>
                  <a:pt x="3100672" y="4594836"/>
                  <a:pt x="3096738" y="4596259"/>
                  <a:pt x="3092050" y="4598100"/>
                </a:cubicBezTo>
                <a:cubicBezTo>
                  <a:pt x="3088701" y="4599607"/>
                  <a:pt x="3086608" y="4600361"/>
                  <a:pt x="3085771" y="4600361"/>
                </a:cubicBezTo>
                <a:cubicBezTo>
                  <a:pt x="3084432" y="4600193"/>
                  <a:pt x="3083929" y="4598854"/>
                  <a:pt x="3084264" y="4596342"/>
                </a:cubicBezTo>
                <a:cubicBezTo>
                  <a:pt x="3076730" y="4596845"/>
                  <a:pt x="3070200" y="4597096"/>
                  <a:pt x="3064675" y="4597096"/>
                </a:cubicBezTo>
                <a:cubicBezTo>
                  <a:pt x="3058982" y="4597096"/>
                  <a:pt x="3052871" y="4596845"/>
                  <a:pt x="3046341" y="4596342"/>
                </a:cubicBezTo>
                <a:cubicBezTo>
                  <a:pt x="3043494" y="4596008"/>
                  <a:pt x="3041234" y="4597096"/>
                  <a:pt x="3039560" y="4599607"/>
                </a:cubicBezTo>
                <a:cubicBezTo>
                  <a:pt x="3038053" y="4601951"/>
                  <a:pt x="3037300" y="4604714"/>
                  <a:pt x="3037300" y="4607895"/>
                </a:cubicBezTo>
                <a:cubicBezTo>
                  <a:pt x="3037300" y="4611076"/>
                  <a:pt x="3038053" y="4613672"/>
                  <a:pt x="3039560" y="4615681"/>
                </a:cubicBezTo>
                <a:cubicBezTo>
                  <a:pt x="3041234" y="4617857"/>
                  <a:pt x="3043494" y="4618695"/>
                  <a:pt x="3046341" y="4618192"/>
                </a:cubicBezTo>
                <a:cubicBezTo>
                  <a:pt x="3051866" y="4618192"/>
                  <a:pt x="3055466" y="4618360"/>
                  <a:pt x="3057140" y="4618695"/>
                </a:cubicBezTo>
                <a:cubicBezTo>
                  <a:pt x="3059484" y="4619364"/>
                  <a:pt x="3060656" y="4620955"/>
                  <a:pt x="3060656" y="4623466"/>
                </a:cubicBezTo>
                <a:lnTo>
                  <a:pt x="3060656" y="4738994"/>
                </a:lnTo>
                <a:cubicBezTo>
                  <a:pt x="3060656" y="4742008"/>
                  <a:pt x="3059401" y="4743850"/>
                  <a:pt x="3056889" y="4744519"/>
                </a:cubicBezTo>
                <a:cubicBezTo>
                  <a:pt x="3055047" y="4745189"/>
                  <a:pt x="3051531" y="4745273"/>
                  <a:pt x="3046341" y="4744771"/>
                </a:cubicBezTo>
                <a:cubicBezTo>
                  <a:pt x="3043494" y="4744101"/>
                  <a:pt x="3041234" y="4744938"/>
                  <a:pt x="3039560" y="4747282"/>
                </a:cubicBezTo>
                <a:cubicBezTo>
                  <a:pt x="3038053" y="4749291"/>
                  <a:pt x="3037300" y="4751886"/>
                  <a:pt x="3037300" y="4755068"/>
                </a:cubicBezTo>
                <a:cubicBezTo>
                  <a:pt x="3037300" y="4758249"/>
                  <a:pt x="3038053" y="4760928"/>
                  <a:pt x="3039560" y="4763104"/>
                </a:cubicBezTo>
                <a:cubicBezTo>
                  <a:pt x="3041234" y="4765448"/>
                  <a:pt x="3043494" y="4766369"/>
                  <a:pt x="3046341" y="4765867"/>
                </a:cubicBezTo>
                <a:cubicBezTo>
                  <a:pt x="3057726" y="4765365"/>
                  <a:pt x="3070032" y="4765114"/>
                  <a:pt x="3083260" y="4765114"/>
                </a:cubicBezTo>
                <a:cubicBezTo>
                  <a:pt x="3096487" y="4764946"/>
                  <a:pt x="3106030" y="4765197"/>
                  <a:pt x="3111890" y="4765867"/>
                </a:cubicBezTo>
                <a:cubicBezTo>
                  <a:pt x="3114737" y="4766202"/>
                  <a:pt x="3116997" y="4765197"/>
                  <a:pt x="3118671" y="4762853"/>
                </a:cubicBezTo>
                <a:cubicBezTo>
                  <a:pt x="3120178" y="4760677"/>
                  <a:pt x="3120932" y="4757914"/>
                  <a:pt x="3120932" y="4754565"/>
                </a:cubicBezTo>
                <a:cubicBezTo>
                  <a:pt x="3120932" y="4751384"/>
                  <a:pt x="3120178" y="4748789"/>
                  <a:pt x="3118671" y="4746780"/>
                </a:cubicBezTo>
                <a:cubicBezTo>
                  <a:pt x="3116997" y="4744436"/>
                  <a:pt x="3114737" y="4743599"/>
                  <a:pt x="3111890" y="4744268"/>
                </a:cubicBezTo>
                <a:cubicBezTo>
                  <a:pt x="3103854" y="4745105"/>
                  <a:pt x="3097659" y="4745357"/>
                  <a:pt x="3093305" y="4745022"/>
                </a:cubicBezTo>
                <a:cubicBezTo>
                  <a:pt x="3086943" y="4744687"/>
                  <a:pt x="3083762" y="4743096"/>
                  <a:pt x="3083762" y="4740250"/>
                </a:cubicBezTo>
                <a:lnTo>
                  <a:pt x="3083762" y="4716140"/>
                </a:lnTo>
                <a:cubicBezTo>
                  <a:pt x="3088115" y="4720326"/>
                  <a:pt x="3093891" y="4723590"/>
                  <a:pt x="3101091" y="4725935"/>
                </a:cubicBezTo>
                <a:cubicBezTo>
                  <a:pt x="3107621" y="4728279"/>
                  <a:pt x="3114402" y="4729451"/>
                  <a:pt x="3121434" y="4729451"/>
                </a:cubicBezTo>
                <a:cubicBezTo>
                  <a:pt x="3140521" y="4729451"/>
                  <a:pt x="3155590" y="4722502"/>
                  <a:pt x="3166640" y="4708605"/>
                </a:cubicBezTo>
                <a:cubicBezTo>
                  <a:pt x="3176854" y="4695881"/>
                  <a:pt x="3181960" y="4679891"/>
                  <a:pt x="3181960" y="4660636"/>
                </a:cubicBezTo>
                <a:cubicBezTo>
                  <a:pt x="3181960" y="4641214"/>
                  <a:pt x="3176854" y="4625141"/>
                  <a:pt x="3166640" y="4612416"/>
                </a:cubicBezTo>
                <a:cubicBezTo>
                  <a:pt x="3155590" y="4598519"/>
                  <a:pt x="3140521" y="4591571"/>
                  <a:pt x="3121434" y="4591571"/>
                </a:cubicBezTo>
                <a:close/>
                <a:moveTo>
                  <a:pt x="2420816" y="4591571"/>
                </a:moveTo>
                <a:cubicBezTo>
                  <a:pt x="2400390" y="4591571"/>
                  <a:pt x="2384316" y="4598938"/>
                  <a:pt x="2372596" y="4613672"/>
                </a:cubicBezTo>
                <a:cubicBezTo>
                  <a:pt x="2362048" y="4627066"/>
                  <a:pt x="2356774" y="4643642"/>
                  <a:pt x="2356774" y="4663399"/>
                </a:cubicBezTo>
                <a:cubicBezTo>
                  <a:pt x="2356774" y="4682821"/>
                  <a:pt x="2362048" y="4699229"/>
                  <a:pt x="2372596" y="4712624"/>
                </a:cubicBezTo>
                <a:cubicBezTo>
                  <a:pt x="2384316" y="4727358"/>
                  <a:pt x="2400390" y="4734725"/>
                  <a:pt x="2420816" y="4734725"/>
                </a:cubicBezTo>
                <a:cubicBezTo>
                  <a:pt x="2434880" y="4734725"/>
                  <a:pt x="2446266" y="4733301"/>
                  <a:pt x="2454972" y="4730455"/>
                </a:cubicBezTo>
                <a:cubicBezTo>
                  <a:pt x="2464516" y="4727274"/>
                  <a:pt x="2473390" y="4721665"/>
                  <a:pt x="2481594" y="4713628"/>
                </a:cubicBezTo>
                <a:cubicBezTo>
                  <a:pt x="2484273" y="4710782"/>
                  <a:pt x="2485529" y="4707768"/>
                  <a:pt x="2485361" y="4704587"/>
                </a:cubicBezTo>
                <a:cubicBezTo>
                  <a:pt x="2485194" y="4701908"/>
                  <a:pt x="2483938" y="4699480"/>
                  <a:pt x="2481594" y="4697304"/>
                </a:cubicBezTo>
                <a:cubicBezTo>
                  <a:pt x="2479417" y="4695295"/>
                  <a:pt x="2476906" y="4694206"/>
                  <a:pt x="2474059" y="4694039"/>
                </a:cubicBezTo>
                <a:cubicBezTo>
                  <a:pt x="2470878" y="4693871"/>
                  <a:pt x="2468116" y="4695043"/>
                  <a:pt x="2465772" y="4697555"/>
                </a:cubicBezTo>
                <a:cubicBezTo>
                  <a:pt x="2459577" y="4703582"/>
                  <a:pt x="2453717" y="4707601"/>
                  <a:pt x="2448191" y="4709610"/>
                </a:cubicBezTo>
                <a:cubicBezTo>
                  <a:pt x="2441996" y="4711954"/>
                  <a:pt x="2432871" y="4713126"/>
                  <a:pt x="2420816" y="4713126"/>
                </a:cubicBezTo>
                <a:cubicBezTo>
                  <a:pt x="2409263" y="4713126"/>
                  <a:pt x="2399887" y="4708856"/>
                  <a:pt x="2392688" y="4700317"/>
                </a:cubicBezTo>
                <a:cubicBezTo>
                  <a:pt x="2386493" y="4692783"/>
                  <a:pt x="2382642" y="4683156"/>
                  <a:pt x="2381135" y="4671436"/>
                </a:cubicBezTo>
                <a:cubicBezTo>
                  <a:pt x="2388000" y="4670766"/>
                  <a:pt x="2403068" y="4670515"/>
                  <a:pt x="2426341" y="4670682"/>
                </a:cubicBezTo>
                <a:cubicBezTo>
                  <a:pt x="2441075" y="4670682"/>
                  <a:pt x="2460498" y="4670933"/>
                  <a:pt x="2484608" y="4671436"/>
                </a:cubicBezTo>
                <a:lnTo>
                  <a:pt x="2485110" y="4663399"/>
                </a:lnTo>
                <a:cubicBezTo>
                  <a:pt x="2485110" y="4643642"/>
                  <a:pt x="2479752" y="4627066"/>
                  <a:pt x="2469037" y="4613672"/>
                </a:cubicBezTo>
                <a:cubicBezTo>
                  <a:pt x="2457316" y="4598938"/>
                  <a:pt x="2441243" y="4591571"/>
                  <a:pt x="2420816" y="4591571"/>
                </a:cubicBezTo>
                <a:close/>
                <a:moveTo>
                  <a:pt x="2050095" y="4591571"/>
                </a:moveTo>
                <a:cubicBezTo>
                  <a:pt x="2039212" y="4591571"/>
                  <a:pt x="2029250" y="4592826"/>
                  <a:pt x="2020209" y="4595338"/>
                </a:cubicBezTo>
                <a:cubicBezTo>
                  <a:pt x="2010330" y="4598184"/>
                  <a:pt x="2001707" y="4602454"/>
                  <a:pt x="1994340" y="4608146"/>
                </a:cubicBezTo>
                <a:cubicBezTo>
                  <a:pt x="1991494" y="4610156"/>
                  <a:pt x="1989903" y="4612834"/>
                  <a:pt x="1989568" y="4616183"/>
                </a:cubicBezTo>
                <a:cubicBezTo>
                  <a:pt x="1989234" y="4619029"/>
                  <a:pt x="1989903" y="4621792"/>
                  <a:pt x="1991577" y="4624471"/>
                </a:cubicBezTo>
                <a:cubicBezTo>
                  <a:pt x="1993085" y="4626982"/>
                  <a:pt x="1995177" y="4628573"/>
                  <a:pt x="1997856" y="4629243"/>
                </a:cubicBezTo>
                <a:cubicBezTo>
                  <a:pt x="2000703" y="4629912"/>
                  <a:pt x="2003549" y="4629159"/>
                  <a:pt x="2006395" y="4626982"/>
                </a:cubicBezTo>
                <a:cubicBezTo>
                  <a:pt x="2012423" y="4622294"/>
                  <a:pt x="2019287" y="4618778"/>
                  <a:pt x="2026989" y="4616434"/>
                </a:cubicBezTo>
                <a:cubicBezTo>
                  <a:pt x="2034189" y="4614258"/>
                  <a:pt x="2041891" y="4613169"/>
                  <a:pt x="2050095" y="4613169"/>
                </a:cubicBezTo>
                <a:cubicBezTo>
                  <a:pt x="2058802" y="4613169"/>
                  <a:pt x="2065917" y="4616267"/>
                  <a:pt x="2071443" y="4622462"/>
                </a:cubicBezTo>
                <a:cubicBezTo>
                  <a:pt x="2076465" y="4627987"/>
                  <a:pt x="2078977" y="4634433"/>
                  <a:pt x="2078977" y="4641800"/>
                </a:cubicBezTo>
                <a:cubicBezTo>
                  <a:pt x="2074791" y="4640963"/>
                  <a:pt x="2069015" y="4640377"/>
                  <a:pt x="2061648" y="4640042"/>
                </a:cubicBezTo>
                <a:cubicBezTo>
                  <a:pt x="2055285" y="4639707"/>
                  <a:pt x="2050011" y="4639540"/>
                  <a:pt x="2045826" y="4639540"/>
                </a:cubicBezTo>
                <a:cubicBezTo>
                  <a:pt x="2027408" y="4639540"/>
                  <a:pt x="2012841" y="4643642"/>
                  <a:pt x="2002126" y="4651846"/>
                </a:cubicBezTo>
                <a:cubicBezTo>
                  <a:pt x="1990908" y="4660552"/>
                  <a:pt x="1985299" y="4672775"/>
                  <a:pt x="1985299" y="4688514"/>
                </a:cubicBezTo>
                <a:cubicBezTo>
                  <a:pt x="1985299" y="4702913"/>
                  <a:pt x="1989401" y="4714131"/>
                  <a:pt x="1997605" y="4722167"/>
                </a:cubicBezTo>
                <a:cubicBezTo>
                  <a:pt x="2005977" y="4730539"/>
                  <a:pt x="2017948" y="4734725"/>
                  <a:pt x="2033519" y="4734725"/>
                </a:cubicBezTo>
                <a:cubicBezTo>
                  <a:pt x="2043398" y="4734725"/>
                  <a:pt x="2052104" y="4733636"/>
                  <a:pt x="2059638" y="4731460"/>
                </a:cubicBezTo>
                <a:cubicBezTo>
                  <a:pt x="2066336" y="4729618"/>
                  <a:pt x="2071526" y="4727107"/>
                  <a:pt x="2075210" y="4723925"/>
                </a:cubicBezTo>
                <a:lnTo>
                  <a:pt x="2075210" y="4724176"/>
                </a:lnTo>
                <a:lnTo>
                  <a:pt x="2077973" y="4720912"/>
                </a:lnTo>
                <a:lnTo>
                  <a:pt x="2079479" y="4724428"/>
                </a:lnTo>
                <a:cubicBezTo>
                  <a:pt x="2080149" y="4726604"/>
                  <a:pt x="2080819" y="4728027"/>
                  <a:pt x="2081488" y="4728697"/>
                </a:cubicBezTo>
                <a:cubicBezTo>
                  <a:pt x="2082660" y="4730037"/>
                  <a:pt x="2084419" y="4730706"/>
                  <a:pt x="2086762" y="4730706"/>
                </a:cubicBezTo>
                <a:cubicBezTo>
                  <a:pt x="2093460" y="4730371"/>
                  <a:pt x="2099320" y="4730120"/>
                  <a:pt x="2104343" y="4729953"/>
                </a:cubicBezTo>
                <a:cubicBezTo>
                  <a:pt x="2111375" y="4729953"/>
                  <a:pt x="2117319" y="4730204"/>
                  <a:pt x="2122174" y="4730706"/>
                </a:cubicBezTo>
                <a:cubicBezTo>
                  <a:pt x="2124518" y="4731041"/>
                  <a:pt x="2126444" y="4730120"/>
                  <a:pt x="2127950" y="4727944"/>
                </a:cubicBezTo>
                <a:cubicBezTo>
                  <a:pt x="2129122" y="4725767"/>
                  <a:pt x="2129708" y="4723088"/>
                  <a:pt x="2129708" y="4719907"/>
                </a:cubicBezTo>
                <a:cubicBezTo>
                  <a:pt x="2129708" y="4716726"/>
                  <a:pt x="2129122" y="4714047"/>
                  <a:pt x="2127950" y="4711870"/>
                </a:cubicBezTo>
                <a:cubicBezTo>
                  <a:pt x="2126444" y="4709526"/>
                  <a:pt x="2124518" y="4708522"/>
                  <a:pt x="2122174" y="4708856"/>
                </a:cubicBezTo>
                <a:lnTo>
                  <a:pt x="2121421" y="4708856"/>
                </a:lnTo>
                <a:cubicBezTo>
                  <a:pt x="2114723" y="4709861"/>
                  <a:pt x="2110203" y="4710112"/>
                  <a:pt x="2107859" y="4709610"/>
                </a:cubicBezTo>
                <a:cubicBezTo>
                  <a:pt x="2104008" y="4709108"/>
                  <a:pt x="2102082" y="4707098"/>
                  <a:pt x="2102082" y="4703582"/>
                </a:cubicBezTo>
                <a:lnTo>
                  <a:pt x="2102082" y="4636275"/>
                </a:lnTo>
                <a:cubicBezTo>
                  <a:pt x="2102082" y="4620536"/>
                  <a:pt x="2095971" y="4608649"/>
                  <a:pt x="2083749" y="4600612"/>
                </a:cubicBezTo>
                <a:cubicBezTo>
                  <a:pt x="2074205" y="4594584"/>
                  <a:pt x="2062987" y="4591571"/>
                  <a:pt x="2050095" y="4591571"/>
                </a:cubicBezTo>
                <a:close/>
                <a:moveTo>
                  <a:pt x="849192" y="4591571"/>
                </a:moveTo>
                <a:cubicBezTo>
                  <a:pt x="828765" y="4591571"/>
                  <a:pt x="812692" y="4598938"/>
                  <a:pt x="800971" y="4613672"/>
                </a:cubicBezTo>
                <a:cubicBezTo>
                  <a:pt x="790423" y="4627066"/>
                  <a:pt x="785149" y="4643642"/>
                  <a:pt x="785149" y="4663399"/>
                </a:cubicBezTo>
                <a:cubicBezTo>
                  <a:pt x="785149" y="4682821"/>
                  <a:pt x="790423" y="4699229"/>
                  <a:pt x="800971" y="4712624"/>
                </a:cubicBezTo>
                <a:cubicBezTo>
                  <a:pt x="812692" y="4727358"/>
                  <a:pt x="828765" y="4734725"/>
                  <a:pt x="849192" y="4734725"/>
                </a:cubicBezTo>
                <a:cubicBezTo>
                  <a:pt x="863256" y="4734725"/>
                  <a:pt x="874641" y="4733301"/>
                  <a:pt x="883348" y="4730455"/>
                </a:cubicBezTo>
                <a:cubicBezTo>
                  <a:pt x="892891" y="4727274"/>
                  <a:pt x="901765" y="4721665"/>
                  <a:pt x="909969" y="4713628"/>
                </a:cubicBezTo>
                <a:cubicBezTo>
                  <a:pt x="912648" y="4710782"/>
                  <a:pt x="913904" y="4707768"/>
                  <a:pt x="913737" y="4704587"/>
                </a:cubicBezTo>
                <a:cubicBezTo>
                  <a:pt x="913569" y="4701908"/>
                  <a:pt x="912313" y="4699480"/>
                  <a:pt x="909969" y="4697304"/>
                </a:cubicBezTo>
                <a:cubicBezTo>
                  <a:pt x="907793" y="4695295"/>
                  <a:pt x="905281" y="4694206"/>
                  <a:pt x="902435" y="4694039"/>
                </a:cubicBezTo>
                <a:cubicBezTo>
                  <a:pt x="899254" y="4693871"/>
                  <a:pt x="896491" y="4695043"/>
                  <a:pt x="894147" y="4697555"/>
                </a:cubicBezTo>
                <a:cubicBezTo>
                  <a:pt x="887952" y="4703582"/>
                  <a:pt x="882092" y="4707601"/>
                  <a:pt x="876567" y="4709610"/>
                </a:cubicBezTo>
                <a:cubicBezTo>
                  <a:pt x="870372" y="4711954"/>
                  <a:pt x="861247" y="4713126"/>
                  <a:pt x="849192" y="4713126"/>
                </a:cubicBezTo>
                <a:cubicBezTo>
                  <a:pt x="837639" y="4713126"/>
                  <a:pt x="828263" y="4708856"/>
                  <a:pt x="821063" y="4700317"/>
                </a:cubicBezTo>
                <a:cubicBezTo>
                  <a:pt x="814868" y="4692783"/>
                  <a:pt x="811017" y="4683156"/>
                  <a:pt x="809510" y="4671436"/>
                </a:cubicBezTo>
                <a:cubicBezTo>
                  <a:pt x="816375" y="4670766"/>
                  <a:pt x="831444" y="4670515"/>
                  <a:pt x="854717" y="4670682"/>
                </a:cubicBezTo>
                <a:cubicBezTo>
                  <a:pt x="869451" y="4670682"/>
                  <a:pt x="888873" y="4670933"/>
                  <a:pt x="912983" y="4671436"/>
                </a:cubicBezTo>
                <a:lnTo>
                  <a:pt x="913485" y="4663399"/>
                </a:lnTo>
                <a:cubicBezTo>
                  <a:pt x="913485" y="4643642"/>
                  <a:pt x="908128" y="4627066"/>
                  <a:pt x="897412" y="4613672"/>
                </a:cubicBezTo>
                <a:cubicBezTo>
                  <a:pt x="885692" y="4598938"/>
                  <a:pt x="869618" y="4591571"/>
                  <a:pt x="849192" y="4591571"/>
                </a:cubicBezTo>
                <a:close/>
                <a:moveTo>
                  <a:pt x="524588" y="4591571"/>
                </a:moveTo>
                <a:cubicBezTo>
                  <a:pt x="504161" y="4591571"/>
                  <a:pt x="488172" y="4598938"/>
                  <a:pt x="476619" y="4613672"/>
                </a:cubicBezTo>
                <a:cubicBezTo>
                  <a:pt x="466406" y="4626899"/>
                  <a:pt x="461299" y="4643474"/>
                  <a:pt x="461299" y="4663399"/>
                </a:cubicBezTo>
                <a:cubicBezTo>
                  <a:pt x="461299" y="4682988"/>
                  <a:pt x="466406" y="4699397"/>
                  <a:pt x="476619" y="4712624"/>
                </a:cubicBezTo>
                <a:cubicBezTo>
                  <a:pt x="488172" y="4727358"/>
                  <a:pt x="504161" y="4734725"/>
                  <a:pt x="524588" y="4734725"/>
                </a:cubicBezTo>
                <a:cubicBezTo>
                  <a:pt x="544847" y="4734725"/>
                  <a:pt x="560753" y="4727358"/>
                  <a:pt x="572306" y="4712624"/>
                </a:cubicBezTo>
                <a:cubicBezTo>
                  <a:pt x="582687" y="4699397"/>
                  <a:pt x="587877" y="4682988"/>
                  <a:pt x="587877" y="4663399"/>
                </a:cubicBezTo>
                <a:cubicBezTo>
                  <a:pt x="587877" y="4643474"/>
                  <a:pt x="582687" y="4626899"/>
                  <a:pt x="572306" y="4613672"/>
                </a:cubicBezTo>
                <a:cubicBezTo>
                  <a:pt x="560753" y="4598938"/>
                  <a:pt x="544847" y="4591571"/>
                  <a:pt x="524588" y="4591571"/>
                </a:cubicBezTo>
                <a:close/>
                <a:moveTo>
                  <a:pt x="1659784" y="4365129"/>
                </a:moveTo>
                <a:lnTo>
                  <a:pt x="1698712" y="4365129"/>
                </a:lnTo>
                <a:cubicBezTo>
                  <a:pt x="1706581" y="4365129"/>
                  <a:pt x="1712860" y="4366803"/>
                  <a:pt x="1717548" y="4370152"/>
                </a:cubicBezTo>
                <a:cubicBezTo>
                  <a:pt x="1722403" y="4373500"/>
                  <a:pt x="1724831" y="4378272"/>
                  <a:pt x="1724831" y="4384467"/>
                </a:cubicBezTo>
                <a:cubicBezTo>
                  <a:pt x="1724831" y="4390495"/>
                  <a:pt x="1722403" y="4395266"/>
                  <a:pt x="1717548" y="4398782"/>
                </a:cubicBezTo>
                <a:cubicBezTo>
                  <a:pt x="1712860" y="4402298"/>
                  <a:pt x="1706581" y="4404056"/>
                  <a:pt x="1698712" y="4404056"/>
                </a:cubicBezTo>
                <a:lnTo>
                  <a:pt x="1659784" y="4404056"/>
                </a:lnTo>
                <a:close/>
                <a:moveTo>
                  <a:pt x="1185543" y="4360106"/>
                </a:moveTo>
                <a:lnTo>
                  <a:pt x="1218192" y="4360106"/>
                </a:lnTo>
                <a:cubicBezTo>
                  <a:pt x="1228573" y="4360106"/>
                  <a:pt x="1236443" y="4361864"/>
                  <a:pt x="1241800" y="4365380"/>
                </a:cubicBezTo>
                <a:cubicBezTo>
                  <a:pt x="1246991" y="4368896"/>
                  <a:pt x="1249586" y="4374086"/>
                  <a:pt x="1249586" y="4380951"/>
                </a:cubicBezTo>
                <a:cubicBezTo>
                  <a:pt x="1249586" y="4389322"/>
                  <a:pt x="1246823" y="4395434"/>
                  <a:pt x="1241298" y="4399285"/>
                </a:cubicBezTo>
                <a:cubicBezTo>
                  <a:pt x="1236945" y="4402298"/>
                  <a:pt x="1231168" y="4403805"/>
                  <a:pt x="1223969" y="4403805"/>
                </a:cubicBezTo>
                <a:lnTo>
                  <a:pt x="1185543" y="4403805"/>
                </a:lnTo>
                <a:close/>
                <a:moveTo>
                  <a:pt x="3241724" y="4356338"/>
                </a:moveTo>
                <a:cubicBezTo>
                  <a:pt x="3244236" y="4356338"/>
                  <a:pt x="3248254" y="4356506"/>
                  <a:pt x="3253779" y="4356841"/>
                </a:cubicBezTo>
                <a:cubicBezTo>
                  <a:pt x="3259472" y="4357343"/>
                  <a:pt x="3264746" y="4357929"/>
                  <a:pt x="3269602" y="4358599"/>
                </a:cubicBezTo>
                <a:lnTo>
                  <a:pt x="3269602" y="4386476"/>
                </a:lnTo>
                <a:cubicBezTo>
                  <a:pt x="3265081" y="4392504"/>
                  <a:pt x="3258970" y="4397527"/>
                  <a:pt x="3251268" y="4401545"/>
                </a:cubicBezTo>
                <a:cubicBezTo>
                  <a:pt x="3242729" y="4406066"/>
                  <a:pt x="3233688" y="4408326"/>
                  <a:pt x="3224144" y="4408326"/>
                </a:cubicBezTo>
                <a:cubicBezTo>
                  <a:pt x="3216777" y="4408326"/>
                  <a:pt x="3210833" y="4405982"/>
                  <a:pt x="3206312" y="4401294"/>
                </a:cubicBezTo>
                <a:cubicBezTo>
                  <a:pt x="3202127" y="4396773"/>
                  <a:pt x="3200034" y="4390913"/>
                  <a:pt x="3200034" y="4383714"/>
                </a:cubicBezTo>
                <a:cubicBezTo>
                  <a:pt x="3200034" y="4376179"/>
                  <a:pt x="3202880" y="4370068"/>
                  <a:pt x="3208573" y="4365380"/>
                </a:cubicBezTo>
                <a:cubicBezTo>
                  <a:pt x="3215940" y="4359352"/>
                  <a:pt x="3226990" y="4356338"/>
                  <a:pt x="3241724" y="4356338"/>
                </a:cubicBezTo>
                <a:close/>
                <a:moveTo>
                  <a:pt x="1851075" y="4356338"/>
                </a:moveTo>
                <a:cubicBezTo>
                  <a:pt x="1853586" y="4356338"/>
                  <a:pt x="1857605" y="4356506"/>
                  <a:pt x="1863130" y="4356841"/>
                </a:cubicBezTo>
                <a:cubicBezTo>
                  <a:pt x="1868822" y="4357343"/>
                  <a:pt x="1874097" y="4357929"/>
                  <a:pt x="1878952" y="4358599"/>
                </a:cubicBezTo>
                <a:lnTo>
                  <a:pt x="1878952" y="4386476"/>
                </a:lnTo>
                <a:cubicBezTo>
                  <a:pt x="1874432" y="4392504"/>
                  <a:pt x="1868320" y="4397527"/>
                  <a:pt x="1860618" y="4401545"/>
                </a:cubicBezTo>
                <a:cubicBezTo>
                  <a:pt x="1852079" y="4406066"/>
                  <a:pt x="1843038" y="4408326"/>
                  <a:pt x="1833494" y="4408326"/>
                </a:cubicBezTo>
                <a:cubicBezTo>
                  <a:pt x="1826127" y="4408326"/>
                  <a:pt x="1820184" y="4405982"/>
                  <a:pt x="1815663" y="4401294"/>
                </a:cubicBezTo>
                <a:cubicBezTo>
                  <a:pt x="1811477" y="4396773"/>
                  <a:pt x="1809384" y="4390913"/>
                  <a:pt x="1809384" y="4383714"/>
                </a:cubicBezTo>
                <a:cubicBezTo>
                  <a:pt x="1809384" y="4376179"/>
                  <a:pt x="1812231" y="4370068"/>
                  <a:pt x="1817923" y="4365380"/>
                </a:cubicBezTo>
                <a:cubicBezTo>
                  <a:pt x="1825290" y="4359352"/>
                  <a:pt x="1836341" y="4356338"/>
                  <a:pt x="1851075" y="4356338"/>
                </a:cubicBezTo>
                <a:close/>
                <a:moveTo>
                  <a:pt x="3073790" y="4312890"/>
                </a:moveTo>
                <a:lnTo>
                  <a:pt x="3082078" y="4312890"/>
                </a:lnTo>
                <a:cubicBezTo>
                  <a:pt x="3085427" y="4312890"/>
                  <a:pt x="3087771" y="4313392"/>
                  <a:pt x="3089110" y="4314397"/>
                </a:cubicBezTo>
                <a:cubicBezTo>
                  <a:pt x="3090785" y="4315736"/>
                  <a:pt x="3091622" y="4318415"/>
                  <a:pt x="3091622" y="4322434"/>
                </a:cubicBezTo>
                <a:lnTo>
                  <a:pt x="3091622" y="4396020"/>
                </a:lnTo>
                <a:cubicBezTo>
                  <a:pt x="3091622" y="4399034"/>
                  <a:pt x="3090952" y="4401126"/>
                  <a:pt x="3089613" y="4402298"/>
                </a:cubicBezTo>
                <a:cubicBezTo>
                  <a:pt x="3088273" y="4403303"/>
                  <a:pt x="3085845" y="4403805"/>
                  <a:pt x="3082329" y="4403805"/>
                </a:cubicBezTo>
                <a:lnTo>
                  <a:pt x="3051187" y="4403805"/>
                </a:lnTo>
                <a:lnTo>
                  <a:pt x="3050434" y="4403805"/>
                </a:lnTo>
                <a:cubicBezTo>
                  <a:pt x="3046918" y="4403805"/>
                  <a:pt x="3044992" y="4403387"/>
                  <a:pt x="3044657" y="4402550"/>
                </a:cubicBezTo>
                <a:cubicBezTo>
                  <a:pt x="3043987" y="4401378"/>
                  <a:pt x="3044992" y="4398615"/>
                  <a:pt x="3047671" y="4394262"/>
                </a:cubicBezTo>
                <a:cubicBezTo>
                  <a:pt x="3052024" y="4386727"/>
                  <a:pt x="3055791" y="4376514"/>
                  <a:pt x="3058973" y="4363622"/>
                </a:cubicBezTo>
                <a:cubicBezTo>
                  <a:pt x="3062489" y="4349725"/>
                  <a:pt x="3064247" y="4336247"/>
                  <a:pt x="3064247" y="4323187"/>
                </a:cubicBezTo>
                <a:cubicBezTo>
                  <a:pt x="3064247" y="4318834"/>
                  <a:pt x="3064665" y="4316071"/>
                  <a:pt x="3065502" y="4314899"/>
                </a:cubicBezTo>
                <a:cubicBezTo>
                  <a:pt x="3066674" y="4313560"/>
                  <a:pt x="3069437" y="4312890"/>
                  <a:pt x="3073790" y="4312890"/>
                </a:cubicBezTo>
                <a:close/>
                <a:moveTo>
                  <a:pt x="1659784" y="4312639"/>
                </a:moveTo>
                <a:lnTo>
                  <a:pt x="1693689" y="4312639"/>
                </a:lnTo>
                <a:cubicBezTo>
                  <a:pt x="1700554" y="4312639"/>
                  <a:pt x="1705995" y="4314062"/>
                  <a:pt x="1710014" y="4316908"/>
                </a:cubicBezTo>
                <a:cubicBezTo>
                  <a:pt x="1714032" y="4319755"/>
                  <a:pt x="1716041" y="4323438"/>
                  <a:pt x="1716041" y="4327959"/>
                </a:cubicBezTo>
                <a:cubicBezTo>
                  <a:pt x="1716041" y="4332479"/>
                  <a:pt x="1714032" y="4336163"/>
                  <a:pt x="1710014" y="4339009"/>
                </a:cubicBezTo>
                <a:cubicBezTo>
                  <a:pt x="1705995" y="4342023"/>
                  <a:pt x="1700554" y="4343530"/>
                  <a:pt x="1693689" y="4343530"/>
                </a:cubicBezTo>
                <a:lnTo>
                  <a:pt x="1659784" y="4343530"/>
                </a:lnTo>
                <a:close/>
                <a:moveTo>
                  <a:pt x="3734513" y="4308369"/>
                </a:moveTo>
                <a:cubicBezTo>
                  <a:pt x="3747070" y="4308369"/>
                  <a:pt x="3756949" y="4313476"/>
                  <a:pt x="3764148" y="4323689"/>
                </a:cubicBezTo>
                <a:cubicBezTo>
                  <a:pt x="3770511" y="4332731"/>
                  <a:pt x="3773692" y="4344283"/>
                  <a:pt x="3773692" y="4358348"/>
                </a:cubicBezTo>
                <a:cubicBezTo>
                  <a:pt x="3773692" y="4372077"/>
                  <a:pt x="3770511" y="4383546"/>
                  <a:pt x="3764148" y="4392755"/>
                </a:cubicBezTo>
                <a:cubicBezTo>
                  <a:pt x="3756949" y="4403136"/>
                  <a:pt x="3747070" y="4408326"/>
                  <a:pt x="3734513" y="4408326"/>
                </a:cubicBezTo>
                <a:cubicBezTo>
                  <a:pt x="3721621" y="4408326"/>
                  <a:pt x="3711658" y="4403136"/>
                  <a:pt x="3704626" y="4392755"/>
                </a:cubicBezTo>
                <a:cubicBezTo>
                  <a:pt x="3698431" y="4383714"/>
                  <a:pt x="3695334" y="4372244"/>
                  <a:pt x="3695334" y="4358348"/>
                </a:cubicBezTo>
                <a:cubicBezTo>
                  <a:pt x="3695334" y="4344283"/>
                  <a:pt x="3698431" y="4332731"/>
                  <a:pt x="3704626" y="4323689"/>
                </a:cubicBezTo>
                <a:cubicBezTo>
                  <a:pt x="3711658" y="4313476"/>
                  <a:pt x="3721621" y="4308369"/>
                  <a:pt x="3734513" y="4308369"/>
                </a:cubicBezTo>
                <a:close/>
                <a:moveTo>
                  <a:pt x="2363666" y="4308369"/>
                </a:moveTo>
                <a:cubicBezTo>
                  <a:pt x="2374717" y="4308369"/>
                  <a:pt x="2383758" y="4312137"/>
                  <a:pt x="2390790" y="4319671"/>
                </a:cubicBezTo>
                <a:cubicBezTo>
                  <a:pt x="2396650" y="4326033"/>
                  <a:pt x="2400501" y="4334237"/>
                  <a:pt x="2402343" y="4344283"/>
                </a:cubicBezTo>
                <a:cubicBezTo>
                  <a:pt x="2389451" y="4344786"/>
                  <a:pt x="2376642" y="4345037"/>
                  <a:pt x="2363917" y="4345037"/>
                </a:cubicBezTo>
                <a:cubicBezTo>
                  <a:pt x="2352866" y="4345037"/>
                  <a:pt x="2339974" y="4344786"/>
                  <a:pt x="2325241" y="4344283"/>
                </a:cubicBezTo>
                <a:cubicBezTo>
                  <a:pt x="2326915" y="4334070"/>
                  <a:pt x="2330765" y="4325782"/>
                  <a:pt x="2336793" y="4319420"/>
                </a:cubicBezTo>
                <a:cubicBezTo>
                  <a:pt x="2343658" y="4312053"/>
                  <a:pt x="2352616" y="4308369"/>
                  <a:pt x="2363666" y="4308369"/>
                </a:cubicBezTo>
                <a:close/>
                <a:moveTo>
                  <a:pt x="1515188" y="4308369"/>
                </a:moveTo>
                <a:cubicBezTo>
                  <a:pt x="1527746" y="4308369"/>
                  <a:pt x="1537624" y="4313476"/>
                  <a:pt x="1544824" y="4323689"/>
                </a:cubicBezTo>
                <a:cubicBezTo>
                  <a:pt x="1551186" y="4332731"/>
                  <a:pt x="1554367" y="4344283"/>
                  <a:pt x="1554367" y="4358348"/>
                </a:cubicBezTo>
                <a:cubicBezTo>
                  <a:pt x="1554367" y="4372077"/>
                  <a:pt x="1551186" y="4383546"/>
                  <a:pt x="1544824" y="4392755"/>
                </a:cubicBezTo>
                <a:cubicBezTo>
                  <a:pt x="1537624" y="4403136"/>
                  <a:pt x="1527746" y="4408326"/>
                  <a:pt x="1515188" y="4408326"/>
                </a:cubicBezTo>
                <a:cubicBezTo>
                  <a:pt x="1502296" y="4408326"/>
                  <a:pt x="1492334" y="4403136"/>
                  <a:pt x="1485302" y="4392755"/>
                </a:cubicBezTo>
                <a:cubicBezTo>
                  <a:pt x="1479107" y="4383714"/>
                  <a:pt x="1476009" y="4372244"/>
                  <a:pt x="1476009" y="4358348"/>
                </a:cubicBezTo>
                <a:cubicBezTo>
                  <a:pt x="1476009" y="4344283"/>
                  <a:pt x="1479107" y="4332731"/>
                  <a:pt x="1485302" y="4323689"/>
                </a:cubicBezTo>
                <a:cubicBezTo>
                  <a:pt x="1492334" y="4313476"/>
                  <a:pt x="1502296" y="4308369"/>
                  <a:pt x="1515188" y="4308369"/>
                </a:cubicBezTo>
                <a:close/>
                <a:moveTo>
                  <a:pt x="848438" y="4308369"/>
                </a:moveTo>
                <a:cubicBezTo>
                  <a:pt x="860996" y="4308369"/>
                  <a:pt x="870874" y="4313476"/>
                  <a:pt x="878074" y="4323689"/>
                </a:cubicBezTo>
                <a:cubicBezTo>
                  <a:pt x="884436" y="4332731"/>
                  <a:pt x="887617" y="4344283"/>
                  <a:pt x="887617" y="4358348"/>
                </a:cubicBezTo>
                <a:cubicBezTo>
                  <a:pt x="887617" y="4372077"/>
                  <a:pt x="884436" y="4383546"/>
                  <a:pt x="878074" y="4392755"/>
                </a:cubicBezTo>
                <a:cubicBezTo>
                  <a:pt x="870874" y="4403136"/>
                  <a:pt x="860996" y="4408326"/>
                  <a:pt x="848438" y="4408326"/>
                </a:cubicBezTo>
                <a:cubicBezTo>
                  <a:pt x="835546" y="4408326"/>
                  <a:pt x="825584" y="4403136"/>
                  <a:pt x="818552" y="4392755"/>
                </a:cubicBezTo>
                <a:cubicBezTo>
                  <a:pt x="812357" y="4383714"/>
                  <a:pt x="809259" y="4372244"/>
                  <a:pt x="809259" y="4358348"/>
                </a:cubicBezTo>
                <a:cubicBezTo>
                  <a:pt x="809259" y="4344283"/>
                  <a:pt x="812357" y="4332731"/>
                  <a:pt x="818552" y="4323689"/>
                </a:cubicBezTo>
                <a:cubicBezTo>
                  <a:pt x="825584" y="4313476"/>
                  <a:pt x="835546" y="4308369"/>
                  <a:pt x="848438" y="4308369"/>
                </a:cubicBezTo>
                <a:close/>
                <a:moveTo>
                  <a:pt x="3834153" y="4291040"/>
                </a:moveTo>
                <a:cubicBezTo>
                  <a:pt x="3831977" y="4290705"/>
                  <a:pt x="3830302" y="4291626"/>
                  <a:pt x="3829130" y="4293803"/>
                </a:cubicBezTo>
                <a:cubicBezTo>
                  <a:pt x="3828126" y="4295812"/>
                  <a:pt x="3827623" y="4298407"/>
                  <a:pt x="3827623" y="4301588"/>
                </a:cubicBezTo>
                <a:cubicBezTo>
                  <a:pt x="3827623" y="4304602"/>
                  <a:pt x="3828126" y="4307197"/>
                  <a:pt x="3829130" y="4309374"/>
                </a:cubicBezTo>
                <a:cubicBezTo>
                  <a:pt x="3830302" y="4311718"/>
                  <a:pt x="3831977" y="4312806"/>
                  <a:pt x="3834153" y="4312639"/>
                </a:cubicBezTo>
                <a:cubicBezTo>
                  <a:pt x="3839176" y="4311969"/>
                  <a:pt x="3843111" y="4311969"/>
                  <a:pt x="3845957" y="4312639"/>
                </a:cubicBezTo>
                <a:cubicBezTo>
                  <a:pt x="3849473" y="4313309"/>
                  <a:pt x="3851231" y="4314899"/>
                  <a:pt x="3851231" y="4317411"/>
                </a:cubicBezTo>
                <a:lnTo>
                  <a:pt x="3851231" y="4400792"/>
                </a:lnTo>
                <a:cubicBezTo>
                  <a:pt x="3851231" y="4402968"/>
                  <a:pt x="3849473" y="4404224"/>
                  <a:pt x="3845957" y="4404559"/>
                </a:cubicBezTo>
                <a:cubicBezTo>
                  <a:pt x="3843613" y="4404726"/>
                  <a:pt x="3839678" y="4404559"/>
                  <a:pt x="3834153" y="4404056"/>
                </a:cubicBezTo>
                <a:cubicBezTo>
                  <a:pt x="3832144" y="4403554"/>
                  <a:pt x="3830470" y="4404475"/>
                  <a:pt x="3829130" y="4406819"/>
                </a:cubicBezTo>
                <a:cubicBezTo>
                  <a:pt x="3828126" y="4408828"/>
                  <a:pt x="3827623" y="4411423"/>
                  <a:pt x="3827623" y="4414605"/>
                </a:cubicBezTo>
                <a:cubicBezTo>
                  <a:pt x="3827623" y="4417786"/>
                  <a:pt x="3828126" y="4420465"/>
                  <a:pt x="3829130" y="4422641"/>
                </a:cubicBezTo>
                <a:cubicBezTo>
                  <a:pt x="3830470" y="4424985"/>
                  <a:pt x="3832144" y="4425990"/>
                  <a:pt x="3834153" y="4425655"/>
                </a:cubicBezTo>
                <a:cubicBezTo>
                  <a:pt x="3846208" y="4424985"/>
                  <a:pt x="3855919" y="4424651"/>
                  <a:pt x="3863286" y="4424651"/>
                </a:cubicBezTo>
                <a:cubicBezTo>
                  <a:pt x="3871993" y="4424651"/>
                  <a:pt x="3880113" y="4424985"/>
                  <a:pt x="3887648" y="4425655"/>
                </a:cubicBezTo>
                <a:cubicBezTo>
                  <a:pt x="3889992" y="4425823"/>
                  <a:pt x="3891917" y="4424734"/>
                  <a:pt x="3893424" y="4422390"/>
                </a:cubicBezTo>
                <a:cubicBezTo>
                  <a:pt x="3894763" y="4420214"/>
                  <a:pt x="3895433" y="4417618"/>
                  <a:pt x="3895433" y="4414605"/>
                </a:cubicBezTo>
                <a:cubicBezTo>
                  <a:pt x="3895433" y="4411591"/>
                  <a:pt x="3894763" y="4409079"/>
                  <a:pt x="3893424" y="4407070"/>
                </a:cubicBezTo>
                <a:cubicBezTo>
                  <a:pt x="3891917" y="4404726"/>
                  <a:pt x="3889992" y="4403722"/>
                  <a:pt x="3887648" y="4404056"/>
                </a:cubicBezTo>
                <a:lnTo>
                  <a:pt x="3885136" y="4404056"/>
                </a:lnTo>
                <a:cubicBezTo>
                  <a:pt x="3880950" y="4404559"/>
                  <a:pt x="3878271" y="4404642"/>
                  <a:pt x="3877099" y="4404308"/>
                </a:cubicBezTo>
                <a:cubicBezTo>
                  <a:pt x="3875258" y="4403973"/>
                  <a:pt x="3874337" y="4402801"/>
                  <a:pt x="3874337" y="4400792"/>
                </a:cubicBezTo>
                <a:lnTo>
                  <a:pt x="3940640" y="4340014"/>
                </a:lnTo>
                <a:lnTo>
                  <a:pt x="3940640" y="4401796"/>
                </a:lnTo>
                <a:cubicBezTo>
                  <a:pt x="3940640" y="4403638"/>
                  <a:pt x="3939551" y="4404642"/>
                  <a:pt x="3937375" y="4404810"/>
                </a:cubicBezTo>
                <a:cubicBezTo>
                  <a:pt x="3936035" y="4404977"/>
                  <a:pt x="3933022" y="4404726"/>
                  <a:pt x="3928334" y="4404056"/>
                </a:cubicBezTo>
                <a:cubicBezTo>
                  <a:pt x="3925822" y="4403387"/>
                  <a:pt x="3923813" y="4404224"/>
                  <a:pt x="3922306" y="4406568"/>
                </a:cubicBezTo>
                <a:cubicBezTo>
                  <a:pt x="3920967" y="4408577"/>
                  <a:pt x="3920297" y="4411172"/>
                  <a:pt x="3920297" y="4414354"/>
                </a:cubicBezTo>
                <a:cubicBezTo>
                  <a:pt x="3920297" y="4417702"/>
                  <a:pt x="3920967" y="4420465"/>
                  <a:pt x="3922306" y="4422641"/>
                </a:cubicBezTo>
                <a:cubicBezTo>
                  <a:pt x="3923813" y="4424985"/>
                  <a:pt x="3925822" y="4425990"/>
                  <a:pt x="3928334" y="4425655"/>
                </a:cubicBezTo>
                <a:cubicBezTo>
                  <a:pt x="3936370" y="4424985"/>
                  <a:pt x="3944742" y="4424651"/>
                  <a:pt x="3953448" y="4424651"/>
                </a:cubicBezTo>
                <a:cubicBezTo>
                  <a:pt x="3962322" y="4424651"/>
                  <a:pt x="3971029" y="4424985"/>
                  <a:pt x="3979568" y="4425655"/>
                </a:cubicBezTo>
                <a:cubicBezTo>
                  <a:pt x="3981912" y="4426325"/>
                  <a:pt x="3983837" y="4425488"/>
                  <a:pt x="3985344" y="4423144"/>
                </a:cubicBezTo>
                <a:cubicBezTo>
                  <a:pt x="3986516" y="4421135"/>
                  <a:pt x="3987102" y="4418456"/>
                  <a:pt x="3987102" y="4415107"/>
                </a:cubicBezTo>
                <a:cubicBezTo>
                  <a:pt x="3987102" y="4411758"/>
                  <a:pt x="3986516" y="4408996"/>
                  <a:pt x="3985344" y="4406819"/>
                </a:cubicBezTo>
                <a:cubicBezTo>
                  <a:pt x="3983837" y="4404475"/>
                  <a:pt x="3981912" y="4403554"/>
                  <a:pt x="3979568" y="4404056"/>
                </a:cubicBezTo>
                <a:cubicBezTo>
                  <a:pt x="3974377" y="4404726"/>
                  <a:pt x="3970610" y="4404977"/>
                  <a:pt x="3968266" y="4404810"/>
                </a:cubicBezTo>
                <a:cubicBezTo>
                  <a:pt x="3965252" y="4404475"/>
                  <a:pt x="3963745" y="4403470"/>
                  <a:pt x="3963745" y="4401796"/>
                </a:cubicBezTo>
                <a:lnTo>
                  <a:pt x="3963745" y="4316406"/>
                </a:lnTo>
                <a:cubicBezTo>
                  <a:pt x="3963745" y="4314564"/>
                  <a:pt x="3965001" y="4313392"/>
                  <a:pt x="3967513" y="4312890"/>
                </a:cubicBezTo>
                <a:cubicBezTo>
                  <a:pt x="3969019" y="4312555"/>
                  <a:pt x="3972117" y="4312388"/>
                  <a:pt x="3976805" y="4312388"/>
                </a:cubicBezTo>
                <a:lnTo>
                  <a:pt x="3979568" y="4312639"/>
                </a:lnTo>
                <a:cubicBezTo>
                  <a:pt x="3981912" y="4312806"/>
                  <a:pt x="3983837" y="4311718"/>
                  <a:pt x="3985344" y="4309374"/>
                </a:cubicBezTo>
                <a:cubicBezTo>
                  <a:pt x="3986516" y="4307365"/>
                  <a:pt x="3987102" y="4304770"/>
                  <a:pt x="3987102" y="4301588"/>
                </a:cubicBezTo>
                <a:cubicBezTo>
                  <a:pt x="3987102" y="4298407"/>
                  <a:pt x="3986516" y="4295812"/>
                  <a:pt x="3985344" y="4293803"/>
                </a:cubicBezTo>
                <a:cubicBezTo>
                  <a:pt x="3983837" y="4291459"/>
                  <a:pt x="3981912" y="4290538"/>
                  <a:pt x="3979568" y="4291040"/>
                </a:cubicBezTo>
                <a:cubicBezTo>
                  <a:pt x="3968517" y="4291710"/>
                  <a:pt x="3959476" y="4292045"/>
                  <a:pt x="3952444" y="4292045"/>
                </a:cubicBezTo>
                <a:cubicBezTo>
                  <a:pt x="3945579" y="4292045"/>
                  <a:pt x="3937542" y="4291710"/>
                  <a:pt x="3928334" y="4291040"/>
                </a:cubicBezTo>
                <a:cubicBezTo>
                  <a:pt x="3925822" y="4290538"/>
                  <a:pt x="3923813" y="4291459"/>
                  <a:pt x="3922306" y="4293803"/>
                </a:cubicBezTo>
                <a:cubicBezTo>
                  <a:pt x="3920967" y="4295812"/>
                  <a:pt x="3920297" y="4298407"/>
                  <a:pt x="3920297" y="4301588"/>
                </a:cubicBezTo>
                <a:cubicBezTo>
                  <a:pt x="3920297" y="4304770"/>
                  <a:pt x="3920967" y="4307365"/>
                  <a:pt x="3922306" y="4309374"/>
                </a:cubicBezTo>
                <a:cubicBezTo>
                  <a:pt x="3923813" y="4311718"/>
                  <a:pt x="3925822" y="4312806"/>
                  <a:pt x="3928334" y="4312639"/>
                </a:cubicBezTo>
                <a:lnTo>
                  <a:pt x="3930594" y="4312388"/>
                </a:lnTo>
                <a:cubicBezTo>
                  <a:pt x="3934445" y="4312388"/>
                  <a:pt x="3936956" y="4312555"/>
                  <a:pt x="3938128" y="4312890"/>
                </a:cubicBezTo>
                <a:cubicBezTo>
                  <a:pt x="3939803" y="4313392"/>
                  <a:pt x="3940640" y="4314564"/>
                  <a:pt x="3940640" y="4316406"/>
                </a:cubicBezTo>
                <a:lnTo>
                  <a:pt x="3874337" y="4377184"/>
                </a:lnTo>
                <a:lnTo>
                  <a:pt x="3874337" y="4317411"/>
                </a:lnTo>
                <a:cubicBezTo>
                  <a:pt x="3874337" y="4315067"/>
                  <a:pt x="3875258" y="4313643"/>
                  <a:pt x="3877099" y="4313141"/>
                </a:cubicBezTo>
                <a:cubicBezTo>
                  <a:pt x="3878439" y="4312639"/>
                  <a:pt x="3881202" y="4312388"/>
                  <a:pt x="3885387" y="4312388"/>
                </a:cubicBezTo>
                <a:lnTo>
                  <a:pt x="3887648" y="4312639"/>
                </a:lnTo>
                <a:cubicBezTo>
                  <a:pt x="3889992" y="4312806"/>
                  <a:pt x="3891917" y="4311634"/>
                  <a:pt x="3893424" y="4309123"/>
                </a:cubicBezTo>
                <a:cubicBezTo>
                  <a:pt x="3894763" y="4306946"/>
                  <a:pt x="3895433" y="4304351"/>
                  <a:pt x="3895433" y="4301337"/>
                </a:cubicBezTo>
                <a:cubicBezTo>
                  <a:pt x="3895433" y="4298156"/>
                  <a:pt x="3894763" y="4295561"/>
                  <a:pt x="3893424" y="4293552"/>
                </a:cubicBezTo>
                <a:cubicBezTo>
                  <a:pt x="3891917" y="4291375"/>
                  <a:pt x="3889992" y="4290538"/>
                  <a:pt x="3887648" y="4291040"/>
                </a:cubicBezTo>
                <a:cubicBezTo>
                  <a:pt x="3881620" y="4291877"/>
                  <a:pt x="3873667" y="4292296"/>
                  <a:pt x="3863789" y="4292296"/>
                </a:cubicBezTo>
                <a:cubicBezTo>
                  <a:pt x="3854412" y="4292296"/>
                  <a:pt x="3844534" y="4291877"/>
                  <a:pt x="3834153" y="4291040"/>
                </a:cubicBezTo>
                <a:close/>
                <a:moveTo>
                  <a:pt x="3024314" y="4291040"/>
                </a:moveTo>
                <a:cubicBezTo>
                  <a:pt x="3021301" y="4290873"/>
                  <a:pt x="3018873" y="4291961"/>
                  <a:pt x="3017031" y="4294305"/>
                </a:cubicBezTo>
                <a:cubicBezTo>
                  <a:pt x="3015524" y="4296314"/>
                  <a:pt x="3014854" y="4298826"/>
                  <a:pt x="3015022" y="4301839"/>
                </a:cubicBezTo>
                <a:cubicBezTo>
                  <a:pt x="3015022" y="4304853"/>
                  <a:pt x="3015775" y="4307365"/>
                  <a:pt x="3017282" y="4309374"/>
                </a:cubicBezTo>
                <a:cubicBezTo>
                  <a:pt x="3018956" y="4311718"/>
                  <a:pt x="3021133" y="4312890"/>
                  <a:pt x="3023812" y="4312890"/>
                </a:cubicBezTo>
                <a:lnTo>
                  <a:pt x="3027579" y="4312388"/>
                </a:lnTo>
                <a:cubicBezTo>
                  <a:pt x="3032770" y="4311885"/>
                  <a:pt x="3036202" y="4311885"/>
                  <a:pt x="3037876" y="4312388"/>
                </a:cubicBezTo>
                <a:cubicBezTo>
                  <a:pt x="3040890" y="4313057"/>
                  <a:pt x="3042397" y="4315067"/>
                  <a:pt x="3042397" y="4318415"/>
                </a:cubicBezTo>
                <a:cubicBezTo>
                  <a:pt x="3042397" y="4333317"/>
                  <a:pt x="3040974" y="4346627"/>
                  <a:pt x="3038127" y="4358348"/>
                </a:cubicBezTo>
                <a:cubicBezTo>
                  <a:pt x="3034611" y="4373584"/>
                  <a:pt x="3028584" y="4386644"/>
                  <a:pt x="3020045" y="4397527"/>
                </a:cubicBezTo>
                <a:cubicBezTo>
                  <a:pt x="3017533" y="4400708"/>
                  <a:pt x="3014436" y="4402717"/>
                  <a:pt x="3010752" y="4403554"/>
                </a:cubicBezTo>
                <a:cubicBezTo>
                  <a:pt x="3008743" y="4404056"/>
                  <a:pt x="3006064" y="4404140"/>
                  <a:pt x="3002716" y="4403805"/>
                </a:cubicBezTo>
                <a:lnTo>
                  <a:pt x="3001962" y="4403805"/>
                </a:lnTo>
                <a:lnTo>
                  <a:pt x="3001962" y="4454286"/>
                </a:lnTo>
                <a:cubicBezTo>
                  <a:pt x="3001962" y="4456797"/>
                  <a:pt x="3003302" y="4458807"/>
                  <a:pt x="3005981" y="4460314"/>
                </a:cubicBezTo>
                <a:cubicBezTo>
                  <a:pt x="3008325" y="4461653"/>
                  <a:pt x="3011255" y="4462323"/>
                  <a:pt x="3014771" y="4462323"/>
                </a:cubicBezTo>
                <a:cubicBezTo>
                  <a:pt x="3018287" y="4462155"/>
                  <a:pt x="3021217" y="4461402"/>
                  <a:pt x="3023561" y="4460062"/>
                </a:cubicBezTo>
                <a:cubicBezTo>
                  <a:pt x="3026072" y="4458555"/>
                  <a:pt x="3027161" y="4456630"/>
                  <a:pt x="3026826" y="4454286"/>
                </a:cubicBezTo>
                <a:cubicBezTo>
                  <a:pt x="3025989" y="4447756"/>
                  <a:pt x="3025403" y="4442817"/>
                  <a:pt x="3025068" y="4439468"/>
                </a:cubicBezTo>
                <a:cubicBezTo>
                  <a:pt x="3024900" y="4435952"/>
                  <a:pt x="3024900" y="4432938"/>
                  <a:pt x="3025068" y="4430427"/>
                </a:cubicBezTo>
                <a:cubicBezTo>
                  <a:pt x="3025068" y="4428418"/>
                  <a:pt x="3026323" y="4426995"/>
                  <a:pt x="3028835" y="4426157"/>
                </a:cubicBezTo>
                <a:cubicBezTo>
                  <a:pt x="3030342" y="4425823"/>
                  <a:pt x="3032267" y="4425655"/>
                  <a:pt x="3034611" y="4425655"/>
                </a:cubicBezTo>
                <a:lnTo>
                  <a:pt x="3113723" y="4425655"/>
                </a:lnTo>
                <a:cubicBezTo>
                  <a:pt x="3115899" y="4425655"/>
                  <a:pt x="3117741" y="4425823"/>
                  <a:pt x="3119248" y="4426157"/>
                </a:cubicBezTo>
                <a:cubicBezTo>
                  <a:pt x="3121927" y="4426995"/>
                  <a:pt x="3123350" y="4428418"/>
                  <a:pt x="3123518" y="4430427"/>
                </a:cubicBezTo>
                <a:cubicBezTo>
                  <a:pt x="3123518" y="4433273"/>
                  <a:pt x="3123350" y="4436287"/>
                  <a:pt x="3123015" y="4439468"/>
                </a:cubicBezTo>
                <a:cubicBezTo>
                  <a:pt x="3122848" y="4443487"/>
                  <a:pt x="3122429" y="4448426"/>
                  <a:pt x="3121759" y="4454286"/>
                </a:cubicBezTo>
                <a:cubicBezTo>
                  <a:pt x="3121425" y="4456630"/>
                  <a:pt x="3122513" y="4458472"/>
                  <a:pt x="3125024" y="4459811"/>
                </a:cubicBezTo>
                <a:cubicBezTo>
                  <a:pt x="3127368" y="4461151"/>
                  <a:pt x="3130298" y="4461820"/>
                  <a:pt x="3133815" y="4461820"/>
                </a:cubicBezTo>
                <a:cubicBezTo>
                  <a:pt x="3137163" y="4461820"/>
                  <a:pt x="3140010" y="4461151"/>
                  <a:pt x="3142354" y="4459811"/>
                </a:cubicBezTo>
                <a:cubicBezTo>
                  <a:pt x="3145032" y="4458472"/>
                  <a:pt x="3146288" y="4456630"/>
                  <a:pt x="3146121" y="4454286"/>
                </a:cubicBezTo>
                <a:cubicBezTo>
                  <a:pt x="3145451" y="4449598"/>
                  <a:pt x="3145032" y="4442398"/>
                  <a:pt x="3144865" y="4432687"/>
                </a:cubicBezTo>
                <a:cubicBezTo>
                  <a:pt x="3144698" y="4419962"/>
                  <a:pt x="3145284" y="4410335"/>
                  <a:pt x="3146623" y="4403805"/>
                </a:cubicBezTo>
                <a:cubicBezTo>
                  <a:pt x="3132391" y="4403973"/>
                  <a:pt x="3123601" y="4403805"/>
                  <a:pt x="3120253" y="4403303"/>
                </a:cubicBezTo>
                <a:cubicBezTo>
                  <a:pt x="3116569" y="4402633"/>
                  <a:pt x="3114727" y="4400959"/>
                  <a:pt x="3114727" y="4398280"/>
                </a:cubicBezTo>
                <a:lnTo>
                  <a:pt x="3114727" y="4318415"/>
                </a:lnTo>
                <a:cubicBezTo>
                  <a:pt x="3114727" y="4315569"/>
                  <a:pt x="3116067" y="4313811"/>
                  <a:pt x="3118746" y="4313141"/>
                </a:cubicBezTo>
                <a:cubicBezTo>
                  <a:pt x="3121090" y="4312471"/>
                  <a:pt x="3126113" y="4312388"/>
                  <a:pt x="3133815" y="4312890"/>
                </a:cubicBezTo>
                <a:cubicBezTo>
                  <a:pt x="3137498" y="4313225"/>
                  <a:pt x="3140512" y="4312304"/>
                  <a:pt x="3142856" y="4310127"/>
                </a:cubicBezTo>
                <a:cubicBezTo>
                  <a:pt x="3144865" y="4308118"/>
                  <a:pt x="3145870" y="4305523"/>
                  <a:pt x="3145870" y="4302342"/>
                </a:cubicBezTo>
                <a:cubicBezTo>
                  <a:pt x="3145870" y="4299161"/>
                  <a:pt x="3144865" y="4296482"/>
                  <a:pt x="3142856" y="4294305"/>
                </a:cubicBezTo>
                <a:cubicBezTo>
                  <a:pt x="3140512" y="4291961"/>
                  <a:pt x="3137498" y="4290873"/>
                  <a:pt x="3133815" y="4291040"/>
                </a:cubicBezTo>
                <a:close/>
                <a:moveTo>
                  <a:pt x="2119653" y="4291040"/>
                </a:moveTo>
                <a:cubicBezTo>
                  <a:pt x="2117476" y="4290705"/>
                  <a:pt x="2115802" y="4291626"/>
                  <a:pt x="2114630" y="4293803"/>
                </a:cubicBezTo>
                <a:cubicBezTo>
                  <a:pt x="2113625" y="4295812"/>
                  <a:pt x="2113123" y="4298407"/>
                  <a:pt x="2113123" y="4301588"/>
                </a:cubicBezTo>
                <a:cubicBezTo>
                  <a:pt x="2113123" y="4304602"/>
                  <a:pt x="2113625" y="4307197"/>
                  <a:pt x="2114630" y="4309374"/>
                </a:cubicBezTo>
                <a:cubicBezTo>
                  <a:pt x="2115802" y="4311718"/>
                  <a:pt x="2117476" y="4312806"/>
                  <a:pt x="2119653" y="4312639"/>
                </a:cubicBezTo>
                <a:cubicBezTo>
                  <a:pt x="2124676" y="4311969"/>
                  <a:pt x="2128611" y="4311969"/>
                  <a:pt x="2131457" y="4312639"/>
                </a:cubicBezTo>
                <a:cubicBezTo>
                  <a:pt x="2134973" y="4313309"/>
                  <a:pt x="2136731" y="4314899"/>
                  <a:pt x="2136731" y="4317411"/>
                </a:cubicBezTo>
                <a:lnTo>
                  <a:pt x="2136731" y="4400792"/>
                </a:lnTo>
                <a:cubicBezTo>
                  <a:pt x="2136731" y="4402968"/>
                  <a:pt x="2134973" y="4404224"/>
                  <a:pt x="2131457" y="4404559"/>
                </a:cubicBezTo>
                <a:cubicBezTo>
                  <a:pt x="2129113" y="4404726"/>
                  <a:pt x="2125178" y="4404559"/>
                  <a:pt x="2119653" y="4404056"/>
                </a:cubicBezTo>
                <a:cubicBezTo>
                  <a:pt x="2117644" y="4403554"/>
                  <a:pt x="2115969" y="4404475"/>
                  <a:pt x="2114630" y="4406819"/>
                </a:cubicBezTo>
                <a:cubicBezTo>
                  <a:pt x="2113625" y="4408828"/>
                  <a:pt x="2113123" y="4411423"/>
                  <a:pt x="2113123" y="4414605"/>
                </a:cubicBezTo>
                <a:cubicBezTo>
                  <a:pt x="2113123" y="4417786"/>
                  <a:pt x="2113625" y="4420465"/>
                  <a:pt x="2114630" y="4422641"/>
                </a:cubicBezTo>
                <a:cubicBezTo>
                  <a:pt x="2115969" y="4424985"/>
                  <a:pt x="2117644" y="4425990"/>
                  <a:pt x="2119653" y="4425655"/>
                </a:cubicBezTo>
                <a:cubicBezTo>
                  <a:pt x="2131708" y="4424985"/>
                  <a:pt x="2141419" y="4424651"/>
                  <a:pt x="2148786" y="4424651"/>
                </a:cubicBezTo>
                <a:cubicBezTo>
                  <a:pt x="2157493" y="4424651"/>
                  <a:pt x="2165613" y="4424985"/>
                  <a:pt x="2173148" y="4425655"/>
                </a:cubicBezTo>
                <a:cubicBezTo>
                  <a:pt x="2175491" y="4425823"/>
                  <a:pt x="2177417" y="4424734"/>
                  <a:pt x="2178924" y="4422390"/>
                </a:cubicBezTo>
                <a:cubicBezTo>
                  <a:pt x="2180263" y="4420214"/>
                  <a:pt x="2180933" y="4417618"/>
                  <a:pt x="2180933" y="4414605"/>
                </a:cubicBezTo>
                <a:cubicBezTo>
                  <a:pt x="2180933" y="4411591"/>
                  <a:pt x="2180263" y="4409079"/>
                  <a:pt x="2178924" y="4407070"/>
                </a:cubicBezTo>
                <a:cubicBezTo>
                  <a:pt x="2177417" y="4404726"/>
                  <a:pt x="2175491" y="4403722"/>
                  <a:pt x="2173148" y="4404056"/>
                </a:cubicBezTo>
                <a:lnTo>
                  <a:pt x="2170636" y="4404056"/>
                </a:lnTo>
                <a:cubicBezTo>
                  <a:pt x="2166450" y="4404559"/>
                  <a:pt x="2163771" y="4404642"/>
                  <a:pt x="2162599" y="4404308"/>
                </a:cubicBezTo>
                <a:cubicBezTo>
                  <a:pt x="2160757" y="4403973"/>
                  <a:pt x="2159837" y="4402801"/>
                  <a:pt x="2159837" y="4400792"/>
                </a:cubicBezTo>
                <a:lnTo>
                  <a:pt x="2226140" y="4340014"/>
                </a:lnTo>
                <a:lnTo>
                  <a:pt x="2226140" y="4401796"/>
                </a:lnTo>
                <a:cubicBezTo>
                  <a:pt x="2226140" y="4403638"/>
                  <a:pt x="2225051" y="4404642"/>
                  <a:pt x="2222875" y="4404810"/>
                </a:cubicBezTo>
                <a:cubicBezTo>
                  <a:pt x="2221535" y="4404977"/>
                  <a:pt x="2218521" y="4404726"/>
                  <a:pt x="2213833" y="4404056"/>
                </a:cubicBezTo>
                <a:cubicBezTo>
                  <a:pt x="2211322" y="4403387"/>
                  <a:pt x="2209313" y="4404224"/>
                  <a:pt x="2207806" y="4406568"/>
                </a:cubicBezTo>
                <a:cubicBezTo>
                  <a:pt x="2206466" y="4408577"/>
                  <a:pt x="2205797" y="4411172"/>
                  <a:pt x="2205797" y="4414354"/>
                </a:cubicBezTo>
                <a:cubicBezTo>
                  <a:pt x="2205797" y="4417702"/>
                  <a:pt x="2206466" y="4420465"/>
                  <a:pt x="2207806" y="4422641"/>
                </a:cubicBezTo>
                <a:cubicBezTo>
                  <a:pt x="2209313" y="4424985"/>
                  <a:pt x="2211322" y="4425990"/>
                  <a:pt x="2213833" y="4425655"/>
                </a:cubicBezTo>
                <a:cubicBezTo>
                  <a:pt x="2221870" y="4424985"/>
                  <a:pt x="2230242" y="4424651"/>
                  <a:pt x="2238948" y="4424651"/>
                </a:cubicBezTo>
                <a:cubicBezTo>
                  <a:pt x="2247822" y="4424651"/>
                  <a:pt x="2256528" y="4424985"/>
                  <a:pt x="2265067" y="4425655"/>
                </a:cubicBezTo>
                <a:cubicBezTo>
                  <a:pt x="2267411" y="4426325"/>
                  <a:pt x="2269337" y="4425488"/>
                  <a:pt x="2270844" y="4423144"/>
                </a:cubicBezTo>
                <a:cubicBezTo>
                  <a:pt x="2272016" y="4421135"/>
                  <a:pt x="2272602" y="4418456"/>
                  <a:pt x="2272602" y="4415107"/>
                </a:cubicBezTo>
                <a:cubicBezTo>
                  <a:pt x="2272602" y="4411758"/>
                  <a:pt x="2272016" y="4408996"/>
                  <a:pt x="2270844" y="4406819"/>
                </a:cubicBezTo>
                <a:cubicBezTo>
                  <a:pt x="2269337" y="4404475"/>
                  <a:pt x="2267411" y="4403554"/>
                  <a:pt x="2265067" y="4404056"/>
                </a:cubicBezTo>
                <a:cubicBezTo>
                  <a:pt x="2259877" y="4404726"/>
                  <a:pt x="2256110" y="4404977"/>
                  <a:pt x="2253766" y="4404810"/>
                </a:cubicBezTo>
                <a:cubicBezTo>
                  <a:pt x="2250752" y="4404475"/>
                  <a:pt x="2249245" y="4403470"/>
                  <a:pt x="2249245" y="4401796"/>
                </a:cubicBezTo>
                <a:lnTo>
                  <a:pt x="2249245" y="4316406"/>
                </a:lnTo>
                <a:cubicBezTo>
                  <a:pt x="2249245" y="4314564"/>
                  <a:pt x="2250501" y="4313392"/>
                  <a:pt x="2253012" y="4312890"/>
                </a:cubicBezTo>
                <a:cubicBezTo>
                  <a:pt x="2254519" y="4312555"/>
                  <a:pt x="2257617" y="4312388"/>
                  <a:pt x="2262305" y="4312388"/>
                </a:cubicBezTo>
                <a:lnTo>
                  <a:pt x="2265067" y="4312639"/>
                </a:lnTo>
                <a:cubicBezTo>
                  <a:pt x="2267411" y="4312806"/>
                  <a:pt x="2269337" y="4311718"/>
                  <a:pt x="2270844" y="4309374"/>
                </a:cubicBezTo>
                <a:cubicBezTo>
                  <a:pt x="2272016" y="4307365"/>
                  <a:pt x="2272602" y="4304770"/>
                  <a:pt x="2272602" y="4301588"/>
                </a:cubicBezTo>
                <a:cubicBezTo>
                  <a:pt x="2272602" y="4298407"/>
                  <a:pt x="2272016" y="4295812"/>
                  <a:pt x="2270844" y="4293803"/>
                </a:cubicBezTo>
                <a:cubicBezTo>
                  <a:pt x="2269337" y="4291459"/>
                  <a:pt x="2267411" y="4290538"/>
                  <a:pt x="2265067" y="4291040"/>
                </a:cubicBezTo>
                <a:cubicBezTo>
                  <a:pt x="2254017" y="4291710"/>
                  <a:pt x="2244976" y="4292045"/>
                  <a:pt x="2237944" y="4292045"/>
                </a:cubicBezTo>
                <a:cubicBezTo>
                  <a:pt x="2231079" y="4292045"/>
                  <a:pt x="2223042" y="4291710"/>
                  <a:pt x="2213833" y="4291040"/>
                </a:cubicBezTo>
                <a:cubicBezTo>
                  <a:pt x="2211322" y="4290538"/>
                  <a:pt x="2209313" y="4291459"/>
                  <a:pt x="2207806" y="4293803"/>
                </a:cubicBezTo>
                <a:cubicBezTo>
                  <a:pt x="2206466" y="4295812"/>
                  <a:pt x="2205797" y="4298407"/>
                  <a:pt x="2205797" y="4301588"/>
                </a:cubicBezTo>
                <a:cubicBezTo>
                  <a:pt x="2205797" y="4304770"/>
                  <a:pt x="2206466" y="4307365"/>
                  <a:pt x="2207806" y="4309374"/>
                </a:cubicBezTo>
                <a:cubicBezTo>
                  <a:pt x="2209313" y="4311718"/>
                  <a:pt x="2211322" y="4312806"/>
                  <a:pt x="2213833" y="4312639"/>
                </a:cubicBezTo>
                <a:lnTo>
                  <a:pt x="2216094" y="4312388"/>
                </a:lnTo>
                <a:cubicBezTo>
                  <a:pt x="2219945" y="4312388"/>
                  <a:pt x="2222456" y="4312555"/>
                  <a:pt x="2223628" y="4312890"/>
                </a:cubicBezTo>
                <a:cubicBezTo>
                  <a:pt x="2225302" y="4313392"/>
                  <a:pt x="2226140" y="4314564"/>
                  <a:pt x="2226140" y="4316406"/>
                </a:cubicBezTo>
                <a:lnTo>
                  <a:pt x="2159837" y="4377184"/>
                </a:lnTo>
                <a:lnTo>
                  <a:pt x="2159837" y="4317411"/>
                </a:lnTo>
                <a:cubicBezTo>
                  <a:pt x="2159837" y="4315067"/>
                  <a:pt x="2160757" y="4313643"/>
                  <a:pt x="2162599" y="4313141"/>
                </a:cubicBezTo>
                <a:cubicBezTo>
                  <a:pt x="2163939" y="4312639"/>
                  <a:pt x="2166701" y="4312388"/>
                  <a:pt x="2170887" y="4312388"/>
                </a:cubicBezTo>
                <a:lnTo>
                  <a:pt x="2173148" y="4312639"/>
                </a:lnTo>
                <a:cubicBezTo>
                  <a:pt x="2175491" y="4312806"/>
                  <a:pt x="2177417" y="4311634"/>
                  <a:pt x="2178924" y="4309123"/>
                </a:cubicBezTo>
                <a:cubicBezTo>
                  <a:pt x="2180263" y="4306946"/>
                  <a:pt x="2180933" y="4304351"/>
                  <a:pt x="2180933" y="4301337"/>
                </a:cubicBezTo>
                <a:cubicBezTo>
                  <a:pt x="2180933" y="4298156"/>
                  <a:pt x="2180263" y="4295561"/>
                  <a:pt x="2178924" y="4293552"/>
                </a:cubicBezTo>
                <a:cubicBezTo>
                  <a:pt x="2177417" y="4291375"/>
                  <a:pt x="2175491" y="4290538"/>
                  <a:pt x="2173148" y="4291040"/>
                </a:cubicBezTo>
                <a:cubicBezTo>
                  <a:pt x="2167120" y="4291877"/>
                  <a:pt x="2159167" y="4292296"/>
                  <a:pt x="2149289" y="4292296"/>
                </a:cubicBezTo>
                <a:cubicBezTo>
                  <a:pt x="2139912" y="4292296"/>
                  <a:pt x="2130034" y="4291877"/>
                  <a:pt x="2119653" y="4291040"/>
                </a:cubicBezTo>
                <a:close/>
                <a:moveTo>
                  <a:pt x="1620354" y="4291040"/>
                </a:moveTo>
                <a:cubicBezTo>
                  <a:pt x="1618010" y="4290705"/>
                  <a:pt x="1616252" y="4291626"/>
                  <a:pt x="1615080" y="4293803"/>
                </a:cubicBezTo>
                <a:cubicBezTo>
                  <a:pt x="1613908" y="4295812"/>
                  <a:pt x="1613322" y="4298407"/>
                  <a:pt x="1613322" y="4301588"/>
                </a:cubicBezTo>
                <a:cubicBezTo>
                  <a:pt x="1613322" y="4304602"/>
                  <a:pt x="1613908" y="4307197"/>
                  <a:pt x="1615080" y="4309374"/>
                </a:cubicBezTo>
                <a:cubicBezTo>
                  <a:pt x="1616252" y="4311718"/>
                  <a:pt x="1618010" y="4312806"/>
                  <a:pt x="1620354" y="4312639"/>
                </a:cubicBezTo>
                <a:cubicBezTo>
                  <a:pt x="1626381" y="4312471"/>
                  <a:pt x="1630484" y="4312890"/>
                  <a:pt x="1632660" y="4313895"/>
                </a:cubicBezTo>
                <a:cubicBezTo>
                  <a:pt x="1635339" y="4314899"/>
                  <a:pt x="1636678" y="4317327"/>
                  <a:pt x="1636679" y="4321178"/>
                </a:cubicBezTo>
                <a:lnTo>
                  <a:pt x="1636679" y="4395266"/>
                </a:lnTo>
                <a:cubicBezTo>
                  <a:pt x="1636678" y="4399117"/>
                  <a:pt x="1635256" y="4401712"/>
                  <a:pt x="1632409" y="4403052"/>
                </a:cubicBezTo>
                <a:cubicBezTo>
                  <a:pt x="1630065" y="4404056"/>
                  <a:pt x="1626047" y="4404391"/>
                  <a:pt x="1620354" y="4404056"/>
                </a:cubicBezTo>
                <a:cubicBezTo>
                  <a:pt x="1618177" y="4403554"/>
                  <a:pt x="1616419" y="4404475"/>
                  <a:pt x="1615080" y="4406819"/>
                </a:cubicBezTo>
                <a:cubicBezTo>
                  <a:pt x="1614075" y="4408996"/>
                  <a:pt x="1613573" y="4411675"/>
                  <a:pt x="1613573" y="4414856"/>
                </a:cubicBezTo>
                <a:cubicBezTo>
                  <a:pt x="1613573" y="4418037"/>
                  <a:pt x="1614075" y="4420632"/>
                  <a:pt x="1615080" y="4422641"/>
                </a:cubicBezTo>
                <a:cubicBezTo>
                  <a:pt x="1616419" y="4424985"/>
                  <a:pt x="1618177" y="4425990"/>
                  <a:pt x="1620354" y="4425655"/>
                </a:cubicBezTo>
                <a:cubicBezTo>
                  <a:pt x="1633079" y="4424985"/>
                  <a:pt x="1644966" y="4424651"/>
                  <a:pt x="1656017" y="4424651"/>
                </a:cubicBezTo>
                <a:cubicBezTo>
                  <a:pt x="1670081" y="4424483"/>
                  <a:pt x="1685485" y="4424818"/>
                  <a:pt x="1702228" y="4425655"/>
                </a:cubicBezTo>
                <a:cubicBezTo>
                  <a:pt x="1715790" y="4425655"/>
                  <a:pt x="1727008" y="4421553"/>
                  <a:pt x="1735882" y="4413349"/>
                </a:cubicBezTo>
                <a:cubicBezTo>
                  <a:pt x="1744588" y="4405312"/>
                  <a:pt x="1748941" y="4395685"/>
                  <a:pt x="1748942" y="4384467"/>
                </a:cubicBezTo>
                <a:cubicBezTo>
                  <a:pt x="1748941" y="4377267"/>
                  <a:pt x="1746597" y="4370989"/>
                  <a:pt x="1741909" y="4365631"/>
                </a:cubicBezTo>
                <a:cubicBezTo>
                  <a:pt x="1736886" y="4359436"/>
                  <a:pt x="1729519" y="4355083"/>
                  <a:pt x="1719808" y="4352571"/>
                </a:cubicBezTo>
                <a:cubicBezTo>
                  <a:pt x="1727678" y="4349725"/>
                  <a:pt x="1733036" y="4346544"/>
                  <a:pt x="1735882" y="4343028"/>
                </a:cubicBezTo>
                <a:cubicBezTo>
                  <a:pt x="1738728" y="4339679"/>
                  <a:pt x="1740151" y="4334656"/>
                  <a:pt x="1740151" y="4327959"/>
                </a:cubicBezTo>
                <a:cubicBezTo>
                  <a:pt x="1740151" y="4317578"/>
                  <a:pt x="1736468" y="4309039"/>
                  <a:pt x="1729101" y="4302342"/>
                </a:cubicBezTo>
                <a:cubicBezTo>
                  <a:pt x="1721064" y="4294807"/>
                  <a:pt x="1709679" y="4291040"/>
                  <a:pt x="1694945" y="4291040"/>
                </a:cubicBezTo>
                <a:cubicBezTo>
                  <a:pt x="1680881" y="4291710"/>
                  <a:pt x="1666816" y="4291961"/>
                  <a:pt x="1652752" y="4291794"/>
                </a:cubicBezTo>
                <a:cubicBezTo>
                  <a:pt x="1641032" y="4291794"/>
                  <a:pt x="1630232" y="4291542"/>
                  <a:pt x="1620354" y="4291040"/>
                </a:cubicBezTo>
                <a:close/>
                <a:moveTo>
                  <a:pt x="615960" y="4291040"/>
                </a:moveTo>
                <a:cubicBezTo>
                  <a:pt x="612946" y="4290873"/>
                  <a:pt x="610602" y="4291961"/>
                  <a:pt x="608927" y="4294305"/>
                </a:cubicBezTo>
                <a:cubicBezTo>
                  <a:pt x="607421" y="4296314"/>
                  <a:pt x="606667" y="4298826"/>
                  <a:pt x="606667" y="4301839"/>
                </a:cubicBezTo>
                <a:cubicBezTo>
                  <a:pt x="606834" y="4304853"/>
                  <a:pt x="607672" y="4307365"/>
                  <a:pt x="609178" y="4309374"/>
                </a:cubicBezTo>
                <a:cubicBezTo>
                  <a:pt x="610853" y="4311718"/>
                  <a:pt x="613029" y="4312890"/>
                  <a:pt x="615708" y="4312890"/>
                </a:cubicBezTo>
                <a:lnTo>
                  <a:pt x="617466" y="4312388"/>
                </a:lnTo>
                <a:cubicBezTo>
                  <a:pt x="621317" y="4311885"/>
                  <a:pt x="624080" y="4311802"/>
                  <a:pt x="625754" y="4312137"/>
                </a:cubicBezTo>
                <a:cubicBezTo>
                  <a:pt x="628601" y="4312806"/>
                  <a:pt x="630024" y="4314899"/>
                  <a:pt x="630024" y="4318415"/>
                </a:cubicBezTo>
                <a:lnTo>
                  <a:pt x="630024" y="4402047"/>
                </a:lnTo>
                <a:cubicBezTo>
                  <a:pt x="630024" y="4403554"/>
                  <a:pt x="628433" y="4404642"/>
                  <a:pt x="625252" y="4405312"/>
                </a:cubicBezTo>
                <a:cubicBezTo>
                  <a:pt x="622573" y="4405815"/>
                  <a:pt x="619308" y="4405731"/>
                  <a:pt x="615457" y="4405061"/>
                </a:cubicBezTo>
                <a:cubicBezTo>
                  <a:pt x="613113" y="4404391"/>
                  <a:pt x="611355" y="4405145"/>
                  <a:pt x="610183" y="4407321"/>
                </a:cubicBezTo>
                <a:cubicBezTo>
                  <a:pt x="609011" y="4409163"/>
                  <a:pt x="608425" y="4411675"/>
                  <a:pt x="608425" y="4414856"/>
                </a:cubicBezTo>
                <a:cubicBezTo>
                  <a:pt x="608425" y="4417870"/>
                  <a:pt x="608927" y="4420381"/>
                  <a:pt x="609932" y="4422390"/>
                </a:cubicBezTo>
                <a:cubicBezTo>
                  <a:pt x="611271" y="4424734"/>
                  <a:pt x="613029" y="4425823"/>
                  <a:pt x="615206" y="4425655"/>
                </a:cubicBezTo>
                <a:cubicBezTo>
                  <a:pt x="625084" y="4425153"/>
                  <a:pt x="634377" y="4424902"/>
                  <a:pt x="643083" y="4424902"/>
                </a:cubicBezTo>
                <a:cubicBezTo>
                  <a:pt x="651957" y="4424902"/>
                  <a:pt x="661752" y="4425153"/>
                  <a:pt x="672468" y="4425655"/>
                </a:cubicBezTo>
                <a:cubicBezTo>
                  <a:pt x="674812" y="4425655"/>
                  <a:pt x="676737" y="4424399"/>
                  <a:pt x="678244" y="4421888"/>
                </a:cubicBezTo>
                <a:cubicBezTo>
                  <a:pt x="679584" y="4419879"/>
                  <a:pt x="680253" y="4417367"/>
                  <a:pt x="680253" y="4414354"/>
                </a:cubicBezTo>
                <a:cubicBezTo>
                  <a:pt x="680253" y="4411340"/>
                  <a:pt x="679584" y="4408912"/>
                  <a:pt x="678244" y="4407070"/>
                </a:cubicBezTo>
                <a:cubicBezTo>
                  <a:pt x="676905" y="4404894"/>
                  <a:pt x="675063" y="4404056"/>
                  <a:pt x="672719" y="4404559"/>
                </a:cubicBezTo>
                <a:cubicBezTo>
                  <a:pt x="665352" y="4405396"/>
                  <a:pt x="660496" y="4405731"/>
                  <a:pt x="658152" y="4405563"/>
                </a:cubicBezTo>
                <a:cubicBezTo>
                  <a:pt x="654804" y="4405228"/>
                  <a:pt x="653129" y="4403889"/>
                  <a:pt x="653129" y="4401545"/>
                </a:cubicBezTo>
                <a:lnTo>
                  <a:pt x="653129" y="4321178"/>
                </a:lnTo>
                <a:cubicBezTo>
                  <a:pt x="653129" y="4318499"/>
                  <a:pt x="654050" y="4316490"/>
                  <a:pt x="655892" y="4315150"/>
                </a:cubicBezTo>
                <a:cubicBezTo>
                  <a:pt x="657734" y="4313643"/>
                  <a:pt x="660664" y="4312890"/>
                  <a:pt x="664682" y="4312890"/>
                </a:cubicBezTo>
                <a:lnTo>
                  <a:pt x="700345" y="4312890"/>
                </a:lnTo>
                <a:cubicBezTo>
                  <a:pt x="704363" y="4312890"/>
                  <a:pt x="707126" y="4313560"/>
                  <a:pt x="708633" y="4314899"/>
                </a:cubicBezTo>
                <a:cubicBezTo>
                  <a:pt x="709972" y="4316239"/>
                  <a:pt x="710642" y="4318415"/>
                  <a:pt x="710642" y="4321429"/>
                </a:cubicBezTo>
                <a:lnTo>
                  <a:pt x="710642" y="4401294"/>
                </a:lnTo>
                <a:cubicBezTo>
                  <a:pt x="710307" y="4402968"/>
                  <a:pt x="708633" y="4404056"/>
                  <a:pt x="705619" y="4404559"/>
                </a:cubicBezTo>
                <a:cubicBezTo>
                  <a:pt x="702773" y="4404894"/>
                  <a:pt x="698671" y="4404726"/>
                  <a:pt x="693313" y="4404056"/>
                </a:cubicBezTo>
                <a:cubicBezTo>
                  <a:pt x="690801" y="4403554"/>
                  <a:pt x="688792" y="4404391"/>
                  <a:pt x="687285" y="4406568"/>
                </a:cubicBezTo>
                <a:cubicBezTo>
                  <a:pt x="685946" y="4408577"/>
                  <a:pt x="685192" y="4411172"/>
                  <a:pt x="685025" y="4414354"/>
                </a:cubicBezTo>
                <a:cubicBezTo>
                  <a:pt x="685025" y="4417535"/>
                  <a:pt x="685695" y="4420214"/>
                  <a:pt x="687034" y="4422390"/>
                </a:cubicBezTo>
                <a:cubicBezTo>
                  <a:pt x="688541" y="4424734"/>
                  <a:pt x="690634" y="4425906"/>
                  <a:pt x="693313" y="4425906"/>
                </a:cubicBezTo>
                <a:cubicBezTo>
                  <a:pt x="703861" y="4425404"/>
                  <a:pt x="713740" y="4425153"/>
                  <a:pt x="722948" y="4425153"/>
                </a:cubicBezTo>
                <a:cubicBezTo>
                  <a:pt x="731655" y="4425153"/>
                  <a:pt x="740110" y="4425320"/>
                  <a:pt x="748314" y="4425655"/>
                </a:cubicBezTo>
                <a:cubicBezTo>
                  <a:pt x="751160" y="4425823"/>
                  <a:pt x="753505" y="4424734"/>
                  <a:pt x="755346" y="4422390"/>
                </a:cubicBezTo>
                <a:cubicBezTo>
                  <a:pt x="757021" y="4420381"/>
                  <a:pt x="757858" y="4417786"/>
                  <a:pt x="757858" y="4414605"/>
                </a:cubicBezTo>
                <a:cubicBezTo>
                  <a:pt x="757858" y="4411423"/>
                  <a:pt x="757021" y="4408828"/>
                  <a:pt x="755346" y="4406819"/>
                </a:cubicBezTo>
                <a:cubicBezTo>
                  <a:pt x="753505" y="4404475"/>
                  <a:pt x="751160" y="4403554"/>
                  <a:pt x="748314" y="4404056"/>
                </a:cubicBezTo>
                <a:lnTo>
                  <a:pt x="745300" y="4404308"/>
                </a:lnTo>
                <a:cubicBezTo>
                  <a:pt x="741115" y="4404977"/>
                  <a:pt x="738352" y="4405312"/>
                  <a:pt x="737013" y="4405312"/>
                </a:cubicBezTo>
                <a:cubicBezTo>
                  <a:pt x="734836" y="4405145"/>
                  <a:pt x="733748" y="4404308"/>
                  <a:pt x="733748" y="4402801"/>
                </a:cubicBezTo>
                <a:lnTo>
                  <a:pt x="733748" y="4318415"/>
                </a:lnTo>
                <a:cubicBezTo>
                  <a:pt x="733748" y="4315569"/>
                  <a:pt x="734836" y="4313811"/>
                  <a:pt x="737013" y="4313141"/>
                </a:cubicBezTo>
                <a:cubicBezTo>
                  <a:pt x="739022" y="4312471"/>
                  <a:pt x="742621" y="4312388"/>
                  <a:pt x="747812" y="4312890"/>
                </a:cubicBezTo>
                <a:cubicBezTo>
                  <a:pt x="751495" y="4313225"/>
                  <a:pt x="754425" y="4312304"/>
                  <a:pt x="756602" y="4310127"/>
                </a:cubicBezTo>
                <a:cubicBezTo>
                  <a:pt x="758611" y="4308118"/>
                  <a:pt x="759616" y="4305523"/>
                  <a:pt x="759616" y="4302342"/>
                </a:cubicBezTo>
                <a:cubicBezTo>
                  <a:pt x="759616" y="4299161"/>
                  <a:pt x="758611" y="4296482"/>
                  <a:pt x="756602" y="4294305"/>
                </a:cubicBezTo>
                <a:cubicBezTo>
                  <a:pt x="754425" y="4291961"/>
                  <a:pt x="751495" y="4290873"/>
                  <a:pt x="747812" y="4291040"/>
                </a:cubicBezTo>
                <a:close/>
                <a:moveTo>
                  <a:pt x="271804" y="4291040"/>
                </a:moveTo>
                <a:cubicBezTo>
                  <a:pt x="269627" y="4290705"/>
                  <a:pt x="267953" y="4291626"/>
                  <a:pt x="266781" y="4293803"/>
                </a:cubicBezTo>
                <a:cubicBezTo>
                  <a:pt x="265776" y="4295812"/>
                  <a:pt x="265274" y="4298407"/>
                  <a:pt x="265274" y="4301588"/>
                </a:cubicBezTo>
                <a:cubicBezTo>
                  <a:pt x="265274" y="4304602"/>
                  <a:pt x="265776" y="4307197"/>
                  <a:pt x="266781" y="4309374"/>
                </a:cubicBezTo>
                <a:cubicBezTo>
                  <a:pt x="267953" y="4311718"/>
                  <a:pt x="269627" y="4312806"/>
                  <a:pt x="271804" y="4312639"/>
                </a:cubicBezTo>
                <a:cubicBezTo>
                  <a:pt x="276827" y="4311969"/>
                  <a:pt x="280761" y="4311969"/>
                  <a:pt x="283608" y="4312639"/>
                </a:cubicBezTo>
                <a:cubicBezTo>
                  <a:pt x="287124" y="4313309"/>
                  <a:pt x="288882" y="4314899"/>
                  <a:pt x="288882" y="4317411"/>
                </a:cubicBezTo>
                <a:lnTo>
                  <a:pt x="288882" y="4400792"/>
                </a:lnTo>
                <a:cubicBezTo>
                  <a:pt x="288882" y="4402968"/>
                  <a:pt x="287124" y="4404224"/>
                  <a:pt x="283608" y="4404559"/>
                </a:cubicBezTo>
                <a:cubicBezTo>
                  <a:pt x="281264" y="4404726"/>
                  <a:pt x="277329" y="4404559"/>
                  <a:pt x="271804" y="4404056"/>
                </a:cubicBezTo>
                <a:cubicBezTo>
                  <a:pt x="269795" y="4403554"/>
                  <a:pt x="268120" y="4404475"/>
                  <a:pt x="266781" y="4406819"/>
                </a:cubicBezTo>
                <a:cubicBezTo>
                  <a:pt x="265776" y="4408828"/>
                  <a:pt x="265274" y="4411423"/>
                  <a:pt x="265274" y="4414605"/>
                </a:cubicBezTo>
                <a:cubicBezTo>
                  <a:pt x="265274" y="4417786"/>
                  <a:pt x="265776" y="4420465"/>
                  <a:pt x="266781" y="4422641"/>
                </a:cubicBezTo>
                <a:cubicBezTo>
                  <a:pt x="268120" y="4424985"/>
                  <a:pt x="269795" y="4425990"/>
                  <a:pt x="271804" y="4425655"/>
                </a:cubicBezTo>
                <a:cubicBezTo>
                  <a:pt x="283859" y="4424985"/>
                  <a:pt x="293570" y="4424651"/>
                  <a:pt x="300937" y="4424651"/>
                </a:cubicBezTo>
                <a:cubicBezTo>
                  <a:pt x="309643" y="4424651"/>
                  <a:pt x="317764" y="4424985"/>
                  <a:pt x="325298" y="4425655"/>
                </a:cubicBezTo>
                <a:cubicBezTo>
                  <a:pt x="327642" y="4425823"/>
                  <a:pt x="329568" y="4424734"/>
                  <a:pt x="331074" y="4422390"/>
                </a:cubicBezTo>
                <a:cubicBezTo>
                  <a:pt x="332414" y="4420214"/>
                  <a:pt x="333084" y="4417618"/>
                  <a:pt x="333084" y="4414605"/>
                </a:cubicBezTo>
                <a:cubicBezTo>
                  <a:pt x="333084" y="4411591"/>
                  <a:pt x="332414" y="4409079"/>
                  <a:pt x="331074" y="4407070"/>
                </a:cubicBezTo>
                <a:cubicBezTo>
                  <a:pt x="329568" y="4404726"/>
                  <a:pt x="327642" y="4403722"/>
                  <a:pt x="325298" y="4404056"/>
                </a:cubicBezTo>
                <a:lnTo>
                  <a:pt x="322787" y="4404056"/>
                </a:lnTo>
                <a:cubicBezTo>
                  <a:pt x="318601" y="4404559"/>
                  <a:pt x="315922" y="4404642"/>
                  <a:pt x="314750" y="4404308"/>
                </a:cubicBezTo>
                <a:cubicBezTo>
                  <a:pt x="312908" y="4403973"/>
                  <a:pt x="311987" y="4402801"/>
                  <a:pt x="311987" y="4400792"/>
                </a:cubicBezTo>
                <a:lnTo>
                  <a:pt x="378290" y="4340014"/>
                </a:lnTo>
                <a:lnTo>
                  <a:pt x="378290" y="4401796"/>
                </a:lnTo>
                <a:cubicBezTo>
                  <a:pt x="378290" y="4403638"/>
                  <a:pt x="377202" y="4404642"/>
                  <a:pt x="375025" y="4404810"/>
                </a:cubicBezTo>
                <a:cubicBezTo>
                  <a:pt x="373686" y="4404977"/>
                  <a:pt x="370672" y="4404726"/>
                  <a:pt x="365984" y="4404056"/>
                </a:cubicBezTo>
                <a:cubicBezTo>
                  <a:pt x="363473" y="4403387"/>
                  <a:pt x="361463" y="4404224"/>
                  <a:pt x="359956" y="4406568"/>
                </a:cubicBezTo>
                <a:cubicBezTo>
                  <a:pt x="358617" y="4408577"/>
                  <a:pt x="357947" y="4411172"/>
                  <a:pt x="357947" y="4414354"/>
                </a:cubicBezTo>
                <a:cubicBezTo>
                  <a:pt x="357947" y="4417702"/>
                  <a:pt x="358617" y="4420465"/>
                  <a:pt x="359956" y="4422641"/>
                </a:cubicBezTo>
                <a:cubicBezTo>
                  <a:pt x="361463" y="4424985"/>
                  <a:pt x="363473" y="4425990"/>
                  <a:pt x="365984" y="4425655"/>
                </a:cubicBezTo>
                <a:cubicBezTo>
                  <a:pt x="374021" y="4424985"/>
                  <a:pt x="382392" y="4424651"/>
                  <a:pt x="391099" y="4424651"/>
                </a:cubicBezTo>
                <a:cubicBezTo>
                  <a:pt x="399973" y="4424651"/>
                  <a:pt x="408679" y="4424985"/>
                  <a:pt x="417218" y="4425655"/>
                </a:cubicBezTo>
                <a:cubicBezTo>
                  <a:pt x="419562" y="4426325"/>
                  <a:pt x="421488" y="4425488"/>
                  <a:pt x="422994" y="4423144"/>
                </a:cubicBezTo>
                <a:cubicBezTo>
                  <a:pt x="424166" y="4421135"/>
                  <a:pt x="424752" y="4418456"/>
                  <a:pt x="424752" y="4415107"/>
                </a:cubicBezTo>
                <a:cubicBezTo>
                  <a:pt x="424752" y="4411758"/>
                  <a:pt x="424166" y="4408996"/>
                  <a:pt x="422994" y="4406819"/>
                </a:cubicBezTo>
                <a:cubicBezTo>
                  <a:pt x="421488" y="4404475"/>
                  <a:pt x="419562" y="4403554"/>
                  <a:pt x="417218" y="4404056"/>
                </a:cubicBezTo>
                <a:cubicBezTo>
                  <a:pt x="412028" y="4404726"/>
                  <a:pt x="408260" y="4404977"/>
                  <a:pt x="405916" y="4404810"/>
                </a:cubicBezTo>
                <a:cubicBezTo>
                  <a:pt x="402903" y="4404475"/>
                  <a:pt x="401396" y="4403470"/>
                  <a:pt x="401396" y="4401796"/>
                </a:cubicBezTo>
                <a:lnTo>
                  <a:pt x="401396" y="4316406"/>
                </a:lnTo>
                <a:cubicBezTo>
                  <a:pt x="401396" y="4314564"/>
                  <a:pt x="402652" y="4313392"/>
                  <a:pt x="405163" y="4312890"/>
                </a:cubicBezTo>
                <a:cubicBezTo>
                  <a:pt x="406670" y="4312555"/>
                  <a:pt x="409767" y="4312388"/>
                  <a:pt x="414455" y="4312388"/>
                </a:cubicBezTo>
                <a:lnTo>
                  <a:pt x="417218" y="4312639"/>
                </a:lnTo>
                <a:cubicBezTo>
                  <a:pt x="419562" y="4312806"/>
                  <a:pt x="421488" y="4311718"/>
                  <a:pt x="422994" y="4309374"/>
                </a:cubicBezTo>
                <a:cubicBezTo>
                  <a:pt x="424166" y="4307365"/>
                  <a:pt x="424752" y="4304770"/>
                  <a:pt x="424752" y="4301588"/>
                </a:cubicBezTo>
                <a:cubicBezTo>
                  <a:pt x="424752" y="4298407"/>
                  <a:pt x="424166" y="4295812"/>
                  <a:pt x="422994" y="4293803"/>
                </a:cubicBezTo>
                <a:cubicBezTo>
                  <a:pt x="421488" y="4291459"/>
                  <a:pt x="419562" y="4290538"/>
                  <a:pt x="417218" y="4291040"/>
                </a:cubicBezTo>
                <a:cubicBezTo>
                  <a:pt x="406168" y="4291710"/>
                  <a:pt x="397126" y="4292045"/>
                  <a:pt x="390094" y="4292045"/>
                </a:cubicBezTo>
                <a:cubicBezTo>
                  <a:pt x="383229" y="4292045"/>
                  <a:pt x="375193" y="4291710"/>
                  <a:pt x="365984" y="4291040"/>
                </a:cubicBezTo>
                <a:cubicBezTo>
                  <a:pt x="363473" y="4290538"/>
                  <a:pt x="361463" y="4291459"/>
                  <a:pt x="359956" y="4293803"/>
                </a:cubicBezTo>
                <a:cubicBezTo>
                  <a:pt x="358617" y="4295812"/>
                  <a:pt x="357947" y="4298407"/>
                  <a:pt x="357947" y="4301588"/>
                </a:cubicBezTo>
                <a:cubicBezTo>
                  <a:pt x="357947" y="4304770"/>
                  <a:pt x="358617" y="4307365"/>
                  <a:pt x="359956" y="4309374"/>
                </a:cubicBezTo>
                <a:cubicBezTo>
                  <a:pt x="361463" y="4311718"/>
                  <a:pt x="363473" y="4312806"/>
                  <a:pt x="365984" y="4312639"/>
                </a:cubicBezTo>
                <a:lnTo>
                  <a:pt x="368244" y="4312388"/>
                </a:lnTo>
                <a:cubicBezTo>
                  <a:pt x="372095" y="4312388"/>
                  <a:pt x="374607" y="4312555"/>
                  <a:pt x="375779" y="4312890"/>
                </a:cubicBezTo>
                <a:cubicBezTo>
                  <a:pt x="377453" y="4313392"/>
                  <a:pt x="378290" y="4314564"/>
                  <a:pt x="378290" y="4316406"/>
                </a:cubicBezTo>
                <a:lnTo>
                  <a:pt x="311987" y="4377184"/>
                </a:lnTo>
                <a:lnTo>
                  <a:pt x="311987" y="4317411"/>
                </a:lnTo>
                <a:cubicBezTo>
                  <a:pt x="311987" y="4315067"/>
                  <a:pt x="312908" y="4313643"/>
                  <a:pt x="314750" y="4313141"/>
                </a:cubicBezTo>
                <a:cubicBezTo>
                  <a:pt x="316089" y="4312639"/>
                  <a:pt x="318852" y="4312388"/>
                  <a:pt x="323038" y="4312388"/>
                </a:cubicBezTo>
                <a:lnTo>
                  <a:pt x="325298" y="4312639"/>
                </a:lnTo>
                <a:cubicBezTo>
                  <a:pt x="327642" y="4312806"/>
                  <a:pt x="329568" y="4311634"/>
                  <a:pt x="331074" y="4309123"/>
                </a:cubicBezTo>
                <a:cubicBezTo>
                  <a:pt x="332414" y="4306946"/>
                  <a:pt x="333084" y="4304351"/>
                  <a:pt x="333084" y="4301337"/>
                </a:cubicBezTo>
                <a:cubicBezTo>
                  <a:pt x="333084" y="4298156"/>
                  <a:pt x="332414" y="4295561"/>
                  <a:pt x="331074" y="4293552"/>
                </a:cubicBezTo>
                <a:cubicBezTo>
                  <a:pt x="329568" y="4291375"/>
                  <a:pt x="327642" y="4290538"/>
                  <a:pt x="325298" y="4291040"/>
                </a:cubicBezTo>
                <a:cubicBezTo>
                  <a:pt x="319271" y="4291877"/>
                  <a:pt x="311318" y="4292296"/>
                  <a:pt x="301439" y="4292296"/>
                </a:cubicBezTo>
                <a:cubicBezTo>
                  <a:pt x="292063" y="4292296"/>
                  <a:pt x="282184" y="4291877"/>
                  <a:pt x="271804" y="4291040"/>
                </a:cubicBezTo>
                <a:close/>
                <a:moveTo>
                  <a:pt x="3505299" y="4290789"/>
                </a:moveTo>
                <a:cubicBezTo>
                  <a:pt x="3503457" y="4290454"/>
                  <a:pt x="3502034" y="4291375"/>
                  <a:pt x="3501029" y="4293552"/>
                </a:cubicBezTo>
                <a:cubicBezTo>
                  <a:pt x="3500025" y="4295561"/>
                  <a:pt x="3499522" y="4298072"/>
                  <a:pt x="3499522" y="4301086"/>
                </a:cubicBezTo>
                <a:cubicBezTo>
                  <a:pt x="3499522" y="4303765"/>
                  <a:pt x="3499774" y="4306193"/>
                  <a:pt x="3500276" y="4308369"/>
                </a:cubicBezTo>
                <a:cubicBezTo>
                  <a:pt x="3500946" y="4310546"/>
                  <a:pt x="3501867" y="4311550"/>
                  <a:pt x="3503039" y="4311383"/>
                </a:cubicBezTo>
                <a:cubicBezTo>
                  <a:pt x="3507057" y="4310881"/>
                  <a:pt x="3509820" y="4310881"/>
                  <a:pt x="3511326" y="4311383"/>
                </a:cubicBezTo>
                <a:cubicBezTo>
                  <a:pt x="3513503" y="4311885"/>
                  <a:pt x="3514591" y="4313309"/>
                  <a:pt x="3514591" y="4315653"/>
                </a:cubicBezTo>
                <a:lnTo>
                  <a:pt x="3514591" y="4404308"/>
                </a:lnTo>
                <a:cubicBezTo>
                  <a:pt x="3514591" y="4405647"/>
                  <a:pt x="3513587" y="4406484"/>
                  <a:pt x="3511578" y="4406819"/>
                </a:cubicBezTo>
                <a:cubicBezTo>
                  <a:pt x="3509903" y="4407154"/>
                  <a:pt x="3507475" y="4407070"/>
                  <a:pt x="3504294" y="4406568"/>
                </a:cubicBezTo>
                <a:cubicBezTo>
                  <a:pt x="3502453" y="4406233"/>
                  <a:pt x="3501029" y="4407070"/>
                  <a:pt x="3500025" y="4409079"/>
                </a:cubicBezTo>
                <a:cubicBezTo>
                  <a:pt x="3499020" y="4410921"/>
                  <a:pt x="3498518" y="4413265"/>
                  <a:pt x="3498518" y="4416112"/>
                </a:cubicBezTo>
                <a:cubicBezTo>
                  <a:pt x="3498518" y="4418790"/>
                  <a:pt x="3498936" y="4421051"/>
                  <a:pt x="3499774" y="4422893"/>
                </a:cubicBezTo>
                <a:cubicBezTo>
                  <a:pt x="3500778" y="4425069"/>
                  <a:pt x="3502201" y="4426074"/>
                  <a:pt x="3504043" y="4425906"/>
                </a:cubicBezTo>
                <a:cubicBezTo>
                  <a:pt x="3510406" y="4425404"/>
                  <a:pt x="3516768" y="4425153"/>
                  <a:pt x="3523130" y="4425153"/>
                </a:cubicBezTo>
                <a:cubicBezTo>
                  <a:pt x="3527149" y="4425153"/>
                  <a:pt x="3533093" y="4425237"/>
                  <a:pt x="3540962" y="4425404"/>
                </a:cubicBezTo>
                <a:lnTo>
                  <a:pt x="3548747" y="4425906"/>
                </a:lnTo>
                <a:cubicBezTo>
                  <a:pt x="3550757" y="4425906"/>
                  <a:pt x="3552347" y="4424818"/>
                  <a:pt x="3553519" y="4422641"/>
                </a:cubicBezTo>
                <a:cubicBezTo>
                  <a:pt x="3554524" y="4420800"/>
                  <a:pt x="3555026" y="4418539"/>
                  <a:pt x="3555026" y="4415860"/>
                </a:cubicBezTo>
                <a:cubicBezTo>
                  <a:pt x="3555026" y="4413014"/>
                  <a:pt x="3554524" y="4410754"/>
                  <a:pt x="3553519" y="4409079"/>
                </a:cubicBezTo>
                <a:cubicBezTo>
                  <a:pt x="3552347" y="4407070"/>
                  <a:pt x="3550757" y="4406233"/>
                  <a:pt x="3548747" y="4406568"/>
                </a:cubicBezTo>
                <a:lnTo>
                  <a:pt x="3546738" y="4406568"/>
                </a:lnTo>
                <a:cubicBezTo>
                  <a:pt x="3544059" y="4406735"/>
                  <a:pt x="3542134" y="4406735"/>
                  <a:pt x="3540962" y="4406568"/>
                </a:cubicBezTo>
                <a:cubicBezTo>
                  <a:pt x="3538785" y="4406233"/>
                  <a:pt x="3537697" y="4405396"/>
                  <a:pt x="3537697" y="4404056"/>
                </a:cubicBezTo>
                <a:lnTo>
                  <a:pt x="3537697" y="4364877"/>
                </a:lnTo>
                <a:lnTo>
                  <a:pt x="3591191" y="4364877"/>
                </a:lnTo>
                <a:lnTo>
                  <a:pt x="3591191" y="4403805"/>
                </a:lnTo>
                <a:cubicBezTo>
                  <a:pt x="3591024" y="4404977"/>
                  <a:pt x="3589601" y="4405815"/>
                  <a:pt x="3586922" y="4406317"/>
                </a:cubicBezTo>
                <a:cubicBezTo>
                  <a:pt x="3584578" y="4406819"/>
                  <a:pt x="3581983" y="4406819"/>
                  <a:pt x="3579136" y="4406317"/>
                </a:cubicBezTo>
                <a:cubicBezTo>
                  <a:pt x="3576960" y="4405815"/>
                  <a:pt x="3575285" y="4406484"/>
                  <a:pt x="3574113" y="4408326"/>
                </a:cubicBezTo>
                <a:cubicBezTo>
                  <a:pt x="3572941" y="4410168"/>
                  <a:pt x="3572355" y="4412512"/>
                  <a:pt x="3572355" y="4415358"/>
                </a:cubicBezTo>
                <a:cubicBezTo>
                  <a:pt x="3572188" y="4418204"/>
                  <a:pt x="3572690" y="4420632"/>
                  <a:pt x="3573862" y="4422641"/>
                </a:cubicBezTo>
                <a:cubicBezTo>
                  <a:pt x="3575034" y="4424818"/>
                  <a:pt x="3576792" y="4425906"/>
                  <a:pt x="3579136" y="4425906"/>
                </a:cubicBezTo>
                <a:cubicBezTo>
                  <a:pt x="3587340" y="4425237"/>
                  <a:pt x="3595377" y="4424902"/>
                  <a:pt x="3603246" y="4424902"/>
                </a:cubicBezTo>
                <a:cubicBezTo>
                  <a:pt x="3610948" y="4424734"/>
                  <a:pt x="3619738" y="4424985"/>
                  <a:pt x="3629617" y="4425655"/>
                </a:cubicBezTo>
                <a:cubicBezTo>
                  <a:pt x="3631291" y="4426157"/>
                  <a:pt x="3632714" y="4425320"/>
                  <a:pt x="3633886" y="4423144"/>
                </a:cubicBezTo>
                <a:cubicBezTo>
                  <a:pt x="3635058" y="4421302"/>
                  <a:pt x="3635644" y="4418874"/>
                  <a:pt x="3635644" y="4415860"/>
                </a:cubicBezTo>
                <a:cubicBezTo>
                  <a:pt x="3635812" y="4413014"/>
                  <a:pt x="3635477" y="4410586"/>
                  <a:pt x="3634640" y="4408577"/>
                </a:cubicBezTo>
                <a:cubicBezTo>
                  <a:pt x="3633635" y="4406401"/>
                  <a:pt x="3632296" y="4405563"/>
                  <a:pt x="3630621" y="4406066"/>
                </a:cubicBezTo>
                <a:lnTo>
                  <a:pt x="3628863" y="4406066"/>
                </a:lnTo>
                <a:cubicBezTo>
                  <a:pt x="3624008" y="4406568"/>
                  <a:pt x="3620659" y="4406819"/>
                  <a:pt x="3618818" y="4406819"/>
                </a:cubicBezTo>
                <a:cubicBezTo>
                  <a:pt x="3615804" y="4406819"/>
                  <a:pt x="3614297" y="4406317"/>
                  <a:pt x="3614297" y="4405312"/>
                </a:cubicBezTo>
                <a:lnTo>
                  <a:pt x="3614297" y="4312137"/>
                </a:lnTo>
                <a:cubicBezTo>
                  <a:pt x="3614297" y="4310964"/>
                  <a:pt x="3615553" y="4310211"/>
                  <a:pt x="3618064" y="4309876"/>
                </a:cubicBezTo>
                <a:cubicBezTo>
                  <a:pt x="3620073" y="4309709"/>
                  <a:pt x="3622752" y="4309876"/>
                  <a:pt x="3626101" y="4310378"/>
                </a:cubicBezTo>
                <a:cubicBezTo>
                  <a:pt x="3627775" y="4310378"/>
                  <a:pt x="3629115" y="4309374"/>
                  <a:pt x="3630119" y="4307365"/>
                </a:cubicBezTo>
                <a:cubicBezTo>
                  <a:pt x="3631124" y="4305356"/>
                  <a:pt x="3631542" y="4303011"/>
                  <a:pt x="3631375" y="4300333"/>
                </a:cubicBezTo>
                <a:cubicBezTo>
                  <a:pt x="3631207" y="4297486"/>
                  <a:pt x="3630538" y="4295142"/>
                  <a:pt x="3629366" y="4293300"/>
                </a:cubicBezTo>
                <a:cubicBezTo>
                  <a:pt x="3628026" y="4291291"/>
                  <a:pt x="3626268" y="4290454"/>
                  <a:pt x="3624092" y="4290789"/>
                </a:cubicBezTo>
                <a:cubicBezTo>
                  <a:pt x="3617897" y="4291459"/>
                  <a:pt x="3610865" y="4291794"/>
                  <a:pt x="3602995" y="4291794"/>
                </a:cubicBezTo>
                <a:cubicBezTo>
                  <a:pt x="3595628" y="4291626"/>
                  <a:pt x="3587843" y="4291291"/>
                  <a:pt x="3579639" y="4290789"/>
                </a:cubicBezTo>
                <a:cubicBezTo>
                  <a:pt x="3577629" y="4290454"/>
                  <a:pt x="3576039" y="4291375"/>
                  <a:pt x="3574867" y="4293552"/>
                </a:cubicBezTo>
                <a:cubicBezTo>
                  <a:pt x="3574030" y="4295561"/>
                  <a:pt x="3573695" y="4297989"/>
                  <a:pt x="3573862" y="4300835"/>
                </a:cubicBezTo>
                <a:cubicBezTo>
                  <a:pt x="3573862" y="4303681"/>
                  <a:pt x="3574448" y="4306025"/>
                  <a:pt x="3575620" y="4307867"/>
                </a:cubicBezTo>
                <a:cubicBezTo>
                  <a:pt x="3576960" y="4310044"/>
                  <a:pt x="3578718" y="4310964"/>
                  <a:pt x="3580894" y="4310630"/>
                </a:cubicBezTo>
                <a:cubicBezTo>
                  <a:pt x="3583573" y="4310127"/>
                  <a:pt x="3585666" y="4310044"/>
                  <a:pt x="3587173" y="4310378"/>
                </a:cubicBezTo>
                <a:cubicBezTo>
                  <a:pt x="3589852" y="4310713"/>
                  <a:pt x="3591191" y="4311969"/>
                  <a:pt x="3591191" y="4314146"/>
                </a:cubicBezTo>
                <a:lnTo>
                  <a:pt x="3591191" y="4345288"/>
                </a:lnTo>
                <a:lnTo>
                  <a:pt x="3537697" y="4345288"/>
                </a:lnTo>
                <a:lnTo>
                  <a:pt x="3537697" y="4313643"/>
                </a:lnTo>
                <a:cubicBezTo>
                  <a:pt x="3537697" y="4311802"/>
                  <a:pt x="3538785" y="4310630"/>
                  <a:pt x="3540962" y="4310127"/>
                </a:cubicBezTo>
                <a:cubicBezTo>
                  <a:pt x="3542636" y="4309960"/>
                  <a:pt x="3545399" y="4310127"/>
                  <a:pt x="3549250" y="4310630"/>
                </a:cubicBezTo>
                <a:cubicBezTo>
                  <a:pt x="3551259" y="4310797"/>
                  <a:pt x="3552766" y="4309709"/>
                  <a:pt x="3553770" y="4307365"/>
                </a:cubicBezTo>
                <a:cubicBezTo>
                  <a:pt x="3554607" y="4305523"/>
                  <a:pt x="3554942" y="4303179"/>
                  <a:pt x="3554775" y="4300333"/>
                </a:cubicBezTo>
                <a:cubicBezTo>
                  <a:pt x="3554607" y="4297319"/>
                  <a:pt x="3553938" y="4294891"/>
                  <a:pt x="3552766" y="4293049"/>
                </a:cubicBezTo>
                <a:cubicBezTo>
                  <a:pt x="3551426" y="4291040"/>
                  <a:pt x="3549836" y="4290287"/>
                  <a:pt x="3547994" y="4290789"/>
                </a:cubicBezTo>
                <a:cubicBezTo>
                  <a:pt x="3542134" y="4291459"/>
                  <a:pt x="3535185" y="4291794"/>
                  <a:pt x="3527149" y="4291794"/>
                </a:cubicBezTo>
                <a:cubicBezTo>
                  <a:pt x="3521289" y="4291626"/>
                  <a:pt x="3514005" y="4291291"/>
                  <a:pt x="3505299" y="4290789"/>
                </a:cubicBezTo>
                <a:close/>
                <a:moveTo>
                  <a:pt x="3343374" y="4290789"/>
                </a:moveTo>
                <a:cubicBezTo>
                  <a:pt x="3341532" y="4290454"/>
                  <a:pt x="3340109" y="4291375"/>
                  <a:pt x="3339104" y="4293552"/>
                </a:cubicBezTo>
                <a:cubicBezTo>
                  <a:pt x="3338100" y="4295561"/>
                  <a:pt x="3337597" y="4298072"/>
                  <a:pt x="3337597" y="4301086"/>
                </a:cubicBezTo>
                <a:cubicBezTo>
                  <a:pt x="3337597" y="4303765"/>
                  <a:pt x="3337849" y="4306193"/>
                  <a:pt x="3338351" y="4308369"/>
                </a:cubicBezTo>
                <a:cubicBezTo>
                  <a:pt x="3339021" y="4310546"/>
                  <a:pt x="3339942" y="4311550"/>
                  <a:pt x="3341114" y="4311383"/>
                </a:cubicBezTo>
                <a:cubicBezTo>
                  <a:pt x="3345132" y="4310881"/>
                  <a:pt x="3347895" y="4310881"/>
                  <a:pt x="3349401" y="4311383"/>
                </a:cubicBezTo>
                <a:cubicBezTo>
                  <a:pt x="3351578" y="4311885"/>
                  <a:pt x="3352666" y="4313309"/>
                  <a:pt x="3352666" y="4315653"/>
                </a:cubicBezTo>
                <a:lnTo>
                  <a:pt x="3352666" y="4404308"/>
                </a:lnTo>
                <a:cubicBezTo>
                  <a:pt x="3352666" y="4405647"/>
                  <a:pt x="3351662" y="4406484"/>
                  <a:pt x="3349653" y="4406819"/>
                </a:cubicBezTo>
                <a:cubicBezTo>
                  <a:pt x="3347978" y="4407154"/>
                  <a:pt x="3345550" y="4407070"/>
                  <a:pt x="3342369" y="4406568"/>
                </a:cubicBezTo>
                <a:cubicBezTo>
                  <a:pt x="3340528" y="4406233"/>
                  <a:pt x="3339104" y="4407070"/>
                  <a:pt x="3338100" y="4409079"/>
                </a:cubicBezTo>
                <a:cubicBezTo>
                  <a:pt x="3337095" y="4410921"/>
                  <a:pt x="3336593" y="4413265"/>
                  <a:pt x="3336593" y="4416112"/>
                </a:cubicBezTo>
                <a:cubicBezTo>
                  <a:pt x="3336593" y="4418790"/>
                  <a:pt x="3337011" y="4421051"/>
                  <a:pt x="3337849" y="4422893"/>
                </a:cubicBezTo>
                <a:cubicBezTo>
                  <a:pt x="3338853" y="4425069"/>
                  <a:pt x="3340276" y="4426074"/>
                  <a:pt x="3342118" y="4425906"/>
                </a:cubicBezTo>
                <a:cubicBezTo>
                  <a:pt x="3348481" y="4425404"/>
                  <a:pt x="3354843" y="4425153"/>
                  <a:pt x="3361205" y="4425153"/>
                </a:cubicBezTo>
                <a:cubicBezTo>
                  <a:pt x="3365224" y="4425153"/>
                  <a:pt x="3371168" y="4425237"/>
                  <a:pt x="3379037" y="4425404"/>
                </a:cubicBezTo>
                <a:lnTo>
                  <a:pt x="3386822" y="4425906"/>
                </a:lnTo>
                <a:cubicBezTo>
                  <a:pt x="3388832" y="4425906"/>
                  <a:pt x="3390422" y="4424818"/>
                  <a:pt x="3391594" y="4422641"/>
                </a:cubicBezTo>
                <a:cubicBezTo>
                  <a:pt x="3392599" y="4420800"/>
                  <a:pt x="3393101" y="4418539"/>
                  <a:pt x="3393101" y="4415860"/>
                </a:cubicBezTo>
                <a:cubicBezTo>
                  <a:pt x="3393101" y="4413014"/>
                  <a:pt x="3392599" y="4410754"/>
                  <a:pt x="3391594" y="4409079"/>
                </a:cubicBezTo>
                <a:cubicBezTo>
                  <a:pt x="3390422" y="4407070"/>
                  <a:pt x="3388832" y="4406233"/>
                  <a:pt x="3386822" y="4406568"/>
                </a:cubicBezTo>
                <a:lnTo>
                  <a:pt x="3384813" y="4406568"/>
                </a:lnTo>
                <a:cubicBezTo>
                  <a:pt x="3382134" y="4406735"/>
                  <a:pt x="3380209" y="4406735"/>
                  <a:pt x="3379037" y="4406568"/>
                </a:cubicBezTo>
                <a:cubicBezTo>
                  <a:pt x="3376860" y="4406233"/>
                  <a:pt x="3375772" y="4405396"/>
                  <a:pt x="3375772" y="4404056"/>
                </a:cubicBezTo>
                <a:lnTo>
                  <a:pt x="3375772" y="4364877"/>
                </a:lnTo>
                <a:lnTo>
                  <a:pt x="3429266" y="4364877"/>
                </a:lnTo>
                <a:lnTo>
                  <a:pt x="3429266" y="4403805"/>
                </a:lnTo>
                <a:cubicBezTo>
                  <a:pt x="3429099" y="4404977"/>
                  <a:pt x="3427676" y="4405815"/>
                  <a:pt x="3424997" y="4406317"/>
                </a:cubicBezTo>
                <a:cubicBezTo>
                  <a:pt x="3422653" y="4406819"/>
                  <a:pt x="3420058" y="4406819"/>
                  <a:pt x="3417211" y="4406317"/>
                </a:cubicBezTo>
                <a:cubicBezTo>
                  <a:pt x="3415035" y="4405815"/>
                  <a:pt x="3413360" y="4406484"/>
                  <a:pt x="3412188" y="4408326"/>
                </a:cubicBezTo>
                <a:cubicBezTo>
                  <a:pt x="3411016" y="4410168"/>
                  <a:pt x="3410430" y="4412512"/>
                  <a:pt x="3410430" y="4415358"/>
                </a:cubicBezTo>
                <a:cubicBezTo>
                  <a:pt x="3410263" y="4418204"/>
                  <a:pt x="3410765" y="4420632"/>
                  <a:pt x="3411937" y="4422641"/>
                </a:cubicBezTo>
                <a:cubicBezTo>
                  <a:pt x="3413109" y="4424818"/>
                  <a:pt x="3414867" y="4425906"/>
                  <a:pt x="3417211" y="4425906"/>
                </a:cubicBezTo>
                <a:cubicBezTo>
                  <a:pt x="3425415" y="4425237"/>
                  <a:pt x="3433452" y="4424902"/>
                  <a:pt x="3441321" y="4424902"/>
                </a:cubicBezTo>
                <a:cubicBezTo>
                  <a:pt x="3449023" y="4424734"/>
                  <a:pt x="3457813" y="4424985"/>
                  <a:pt x="3467692" y="4425655"/>
                </a:cubicBezTo>
                <a:cubicBezTo>
                  <a:pt x="3469366" y="4426157"/>
                  <a:pt x="3470789" y="4425320"/>
                  <a:pt x="3471961" y="4423144"/>
                </a:cubicBezTo>
                <a:cubicBezTo>
                  <a:pt x="3473133" y="4421302"/>
                  <a:pt x="3473719" y="4418874"/>
                  <a:pt x="3473719" y="4415860"/>
                </a:cubicBezTo>
                <a:cubicBezTo>
                  <a:pt x="3473887" y="4413014"/>
                  <a:pt x="3473552" y="4410586"/>
                  <a:pt x="3472715" y="4408577"/>
                </a:cubicBezTo>
                <a:cubicBezTo>
                  <a:pt x="3471710" y="4406401"/>
                  <a:pt x="3470371" y="4405563"/>
                  <a:pt x="3468696" y="4406066"/>
                </a:cubicBezTo>
                <a:lnTo>
                  <a:pt x="3466938" y="4406066"/>
                </a:lnTo>
                <a:cubicBezTo>
                  <a:pt x="3462083" y="4406568"/>
                  <a:pt x="3458734" y="4406819"/>
                  <a:pt x="3456893" y="4406819"/>
                </a:cubicBezTo>
                <a:cubicBezTo>
                  <a:pt x="3453879" y="4406819"/>
                  <a:pt x="3452372" y="4406317"/>
                  <a:pt x="3452372" y="4405312"/>
                </a:cubicBezTo>
                <a:lnTo>
                  <a:pt x="3452372" y="4312137"/>
                </a:lnTo>
                <a:cubicBezTo>
                  <a:pt x="3452372" y="4310964"/>
                  <a:pt x="3453628" y="4310211"/>
                  <a:pt x="3456139" y="4309876"/>
                </a:cubicBezTo>
                <a:cubicBezTo>
                  <a:pt x="3458148" y="4309709"/>
                  <a:pt x="3460827" y="4309876"/>
                  <a:pt x="3464176" y="4310378"/>
                </a:cubicBezTo>
                <a:cubicBezTo>
                  <a:pt x="3465850" y="4310378"/>
                  <a:pt x="3467190" y="4309374"/>
                  <a:pt x="3468194" y="4307365"/>
                </a:cubicBezTo>
                <a:cubicBezTo>
                  <a:pt x="3469199" y="4305356"/>
                  <a:pt x="3469617" y="4303011"/>
                  <a:pt x="3469450" y="4300333"/>
                </a:cubicBezTo>
                <a:cubicBezTo>
                  <a:pt x="3469282" y="4297486"/>
                  <a:pt x="3468613" y="4295142"/>
                  <a:pt x="3467441" y="4293300"/>
                </a:cubicBezTo>
                <a:cubicBezTo>
                  <a:pt x="3466101" y="4291291"/>
                  <a:pt x="3464343" y="4290454"/>
                  <a:pt x="3462167" y="4290789"/>
                </a:cubicBezTo>
                <a:cubicBezTo>
                  <a:pt x="3455972" y="4291459"/>
                  <a:pt x="3448940" y="4291794"/>
                  <a:pt x="3441070" y="4291794"/>
                </a:cubicBezTo>
                <a:cubicBezTo>
                  <a:pt x="3433703" y="4291626"/>
                  <a:pt x="3425918" y="4291291"/>
                  <a:pt x="3417714" y="4290789"/>
                </a:cubicBezTo>
                <a:cubicBezTo>
                  <a:pt x="3415704" y="4290454"/>
                  <a:pt x="3414114" y="4291375"/>
                  <a:pt x="3412942" y="4293552"/>
                </a:cubicBezTo>
                <a:cubicBezTo>
                  <a:pt x="3412105" y="4295561"/>
                  <a:pt x="3411770" y="4297989"/>
                  <a:pt x="3411937" y="4300835"/>
                </a:cubicBezTo>
                <a:cubicBezTo>
                  <a:pt x="3411937" y="4303681"/>
                  <a:pt x="3412523" y="4306025"/>
                  <a:pt x="3413695" y="4307867"/>
                </a:cubicBezTo>
                <a:cubicBezTo>
                  <a:pt x="3415035" y="4310044"/>
                  <a:pt x="3416793" y="4310964"/>
                  <a:pt x="3418969" y="4310630"/>
                </a:cubicBezTo>
                <a:cubicBezTo>
                  <a:pt x="3421648" y="4310127"/>
                  <a:pt x="3423741" y="4310044"/>
                  <a:pt x="3425248" y="4310378"/>
                </a:cubicBezTo>
                <a:cubicBezTo>
                  <a:pt x="3427927" y="4310713"/>
                  <a:pt x="3429266" y="4311969"/>
                  <a:pt x="3429266" y="4314146"/>
                </a:cubicBezTo>
                <a:lnTo>
                  <a:pt x="3429266" y="4345288"/>
                </a:lnTo>
                <a:lnTo>
                  <a:pt x="3375772" y="4345288"/>
                </a:lnTo>
                <a:lnTo>
                  <a:pt x="3375772" y="4313643"/>
                </a:lnTo>
                <a:cubicBezTo>
                  <a:pt x="3375772" y="4311802"/>
                  <a:pt x="3376860" y="4310630"/>
                  <a:pt x="3379037" y="4310127"/>
                </a:cubicBezTo>
                <a:cubicBezTo>
                  <a:pt x="3380711" y="4309960"/>
                  <a:pt x="3383474" y="4310127"/>
                  <a:pt x="3387325" y="4310630"/>
                </a:cubicBezTo>
                <a:cubicBezTo>
                  <a:pt x="3389334" y="4310797"/>
                  <a:pt x="3390841" y="4309709"/>
                  <a:pt x="3391845" y="4307365"/>
                </a:cubicBezTo>
                <a:cubicBezTo>
                  <a:pt x="3392682" y="4305523"/>
                  <a:pt x="3393017" y="4303179"/>
                  <a:pt x="3392850" y="4300333"/>
                </a:cubicBezTo>
                <a:cubicBezTo>
                  <a:pt x="3392682" y="4297319"/>
                  <a:pt x="3392013" y="4294891"/>
                  <a:pt x="3390841" y="4293049"/>
                </a:cubicBezTo>
                <a:cubicBezTo>
                  <a:pt x="3389501" y="4291040"/>
                  <a:pt x="3387911" y="4290287"/>
                  <a:pt x="3386069" y="4290789"/>
                </a:cubicBezTo>
                <a:cubicBezTo>
                  <a:pt x="3380209" y="4291459"/>
                  <a:pt x="3373260" y="4291794"/>
                  <a:pt x="3365224" y="4291794"/>
                </a:cubicBezTo>
                <a:cubicBezTo>
                  <a:pt x="3359364" y="4291626"/>
                  <a:pt x="3352080" y="4291291"/>
                  <a:pt x="3343374" y="4290789"/>
                </a:cubicBezTo>
                <a:close/>
                <a:moveTo>
                  <a:pt x="1952724" y="4290789"/>
                </a:moveTo>
                <a:cubicBezTo>
                  <a:pt x="1950882" y="4290454"/>
                  <a:pt x="1949459" y="4291375"/>
                  <a:pt x="1948455" y="4293552"/>
                </a:cubicBezTo>
                <a:cubicBezTo>
                  <a:pt x="1947450" y="4295561"/>
                  <a:pt x="1946948" y="4298072"/>
                  <a:pt x="1946948" y="4301086"/>
                </a:cubicBezTo>
                <a:cubicBezTo>
                  <a:pt x="1946948" y="4303765"/>
                  <a:pt x="1947199" y="4306193"/>
                  <a:pt x="1947702" y="4308369"/>
                </a:cubicBezTo>
                <a:cubicBezTo>
                  <a:pt x="1948371" y="4310546"/>
                  <a:pt x="1949292" y="4311550"/>
                  <a:pt x="1950464" y="4311383"/>
                </a:cubicBezTo>
                <a:cubicBezTo>
                  <a:pt x="1954482" y="4310881"/>
                  <a:pt x="1957245" y="4310881"/>
                  <a:pt x="1958752" y="4311383"/>
                </a:cubicBezTo>
                <a:cubicBezTo>
                  <a:pt x="1960928" y="4311885"/>
                  <a:pt x="1962017" y="4313309"/>
                  <a:pt x="1962017" y="4315653"/>
                </a:cubicBezTo>
                <a:lnTo>
                  <a:pt x="1962017" y="4404308"/>
                </a:lnTo>
                <a:cubicBezTo>
                  <a:pt x="1962017" y="4405647"/>
                  <a:pt x="1961012" y="4406484"/>
                  <a:pt x="1959003" y="4406819"/>
                </a:cubicBezTo>
                <a:cubicBezTo>
                  <a:pt x="1957329" y="4407154"/>
                  <a:pt x="1954901" y="4407070"/>
                  <a:pt x="1951720" y="4406568"/>
                </a:cubicBezTo>
                <a:cubicBezTo>
                  <a:pt x="1949878" y="4406233"/>
                  <a:pt x="1948455" y="4407070"/>
                  <a:pt x="1947450" y="4409079"/>
                </a:cubicBezTo>
                <a:cubicBezTo>
                  <a:pt x="1946445" y="4410921"/>
                  <a:pt x="1945943" y="4413265"/>
                  <a:pt x="1945943" y="4416112"/>
                </a:cubicBezTo>
                <a:cubicBezTo>
                  <a:pt x="1945943" y="4418790"/>
                  <a:pt x="1946362" y="4421051"/>
                  <a:pt x="1947199" y="4422893"/>
                </a:cubicBezTo>
                <a:cubicBezTo>
                  <a:pt x="1948204" y="4425069"/>
                  <a:pt x="1949627" y="4426074"/>
                  <a:pt x="1951469" y="4425906"/>
                </a:cubicBezTo>
                <a:cubicBezTo>
                  <a:pt x="1957831" y="4425404"/>
                  <a:pt x="1964193" y="4425153"/>
                  <a:pt x="1970556" y="4425153"/>
                </a:cubicBezTo>
                <a:cubicBezTo>
                  <a:pt x="1974574" y="4425153"/>
                  <a:pt x="1980518" y="4425237"/>
                  <a:pt x="1988387" y="4425404"/>
                </a:cubicBezTo>
                <a:lnTo>
                  <a:pt x="1996173" y="4425906"/>
                </a:lnTo>
                <a:cubicBezTo>
                  <a:pt x="1998182" y="4425906"/>
                  <a:pt x="1999773" y="4424818"/>
                  <a:pt x="2000944" y="4422641"/>
                </a:cubicBezTo>
                <a:cubicBezTo>
                  <a:pt x="2001949" y="4420800"/>
                  <a:pt x="2002451" y="4418539"/>
                  <a:pt x="2002451" y="4415860"/>
                </a:cubicBezTo>
                <a:cubicBezTo>
                  <a:pt x="2002451" y="4413014"/>
                  <a:pt x="2001949" y="4410754"/>
                  <a:pt x="2000944" y="4409079"/>
                </a:cubicBezTo>
                <a:cubicBezTo>
                  <a:pt x="1999773" y="4407070"/>
                  <a:pt x="1998182" y="4406233"/>
                  <a:pt x="1996173" y="4406568"/>
                </a:cubicBezTo>
                <a:lnTo>
                  <a:pt x="1994164" y="4406568"/>
                </a:lnTo>
                <a:cubicBezTo>
                  <a:pt x="1991485" y="4406735"/>
                  <a:pt x="1989559" y="4406735"/>
                  <a:pt x="1988387" y="4406568"/>
                </a:cubicBezTo>
                <a:cubicBezTo>
                  <a:pt x="1986210" y="4406233"/>
                  <a:pt x="1985123" y="4405396"/>
                  <a:pt x="1985123" y="4404056"/>
                </a:cubicBezTo>
                <a:lnTo>
                  <a:pt x="1985123" y="4364877"/>
                </a:lnTo>
                <a:lnTo>
                  <a:pt x="2038617" y="4364877"/>
                </a:lnTo>
                <a:lnTo>
                  <a:pt x="2038617" y="4403805"/>
                </a:lnTo>
                <a:cubicBezTo>
                  <a:pt x="2038449" y="4404977"/>
                  <a:pt x="2037026" y="4405815"/>
                  <a:pt x="2034347" y="4406317"/>
                </a:cubicBezTo>
                <a:cubicBezTo>
                  <a:pt x="2032003" y="4406819"/>
                  <a:pt x="2029408" y="4406819"/>
                  <a:pt x="2026562" y="4406317"/>
                </a:cubicBezTo>
                <a:cubicBezTo>
                  <a:pt x="2024385" y="4405815"/>
                  <a:pt x="2022711" y="4406484"/>
                  <a:pt x="2021539" y="4408326"/>
                </a:cubicBezTo>
                <a:cubicBezTo>
                  <a:pt x="2020367" y="4410168"/>
                  <a:pt x="2019781" y="4412512"/>
                  <a:pt x="2019781" y="4415358"/>
                </a:cubicBezTo>
                <a:cubicBezTo>
                  <a:pt x="2019613" y="4418204"/>
                  <a:pt x="2020116" y="4420632"/>
                  <a:pt x="2021288" y="4422641"/>
                </a:cubicBezTo>
                <a:cubicBezTo>
                  <a:pt x="2022460" y="4424818"/>
                  <a:pt x="2024218" y="4425906"/>
                  <a:pt x="2026562" y="4425906"/>
                </a:cubicBezTo>
                <a:cubicBezTo>
                  <a:pt x="2034766" y="4425237"/>
                  <a:pt x="2042802" y="4424902"/>
                  <a:pt x="2050672" y="4424902"/>
                </a:cubicBezTo>
                <a:cubicBezTo>
                  <a:pt x="2058374" y="4424734"/>
                  <a:pt x="2067164" y="4424985"/>
                  <a:pt x="2077043" y="4425655"/>
                </a:cubicBezTo>
                <a:cubicBezTo>
                  <a:pt x="2078717" y="4426157"/>
                  <a:pt x="2080139" y="4425320"/>
                  <a:pt x="2081312" y="4423144"/>
                </a:cubicBezTo>
                <a:cubicBezTo>
                  <a:pt x="2082484" y="4421302"/>
                  <a:pt x="2083070" y="4418874"/>
                  <a:pt x="2083070" y="4415860"/>
                </a:cubicBezTo>
                <a:cubicBezTo>
                  <a:pt x="2083237" y="4413014"/>
                  <a:pt x="2082902" y="4410586"/>
                  <a:pt x="2082065" y="4408577"/>
                </a:cubicBezTo>
                <a:cubicBezTo>
                  <a:pt x="2081061" y="4406401"/>
                  <a:pt x="2079721" y="4405563"/>
                  <a:pt x="2078047" y="4406066"/>
                </a:cubicBezTo>
                <a:lnTo>
                  <a:pt x="2076289" y="4406066"/>
                </a:lnTo>
                <a:cubicBezTo>
                  <a:pt x="2071433" y="4406568"/>
                  <a:pt x="2068084" y="4406819"/>
                  <a:pt x="2066243" y="4406819"/>
                </a:cubicBezTo>
                <a:cubicBezTo>
                  <a:pt x="2063229" y="4406819"/>
                  <a:pt x="2061722" y="4406317"/>
                  <a:pt x="2061722" y="4405312"/>
                </a:cubicBezTo>
                <a:lnTo>
                  <a:pt x="2061722" y="4312137"/>
                </a:lnTo>
                <a:cubicBezTo>
                  <a:pt x="2061722" y="4310964"/>
                  <a:pt x="2062978" y="4310211"/>
                  <a:pt x="2065489" y="4309876"/>
                </a:cubicBezTo>
                <a:cubicBezTo>
                  <a:pt x="2067499" y="4309709"/>
                  <a:pt x="2070178" y="4309876"/>
                  <a:pt x="2073526" y="4310378"/>
                </a:cubicBezTo>
                <a:cubicBezTo>
                  <a:pt x="2075201" y="4310378"/>
                  <a:pt x="2076540" y="4309374"/>
                  <a:pt x="2077545" y="4307365"/>
                </a:cubicBezTo>
                <a:cubicBezTo>
                  <a:pt x="2078549" y="4305356"/>
                  <a:pt x="2078968" y="4303011"/>
                  <a:pt x="2078800" y="4300333"/>
                </a:cubicBezTo>
                <a:cubicBezTo>
                  <a:pt x="2078633" y="4297486"/>
                  <a:pt x="2077963" y="4295142"/>
                  <a:pt x="2076791" y="4293300"/>
                </a:cubicBezTo>
                <a:cubicBezTo>
                  <a:pt x="2075452" y="4291291"/>
                  <a:pt x="2073694" y="4290454"/>
                  <a:pt x="2071517" y="4290789"/>
                </a:cubicBezTo>
                <a:cubicBezTo>
                  <a:pt x="2065322" y="4291459"/>
                  <a:pt x="2058290" y="4291794"/>
                  <a:pt x="2050421" y="4291794"/>
                </a:cubicBezTo>
                <a:cubicBezTo>
                  <a:pt x="2043054" y="4291626"/>
                  <a:pt x="2035268" y="4291291"/>
                  <a:pt x="2027064" y="4290789"/>
                </a:cubicBezTo>
                <a:cubicBezTo>
                  <a:pt x="2025055" y="4290454"/>
                  <a:pt x="2023464" y="4291375"/>
                  <a:pt x="2022292" y="4293552"/>
                </a:cubicBezTo>
                <a:cubicBezTo>
                  <a:pt x="2021455" y="4295561"/>
                  <a:pt x="2021120" y="4297989"/>
                  <a:pt x="2021288" y="4300835"/>
                </a:cubicBezTo>
                <a:cubicBezTo>
                  <a:pt x="2021288" y="4303681"/>
                  <a:pt x="2021874" y="4306025"/>
                  <a:pt x="2023046" y="4307867"/>
                </a:cubicBezTo>
                <a:cubicBezTo>
                  <a:pt x="2024385" y="4310044"/>
                  <a:pt x="2026143" y="4310964"/>
                  <a:pt x="2028320" y="4310630"/>
                </a:cubicBezTo>
                <a:cubicBezTo>
                  <a:pt x="2030999" y="4310127"/>
                  <a:pt x="2033091" y="4310044"/>
                  <a:pt x="2034598" y="4310378"/>
                </a:cubicBezTo>
                <a:cubicBezTo>
                  <a:pt x="2037277" y="4310713"/>
                  <a:pt x="2038617" y="4311969"/>
                  <a:pt x="2038617" y="4314146"/>
                </a:cubicBezTo>
                <a:lnTo>
                  <a:pt x="2038617" y="4345288"/>
                </a:lnTo>
                <a:lnTo>
                  <a:pt x="1985123" y="4345288"/>
                </a:lnTo>
                <a:lnTo>
                  <a:pt x="1985123" y="4313643"/>
                </a:lnTo>
                <a:cubicBezTo>
                  <a:pt x="1985123" y="4311802"/>
                  <a:pt x="1986210" y="4310630"/>
                  <a:pt x="1988387" y="4310127"/>
                </a:cubicBezTo>
                <a:cubicBezTo>
                  <a:pt x="1990062" y="4309960"/>
                  <a:pt x="1992824" y="4310127"/>
                  <a:pt x="1996675" y="4310630"/>
                </a:cubicBezTo>
                <a:cubicBezTo>
                  <a:pt x="1998684" y="4310797"/>
                  <a:pt x="2000191" y="4309709"/>
                  <a:pt x="2001196" y="4307365"/>
                </a:cubicBezTo>
                <a:cubicBezTo>
                  <a:pt x="2002033" y="4305523"/>
                  <a:pt x="2002368" y="4303179"/>
                  <a:pt x="2002201" y="4300333"/>
                </a:cubicBezTo>
                <a:cubicBezTo>
                  <a:pt x="2002033" y="4297319"/>
                  <a:pt x="2001363" y="4294891"/>
                  <a:pt x="2000191" y="4293049"/>
                </a:cubicBezTo>
                <a:cubicBezTo>
                  <a:pt x="1998852" y="4291040"/>
                  <a:pt x="1997261" y="4290287"/>
                  <a:pt x="1995419" y="4290789"/>
                </a:cubicBezTo>
                <a:cubicBezTo>
                  <a:pt x="1989559" y="4291459"/>
                  <a:pt x="1982611" y="4291794"/>
                  <a:pt x="1974574" y="4291794"/>
                </a:cubicBezTo>
                <a:cubicBezTo>
                  <a:pt x="1968714" y="4291626"/>
                  <a:pt x="1961431" y="4291291"/>
                  <a:pt x="1952724" y="4290789"/>
                </a:cubicBezTo>
                <a:close/>
                <a:moveTo>
                  <a:pt x="1148374" y="4290789"/>
                </a:moveTo>
                <a:cubicBezTo>
                  <a:pt x="1144523" y="4290454"/>
                  <a:pt x="1141425" y="4291459"/>
                  <a:pt x="1139081" y="4293803"/>
                </a:cubicBezTo>
                <a:cubicBezTo>
                  <a:pt x="1137072" y="4295812"/>
                  <a:pt x="1136067" y="4298407"/>
                  <a:pt x="1136067" y="4301588"/>
                </a:cubicBezTo>
                <a:cubicBezTo>
                  <a:pt x="1136067" y="4304602"/>
                  <a:pt x="1137072" y="4307197"/>
                  <a:pt x="1139081" y="4309374"/>
                </a:cubicBezTo>
                <a:cubicBezTo>
                  <a:pt x="1141425" y="4311718"/>
                  <a:pt x="1144523" y="4312806"/>
                  <a:pt x="1148374" y="4312639"/>
                </a:cubicBezTo>
                <a:cubicBezTo>
                  <a:pt x="1153731" y="4312639"/>
                  <a:pt x="1157331" y="4313057"/>
                  <a:pt x="1159173" y="4313895"/>
                </a:cubicBezTo>
                <a:cubicBezTo>
                  <a:pt x="1161349" y="4314899"/>
                  <a:pt x="1162438" y="4317076"/>
                  <a:pt x="1162438" y="4320424"/>
                </a:cubicBezTo>
                <a:lnTo>
                  <a:pt x="1162438" y="4393006"/>
                </a:lnTo>
                <a:cubicBezTo>
                  <a:pt x="1162438" y="4398029"/>
                  <a:pt x="1160931" y="4401210"/>
                  <a:pt x="1157917" y="4402550"/>
                </a:cubicBezTo>
                <a:cubicBezTo>
                  <a:pt x="1155573" y="4403722"/>
                  <a:pt x="1150550" y="4404140"/>
                  <a:pt x="1142848" y="4403805"/>
                </a:cubicBezTo>
                <a:cubicBezTo>
                  <a:pt x="1140839" y="4403638"/>
                  <a:pt x="1139248" y="4404726"/>
                  <a:pt x="1138076" y="4407070"/>
                </a:cubicBezTo>
                <a:cubicBezTo>
                  <a:pt x="1137072" y="4409414"/>
                  <a:pt x="1136569" y="4412177"/>
                  <a:pt x="1136569" y="4415358"/>
                </a:cubicBezTo>
                <a:cubicBezTo>
                  <a:pt x="1136569" y="4418539"/>
                  <a:pt x="1137155" y="4421135"/>
                  <a:pt x="1138328" y="4423144"/>
                </a:cubicBezTo>
                <a:cubicBezTo>
                  <a:pt x="1139667" y="4425488"/>
                  <a:pt x="1141425" y="4426576"/>
                  <a:pt x="1143602" y="4426409"/>
                </a:cubicBezTo>
                <a:cubicBezTo>
                  <a:pt x="1155489" y="4425906"/>
                  <a:pt x="1167042" y="4425655"/>
                  <a:pt x="1178260" y="4425655"/>
                </a:cubicBezTo>
                <a:cubicBezTo>
                  <a:pt x="1192827" y="4425488"/>
                  <a:pt x="1207728" y="4425739"/>
                  <a:pt x="1222964" y="4426409"/>
                </a:cubicBezTo>
                <a:cubicBezTo>
                  <a:pt x="1238033" y="4427246"/>
                  <a:pt x="1250172" y="4423311"/>
                  <a:pt x="1259381" y="4414605"/>
                </a:cubicBezTo>
                <a:cubicBezTo>
                  <a:pt x="1268254" y="4406233"/>
                  <a:pt x="1272691" y="4395183"/>
                  <a:pt x="1272691" y="4381453"/>
                </a:cubicBezTo>
                <a:cubicBezTo>
                  <a:pt x="1272691" y="4370738"/>
                  <a:pt x="1268589" y="4361278"/>
                  <a:pt x="1260385" y="4353074"/>
                </a:cubicBezTo>
                <a:cubicBezTo>
                  <a:pt x="1250674" y="4343195"/>
                  <a:pt x="1237698" y="4338256"/>
                  <a:pt x="1221457" y="4338256"/>
                </a:cubicBezTo>
                <a:lnTo>
                  <a:pt x="1211160" y="4338256"/>
                </a:lnTo>
                <a:cubicBezTo>
                  <a:pt x="1200110" y="4338256"/>
                  <a:pt x="1193245" y="4337921"/>
                  <a:pt x="1190566" y="4337251"/>
                </a:cubicBezTo>
                <a:cubicBezTo>
                  <a:pt x="1187218" y="4336079"/>
                  <a:pt x="1185543" y="4333233"/>
                  <a:pt x="1185543" y="4328712"/>
                </a:cubicBezTo>
                <a:lnTo>
                  <a:pt x="1185543" y="4320424"/>
                </a:lnTo>
                <a:cubicBezTo>
                  <a:pt x="1185543" y="4316908"/>
                  <a:pt x="1186548" y="4314732"/>
                  <a:pt x="1188557" y="4313895"/>
                </a:cubicBezTo>
                <a:cubicBezTo>
                  <a:pt x="1190231" y="4313057"/>
                  <a:pt x="1193999" y="4312639"/>
                  <a:pt x="1199859" y="4312639"/>
                </a:cubicBezTo>
                <a:cubicBezTo>
                  <a:pt x="1203710" y="4312806"/>
                  <a:pt x="1206807" y="4311802"/>
                  <a:pt x="1209151" y="4309625"/>
                </a:cubicBezTo>
                <a:cubicBezTo>
                  <a:pt x="1211328" y="4307448"/>
                  <a:pt x="1212416" y="4304853"/>
                  <a:pt x="1212416" y="4301839"/>
                </a:cubicBezTo>
                <a:cubicBezTo>
                  <a:pt x="1212416" y="4298658"/>
                  <a:pt x="1211328" y="4296063"/>
                  <a:pt x="1209151" y="4294054"/>
                </a:cubicBezTo>
                <a:cubicBezTo>
                  <a:pt x="1206807" y="4291542"/>
                  <a:pt x="1203710" y="4290454"/>
                  <a:pt x="1199859" y="4290789"/>
                </a:cubicBezTo>
                <a:cubicBezTo>
                  <a:pt x="1193497" y="4290956"/>
                  <a:pt x="1184623" y="4291040"/>
                  <a:pt x="1173237" y="4291040"/>
                </a:cubicBezTo>
                <a:cubicBezTo>
                  <a:pt x="1161015" y="4291208"/>
                  <a:pt x="1152727" y="4291124"/>
                  <a:pt x="1148374" y="4290789"/>
                </a:cubicBezTo>
                <a:close/>
                <a:moveTo>
                  <a:pt x="967436" y="4290789"/>
                </a:moveTo>
                <a:cubicBezTo>
                  <a:pt x="963920" y="4290287"/>
                  <a:pt x="961073" y="4291208"/>
                  <a:pt x="958897" y="4293552"/>
                </a:cubicBezTo>
                <a:cubicBezTo>
                  <a:pt x="957055" y="4295561"/>
                  <a:pt x="956134" y="4298240"/>
                  <a:pt x="956134" y="4301588"/>
                </a:cubicBezTo>
                <a:cubicBezTo>
                  <a:pt x="956134" y="4304770"/>
                  <a:pt x="957055" y="4307365"/>
                  <a:pt x="958897" y="4309374"/>
                </a:cubicBezTo>
                <a:cubicBezTo>
                  <a:pt x="961073" y="4311718"/>
                  <a:pt x="963920" y="4312723"/>
                  <a:pt x="967436" y="4312388"/>
                </a:cubicBezTo>
                <a:lnTo>
                  <a:pt x="973212" y="4312137"/>
                </a:lnTo>
                <a:cubicBezTo>
                  <a:pt x="980746" y="4311969"/>
                  <a:pt x="985770" y="4312053"/>
                  <a:pt x="988281" y="4312388"/>
                </a:cubicBezTo>
                <a:cubicBezTo>
                  <a:pt x="992299" y="4313225"/>
                  <a:pt x="994309" y="4315067"/>
                  <a:pt x="994309" y="4317913"/>
                </a:cubicBezTo>
                <a:lnTo>
                  <a:pt x="994309" y="4370403"/>
                </a:lnTo>
                <a:cubicBezTo>
                  <a:pt x="994309" y="4382625"/>
                  <a:pt x="993136" y="4391667"/>
                  <a:pt x="990792" y="4397527"/>
                </a:cubicBezTo>
                <a:cubicBezTo>
                  <a:pt x="987946" y="4404726"/>
                  <a:pt x="983342" y="4408326"/>
                  <a:pt x="976979" y="4408326"/>
                </a:cubicBezTo>
                <a:cubicBezTo>
                  <a:pt x="974635" y="4408326"/>
                  <a:pt x="972291" y="4407991"/>
                  <a:pt x="969947" y="4407321"/>
                </a:cubicBezTo>
                <a:cubicBezTo>
                  <a:pt x="967101" y="4406652"/>
                  <a:pt x="964171" y="4405647"/>
                  <a:pt x="961157" y="4404308"/>
                </a:cubicBezTo>
                <a:cubicBezTo>
                  <a:pt x="961157" y="4399117"/>
                  <a:pt x="961325" y="4395015"/>
                  <a:pt x="961659" y="4392001"/>
                </a:cubicBezTo>
                <a:cubicBezTo>
                  <a:pt x="961994" y="4387648"/>
                  <a:pt x="962580" y="4382960"/>
                  <a:pt x="963417" y="4377937"/>
                </a:cubicBezTo>
                <a:cubicBezTo>
                  <a:pt x="963920" y="4374254"/>
                  <a:pt x="962999" y="4371324"/>
                  <a:pt x="960655" y="4369147"/>
                </a:cubicBezTo>
                <a:cubicBezTo>
                  <a:pt x="958478" y="4367305"/>
                  <a:pt x="955715" y="4366384"/>
                  <a:pt x="952367" y="4366384"/>
                </a:cubicBezTo>
                <a:cubicBezTo>
                  <a:pt x="948851" y="4366384"/>
                  <a:pt x="945837" y="4367305"/>
                  <a:pt x="943326" y="4369147"/>
                </a:cubicBezTo>
                <a:cubicBezTo>
                  <a:pt x="940647" y="4371324"/>
                  <a:pt x="939475" y="4374254"/>
                  <a:pt x="939809" y="4377937"/>
                </a:cubicBezTo>
                <a:cubicBezTo>
                  <a:pt x="940479" y="4385639"/>
                  <a:pt x="940730" y="4392420"/>
                  <a:pt x="940563" y="4398280"/>
                </a:cubicBezTo>
                <a:cubicBezTo>
                  <a:pt x="940396" y="4406987"/>
                  <a:pt x="939391" y="4414772"/>
                  <a:pt x="937549" y="4421637"/>
                </a:cubicBezTo>
                <a:cubicBezTo>
                  <a:pt x="941735" y="4423981"/>
                  <a:pt x="949018" y="4426074"/>
                  <a:pt x="959399" y="4427915"/>
                </a:cubicBezTo>
                <a:cubicBezTo>
                  <a:pt x="967268" y="4429255"/>
                  <a:pt x="973128" y="4429925"/>
                  <a:pt x="976979" y="4429925"/>
                </a:cubicBezTo>
                <a:cubicBezTo>
                  <a:pt x="986858" y="4429925"/>
                  <a:pt x="994727" y="4426660"/>
                  <a:pt x="1000587" y="4420130"/>
                </a:cubicBezTo>
                <a:cubicBezTo>
                  <a:pt x="1008791" y="4411089"/>
                  <a:pt x="1012893" y="4396020"/>
                  <a:pt x="1012893" y="4374923"/>
                </a:cubicBezTo>
                <a:lnTo>
                  <a:pt x="1012893" y="4321429"/>
                </a:lnTo>
                <a:cubicBezTo>
                  <a:pt x="1012893" y="4318248"/>
                  <a:pt x="1014233" y="4316071"/>
                  <a:pt x="1016912" y="4314899"/>
                </a:cubicBezTo>
                <a:cubicBezTo>
                  <a:pt x="1019088" y="4313895"/>
                  <a:pt x="1022688" y="4313392"/>
                  <a:pt x="1027711" y="4313392"/>
                </a:cubicBezTo>
                <a:lnTo>
                  <a:pt x="1048054" y="4313643"/>
                </a:lnTo>
                <a:cubicBezTo>
                  <a:pt x="1050733" y="4313643"/>
                  <a:pt x="1052658" y="4314146"/>
                  <a:pt x="1053830" y="4315150"/>
                </a:cubicBezTo>
                <a:cubicBezTo>
                  <a:pt x="1054835" y="4316155"/>
                  <a:pt x="1055337" y="4318080"/>
                  <a:pt x="1055337" y="4320927"/>
                </a:cubicBezTo>
                <a:lnTo>
                  <a:pt x="1055337" y="4403554"/>
                </a:lnTo>
                <a:cubicBezTo>
                  <a:pt x="1055337" y="4404224"/>
                  <a:pt x="1053412" y="4404475"/>
                  <a:pt x="1049561" y="4404308"/>
                </a:cubicBezTo>
                <a:cubicBezTo>
                  <a:pt x="1045877" y="4404140"/>
                  <a:pt x="1042696" y="4403722"/>
                  <a:pt x="1040017" y="4403052"/>
                </a:cubicBezTo>
                <a:cubicBezTo>
                  <a:pt x="1037004" y="4402550"/>
                  <a:pt x="1034576" y="4403638"/>
                  <a:pt x="1032734" y="4406317"/>
                </a:cubicBezTo>
                <a:cubicBezTo>
                  <a:pt x="1031060" y="4408828"/>
                  <a:pt x="1030306" y="4411842"/>
                  <a:pt x="1030474" y="4415358"/>
                </a:cubicBezTo>
                <a:cubicBezTo>
                  <a:pt x="1030474" y="4418874"/>
                  <a:pt x="1031395" y="4421721"/>
                  <a:pt x="1033236" y="4423897"/>
                </a:cubicBezTo>
                <a:cubicBezTo>
                  <a:pt x="1035413" y="4426241"/>
                  <a:pt x="1038343" y="4426995"/>
                  <a:pt x="1042027" y="4426157"/>
                </a:cubicBezTo>
                <a:cubicBezTo>
                  <a:pt x="1048724" y="4425655"/>
                  <a:pt x="1057430" y="4425404"/>
                  <a:pt x="1068146" y="4425404"/>
                </a:cubicBezTo>
                <a:cubicBezTo>
                  <a:pt x="1078861" y="4425404"/>
                  <a:pt x="1086145" y="4425655"/>
                  <a:pt x="1089996" y="4426157"/>
                </a:cubicBezTo>
                <a:cubicBezTo>
                  <a:pt x="1094349" y="4426325"/>
                  <a:pt x="1097781" y="4425153"/>
                  <a:pt x="1100292" y="4422641"/>
                </a:cubicBezTo>
                <a:cubicBezTo>
                  <a:pt x="1102302" y="4420297"/>
                  <a:pt x="1103139" y="4417367"/>
                  <a:pt x="1102804" y="4413851"/>
                </a:cubicBezTo>
                <a:cubicBezTo>
                  <a:pt x="1102637" y="4410335"/>
                  <a:pt x="1101381" y="4407489"/>
                  <a:pt x="1099037" y="4405312"/>
                </a:cubicBezTo>
                <a:cubicBezTo>
                  <a:pt x="1096693" y="4402801"/>
                  <a:pt x="1093763" y="4401880"/>
                  <a:pt x="1090247" y="4402550"/>
                </a:cubicBezTo>
                <a:cubicBezTo>
                  <a:pt x="1087233" y="4403219"/>
                  <a:pt x="1084554" y="4403722"/>
                  <a:pt x="1082210" y="4404056"/>
                </a:cubicBezTo>
                <a:cubicBezTo>
                  <a:pt x="1079698" y="4404224"/>
                  <a:pt x="1078443" y="4404056"/>
                  <a:pt x="1078443" y="4403554"/>
                </a:cubicBezTo>
                <a:lnTo>
                  <a:pt x="1078443" y="4320173"/>
                </a:lnTo>
                <a:cubicBezTo>
                  <a:pt x="1078443" y="4317159"/>
                  <a:pt x="1079364" y="4315067"/>
                  <a:pt x="1081205" y="4313895"/>
                </a:cubicBezTo>
                <a:cubicBezTo>
                  <a:pt x="1083717" y="4312388"/>
                  <a:pt x="1087903" y="4311885"/>
                  <a:pt x="1093763" y="4312388"/>
                </a:cubicBezTo>
                <a:cubicBezTo>
                  <a:pt x="1096944" y="4312555"/>
                  <a:pt x="1099539" y="4311467"/>
                  <a:pt x="1101548" y="4309123"/>
                </a:cubicBezTo>
                <a:cubicBezTo>
                  <a:pt x="1103390" y="4307114"/>
                  <a:pt x="1104311" y="4304518"/>
                  <a:pt x="1104311" y="4301337"/>
                </a:cubicBezTo>
                <a:cubicBezTo>
                  <a:pt x="1104311" y="4298156"/>
                  <a:pt x="1103390" y="4295561"/>
                  <a:pt x="1101548" y="4293552"/>
                </a:cubicBezTo>
                <a:cubicBezTo>
                  <a:pt x="1099539" y="4291208"/>
                  <a:pt x="1096944" y="4290287"/>
                  <a:pt x="1093763" y="4290789"/>
                </a:cubicBezTo>
                <a:cubicBezTo>
                  <a:pt x="1086228" y="4291459"/>
                  <a:pt x="1076517" y="4291961"/>
                  <a:pt x="1064630" y="4292296"/>
                </a:cubicBezTo>
                <a:cubicBezTo>
                  <a:pt x="1055756" y="4292631"/>
                  <a:pt x="1044706" y="4292798"/>
                  <a:pt x="1031478" y="4292798"/>
                </a:cubicBezTo>
                <a:cubicBezTo>
                  <a:pt x="1011721" y="4292798"/>
                  <a:pt x="998494" y="4292714"/>
                  <a:pt x="991797" y="4292547"/>
                </a:cubicBezTo>
                <a:cubicBezTo>
                  <a:pt x="982253" y="4292212"/>
                  <a:pt x="974133" y="4291626"/>
                  <a:pt x="967436" y="4290789"/>
                </a:cubicBezTo>
                <a:close/>
                <a:moveTo>
                  <a:pt x="1418273" y="4290538"/>
                </a:moveTo>
                <a:cubicBezTo>
                  <a:pt x="1405381" y="4291208"/>
                  <a:pt x="1390982" y="4291626"/>
                  <a:pt x="1375076" y="4291794"/>
                </a:cubicBezTo>
                <a:cubicBezTo>
                  <a:pt x="1356491" y="4291961"/>
                  <a:pt x="1342678" y="4291710"/>
                  <a:pt x="1333637" y="4291040"/>
                </a:cubicBezTo>
                <a:cubicBezTo>
                  <a:pt x="1326437" y="4290370"/>
                  <a:pt x="1321498" y="4290705"/>
                  <a:pt x="1318819" y="4292045"/>
                </a:cubicBezTo>
                <a:cubicBezTo>
                  <a:pt x="1316308" y="4293217"/>
                  <a:pt x="1315219" y="4295561"/>
                  <a:pt x="1315553" y="4299077"/>
                </a:cubicBezTo>
                <a:lnTo>
                  <a:pt x="1315805" y="4304853"/>
                </a:lnTo>
                <a:cubicBezTo>
                  <a:pt x="1316308" y="4309541"/>
                  <a:pt x="1316559" y="4312890"/>
                  <a:pt x="1316559" y="4314899"/>
                </a:cubicBezTo>
                <a:cubicBezTo>
                  <a:pt x="1316559" y="4317745"/>
                  <a:pt x="1316223" y="4321178"/>
                  <a:pt x="1315553" y="4325196"/>
                </a:cubicBezTo>
                <a:cubicBezTo>
                  <a:pt x="1315052" y="4327875"/>
                  <a:pt x="1316308" y="4330052"/>
                  <a:pt x="1319321" y="4331726"/>
                </a:cubicBezTo>
                <a:cubicBezTo>
                  <a:pt x="1321833" y="4333233"/>
                  <a:pt x="1325014" y="4333986"/>
                  <a:pt x="1328865" y="4333986"/>
                </a:cubicBezTo>
                <a:cubicBezTo>
                  <a:pt x="1332716" y="4333986"/>
                  <a:pt x="1335897" y="4333233"/>
                  <a:pt x="1338408" y="4331726"/>
                </a:cubicBezTo>
                <a:cubicBezTo>
                  <a:pt x="1341087" y="4329717"/>
                  <a:pt x="1342259" y="4327205"/>
                  <a:pt x="1341925" y="4324192"/>
                </a:cubicBezTo>
                <a:cubicBezTo>
                  <a:pt x="1341255" y="4321178"/>
                  <a:pt x="1341003" y="4318750"/>
                  <a:pt x="1341171" y="4316908"/>
                </a:cubicBezTo>
                <a:cubicBezTo>
                  <a:pt x="1341506" y="4314397"/>
                  <a:pt x="1342762" y="4313057"/>
                  <a:pt x="1344938" y="4312890"/>
                </a:cubicBezTo>
                <a:cubicBezTo>
                  <a:pt x="1350464" y="4312388"/>
                  <a:pt x="1358500" y="4312137"/>
                  <a:pt x="1369048" y="4312137"/>
                </a:cubicBezTo>
                <a:cubicBezTo>
                  <a:pt x="1378424" y="4312137"/>
                  <a:pt x="1384954" y="4312220"/>
                  <a:pt x="1388638" y="4312388"/>
                </a:cubicBezTo>
                <a:cubicBezTo>
                  <a:pt x="1391484" y="4312388"/>
                  <a:pt x="1393158" y="4312890"/>
                  <a:pt x="1393661" y="4313895"/>
                </a:cubicBezTo>
                <a:cubicBezTo>
                  <a:pt x="1393828" y="4314732"/>
                  <a:pt x="1393410" y="4316406"/>
                  <a:pt x="1392405" y="4318917"/>
                </a:cubicBezTo>
                <a:lnTo>
                  <a:pt x="1380099" y="4339260"/>
                </a:lnTo>
                <a:lnTo>
                  <a:pt x="1379847" y="4339260"/>
                </a:lnTo>
                <a:cubicBezTo>
                  <a:pt x="1378508" y="4341772"/>
                  <a:pt x="1376499" y="4343279"/>
                  <a:pt x="1373820" y="4343781"/>
                </a:cubicBezTo>
                <a:cubicBezTo>
                  <a:pt x="1370304" y="4344283"/>
                  <a:pt x="1361598" y="4344535"/>
                  <a:pt x="1347701" y="4344535"/>
                </a:cubicBezTo>
                <a:cubicBezTo>
                  <a:pt x="1345524" y="4344200"/>
                  <a:pt x="1343850" y="4345204"/>
                  <a:pt x="1342678" y="4347548"/>
                </a:cubicBezTo>
                <a:cubicBezTo>
                  <a:pt x="1341506" y="4349557"/>
                  <a:pt x="1340920" y="4352153"/>
                  <a:pt x="1340920" y="4355334"/>
                </a:cubicBezTo>
                <a:cubicBezTo>
                  <a:pt x="1340920" y="4358348"/>
                  <a:pt x="1341506" y="4360859"/>
                  <a:pt x="1342678" y="4362868"/>
                </a:cubicBezTo>
                <a:cubicBezTo>
                  <a:pt x="1344017" y="4365212"/>
                  <a:pt x="1345692" y="4366217"/>
                  <a:pt x="1347701" y="4365882"/>
                </a:cubicBezTo>
                <a:cubicBezTo>
                  <a:pt x="1370472" y="4365212"/>
                  <a:pt x="1386210" y="4366552"/>
                  <a:pt x="1394917" y="4369900"/>
                </a:cubicBezTo>
                <a:cubicBezTo>
                  <a:pt x="1403288" y="4372914"/>
                  <a:pt x="1407474" y="4378774"/>
                  <a:pt x="1407474" y="4387481"/>
                </a:cubicBezTo>
                <a:cubicBezTo>
                  <a:pt x="1407474" y="4395015"/>
                  <a:pt x="1404544" y="4400540"/>
                  <a:pt x="1398684" y="4404056"/>
                </a:cubicBezTo>
                <a:cubicBezTo>
                  <a:pt x="1392824" y="4407573"/>
                  <a:pt x="1383447" y="4409331"/>
                  <a:pt x="1370555" y="4409331"/>
                </a:cubicBezTo>
                <a:cubicBezTo>
                  <a:pt x="1356658" y="4409331"/>
                  <a:pt x="1347199" y="4408159"/>
                  <a:pt x="1342176" y="4405815"/>
                </a:cubicBezTo>
                <a:cubicBezTo>
                  <a:pt x="1337488" y="4403638"/>
                  <a:pt x="1335144" y="4399954"/>
                  <a:pt x="1335144" y="4394764"/>
                </a:cubicBezTo>
                <a:cubicBezTo>
                  <a:pt x="1335144" y="4391081"/>
                  <a:pt x="1333720" y="4388067"/>
                  <a:pt x="1330874" y="4385723"/>
                </a:cubicBezTo>
                <a:cubicBezTo>
                  <a:pt x="1328363" y="4383714"/>
                  <a:pt x="1325432" y="4382625"/>
                  <a:pt x="1322084" y="4382458"/>
                </a:cubicBezTo>
                <a:cubicBezTo>
                  <a:pt x="1318400" y="4382290"/>
                  <a:pt x="1315386" y="4383211"/>
                  <a:pt x="1313043" y="4385220"/>
                </a:cubicBezTo>
                <a:cubicBezTo>
                  <a:pt x="1310363" y="4387564"/>
                  <a:pt x="1309024" y="4390913"/>
                  <a:pt x="1309024" y="4395266"/>
                </a:cubicBezTo>
                <a:cubicBezTo>
                  <a:pt x="1309024" y="4406987"/>
                  <a:pt x="1314633" y="4415777"/>
                  <a:pt x="1325851" y="4421637"/>
                </a:cubicBezTo>
                <a:cubicBezTo>
                  <a:pt x="1335897" y="4427162"/>
                  <a:pt x="1349794" y="4429925"/>
                  <a:pt x="1367541" y="4429925"/>
                </a:cubicBezTo>
                <a:cubicBezTo>
                  <a:pt x="1388973" y="4429925"/>
                  <a:pt x="1404879" y="4426241"/>
                  <a:pt x="1415260" y="4418874"/>
                </a:cubicBezTo>
                <a:cubicBezTo>
                  <a:pt x="1425473" y="4411675"/>
                  <a:pt x="1430579" y="4400792"/>
                  <a:pt x="1430579" y="4386225"/>
                </a:cubicBezTo>
                <a:cubicBezTo>
                  <a:pt x="1430579" y="4377519"/>
                  <a:pt x="1427984" y="4370068"/>
                  <a:pt x="1422794" y="4363873"/>
                </a:cubicBezTo>
                <a:cubicBezTo>
                  <a:pt x="1417603" y="4357510"/>
                  <a:pt x="1409985" y="4352990"/>
                  <a:pt x="1399940" y="4350311"/>
                </a:cubicBezTo>
                <a:lnTo>
                  <a:pt x="1426310" y="4308620"/>
                </a:lnTo>
                <a:cubicBezTo>
                  <a:pt x="1429658" y="4302928"/>
                  <a:pt x="1430412" y="4298323"/>
                  <a:pt x="1428570" y="4294807"/>
                </a:cubicBezTo>
                <a:cubicBezTo>
                  <a:pt x="1426896" y="4291459"/>
                  <a:pt x="1423463" y="4290036"/>
                  <a:pt x="1418273" y="4290538"/>
                </a:cubicBezTo>
                <a:close/>
                <a:moveTo>
                  <a:pt x="3734513" y="4286771"/>
                </a:moveTo>
                <a:cubicBezTo>
                  <a:pt x="3714086" y="4286771"/>
                  <a:pt x="3698096" y="4294138"/>
                  <a:pt x="3686544" y="4308872"/>
                </a:cubicBezTo>
                <a:cubicBezTo>
                  <a:pt x="3676330" y="4322099"/>
                  <a:pt x="3671224" y="4338674"/>
                  <a:pt x="3671224" y="4358599"/>
                </a:cubicBezTo>
                <a:cubicBezTo>
                  <a:pt x="3671224" y="4378188"/>
                  <a:pt x="3676330" y="4394597"/>
                  <a:pt x="3686544" y="4407824"/>
                </a:cubicBezTo>
                <a:cubicBezTo>
                  <a:pt x="3698096" y="4422558"/>
                  <a:pt x="3714086" y="4429925"/>
                  <a:pt x="3734513" y="4429925"/>
                </a:cubicBezTo>
                <a:cubicBezTo>
                  <a:pt x="3754772" y="4429925"/>
                  <a:pt x="3770678" y="4422558"/>
                  <a:pt x="3782231" y="4407824"/>
                </a:cubicBezTo>
                <a:cubicBezTo>
                  <a:pt x="3792612" y="4394597"/>
                  <a:pt x="3797802" y="4378188"/>
                  <a:pt x="3797802" y="4358599"/>
                </a:cubicBezTo>
                <a:cubicBezTo>
                  <a:pt x="3797802" y="4338674"/>
                  <a:pt x="3792612" y="4322099"/>
                  <a:pt x="3782231" y="4308872"/>
                </a:cubicBezTo>
                <a:cubicBezTo>
                  <a:pt x="3770678" y="4294138"/>
                  <a:pt x="3754772" y="4286771"/>
                  <a:pt x="3734513" y="4286771"/>
                </a:cubicBezTo>
                <a:close/>
                <a:moveTo>
                  <a:pt x="3240720" y="4286771"/>
                </a:moveTo>
                <a:cubicBezTo>
                  <a:pt x="3229837" y="4286771"/>
                  <a:pt x="3219874" y="4288026"/>
                  <a:pt x="3210833" y="4290538"/>
                </a:cubicBezTo>
                <a:cubicBezTo>
                  <a:pt x="3200955" y="4293384"/>
                  <a:pt x="3192332" y="4297654"/>
                  <a:pt x="3184965" y="4303346"/>
                </a:cubicBezTo>
                <a:cubicBezTo>
                  <a:pt x="3182119" y="4305356"/>
                  <a:pt x="3180528" y="4308034"/>
                  <a:pt x="3180193" y="4311383"/>
                </a:cubicBezTo>
                <a:cubicBezTo>
                  <a:pt x="3179858" y="4314229"/>
                  <a:pt x="3180528" y="4316992"/>
                  <a:pt x="3182202" y="4319671"/>
                </a:cubicBezTo>
                <a:cubicBezTo>
                  <a:pt x="3183709" y="4322182"/>
                  <a:pt x="3185802" y="4323773"/>
                  <a:pt x="3188481" y="4324443"/>
                </a:cubicBezTo>
                <a:cubicBezTo>
                  <a:pt x="3191327" y="4325112"/>
                  <a:pt x="3194174" y="4324359"/>
                  <a:pt x="3197020" y="4322182"/>
                </a:cubicBezTo>
                <a:cubicBezTo>
                  <a:pt x="3203048" y="4317494"/>
                  <a:pt x="3209912" y="4313978"/>
                  <a:pt x="3217614" y="4311634"/>
                </a:cubicBezTo>
                <a:cubicBezTo>
                  <a:pt x="3224814" y="4309458"/>
                  <a:pt x="3232516" y="4308369"/>
                  <a:pt x="3240720" y="4308369"/>
                </a:cubicBezTo>
                <a:cubicBezTo>
                  <a:pt x="3249426" y="4308369"/>
                  <a:pt x="3256542" y="4311467"/>
                  <a:pt x="3262067" y="4317662"/>
                </a:cubicBezTo>
                <a:cubicBezTo>
                  <a:pt x="3267090" y="4323187"/>
                  <a:pt x="3269602" y="4329633"/>
                  <a:pt x="3269602" y="4337000"/>
                </a:cubicBezTo>
                <a:cubicBezTo>
                  <a:pt x="3265416" y="4336163"/>
                  <a:pt x="3259639" y="4335577"/>
                  <a:pt x="3252272" y="4335242"/>
                </a:cubicBezTo>
                <a:cubicBezTo>
                  <a:pt x="3245910" y="4334907"/>
                  <a:pt x="3240636" y="4334740"/>
                  <a:pt x="3236450" y="4334740"/>
                </a:cubicBezTo>
                <a:cubicBezTo>
                  <a:pt x="3218033" y="4334740"/>
                  <a:pt x="3203466" y="4338842"/>
                  <a:pt x="3192751" y="4347046"/>
                </a:cubicBezTo>
                <a:cubicBezTo>
                  <a:pt x="3181533" y="4355752"/>
                  <a:pt x="3175924" y="4367975"/>
                  <a:pt x="3175924" y="4383714"/>
                </a:cubicBezTo>
                <a:cubicBezTo>
                  <a:pt x="3175924" y="4398113"/>
                  <a:pt x="3180026" y="4409331"/>
                  <a:pt x="3188230" y="4417367"/>
                </a:cubicBezTo>
                <a:cubicBezTo>
                  <a:pt x="3196601" y="4425739"/>
                  <a:pt x="3208573" y="4429925"/>
                  <a:pt x="3224144" y="4429925"/>
                </a:cubicBezTo>
                <a:cubicBezTo>
                  <a:pt x="3234022" y="4429925"/>
                  <a:pt x="3242729" y="4428836"/>
                  <a:pt x="3250263" y="4426660"/>
                </a:cubicBezTo>
                <a:cubicBezTo>
                  <a:pt x="3256961" y="4424818"/>
                  <a:pt x="3262151" y="4422307"/>
                  <a:pt x="3265834" y="4419125"/>
                </a:cubicBezTo>
                <a:lnTo>
                  <a:pt x="3265834" y="4419376"/>
                </a:lnTo>
                <a:lnTo>
                  <a:pt x="3268597" y="4416112"/>
                </a:lnTo>
                <a:lnTo>
                  <a:pt x="3270104" y="4419628"/>
                </a:lnTo>
                <a:cubicBezTo>
                  <a:pt x="3270774" y="4421804"/>
                  <a:pt x="3271443" y="4423227"/>
                  <a:pt x="3272113" y="4423897"/>
                </a:cubicBezTo>
                <a:cubicBezTo>
                  <a:pt x="3273285" y="4425237"/>
                  <a:pt x="3275043" y="4425906"/>
                  <a:pt x="3277387" y="4425906"/>
                </a:cubicBezTo>
                <a:cubicBezTo>
                  <a:pt x="3284084" y="4425571"/>
                  <a:pt x="3289945" y="4425320"/>
                  <a:pt x="3294968" y="4425153"/>
                </a:cubicBezTo>
                <a:cubicBezTo>
                  <a:pt x="3302000" y="4425153"/>
                  <a:pt x="3307943" y="4425404"/>
                  <a:pt x="3312799" y="4425906"/>
                </a:cubicBezTo>
                <a:cubicBezTo>
                  <a:pt x="3315143" y="4426241"/>
                  <a:pt x="3317068" y="4425320"/>
                  <a:pt x="3318575" y="4423144"/>
                </a:cubicBezTo>
                <a:cubicBezTo>
                  <a:pt x="3319747" y="4420967"/>
                  <a:pt x="3320333" y="4418288"/>
                  <a:pt x="3320333" y="4415107"/>
                </a:cubicBezTo>
                <a:cubicBezTo>
                  <a:pt x="3320333" y="4411926"/>
                  <a:pt x="3319747" y="4409247"/>
                  <a:pt x="3318575" y="4407070"/>
                </a:cubicBezTo>
                <a:cubicBezTo>
                  <a:pt x="3317068" y="4404726"/>
                  <a:pt x="3315143" y="4403722"/>
                  <a:pt x="3312799" y="4404056"/>
                </a:cubicBezTo>
                <a:lnTo>
                  <a:pt x="3312046" y="4404056"/>
                </a:lnTo>
                <a:cubicBezTo>
                  <a:pt x="3305348" y="4405061"/>
                  <a:pt x="3300828" y="4405312"/>
                  <a:pt x="3298484" y="4404810"/>
                </a:cubicBezTo>
                <a:cubicBezTo>
                  <a:pt x="3294633" y="4404308"/>
                  <a:pt x="3292707" y="4402298"/>
                  <a:pt x="3292707" y="4398782"/>
                </a:cubicBezTo>
                <a:lnTo>
                  <a:pt x="3292707" y="4331475"/>
                </a:lnTo>
                <a:cubicBezTo>
                  <a:pt x="3292707" y="4315736"/>
                  <a:pt x="3286596" y="4303849"/>
                  <a:pt x="3274373" y="4295812"/>
                </a:cubicBezTo>
                <a:cubicBezTo>
                  <a:pt x="3264830" y="4289784"/>
                  <a:pt x="3253612" y="4286771"/>
                  <a:pt x="3240720" y="4286771"/>
                </a:cubicBezTo>
                <a:close/>
                <a:moveTo>
                  <a:pt x="2363666" y="4286771"/>
                </a:moveTo>
                <a:cubicBezTo>
                  <a:pt x="2343239" y="4286771"/>
                  <a:pt x="2327166" y="4294138"/>
                  <a:pt x="2315446" y="4308872"/>
                </a:cubicBezTo>
                <a:cubicBezTo>
                  <a:pt x="2304898" y="4322266"/>
                  <a:pt x="2299623" y="4338842"/>
                  <a:pt x="2299623" y="4358599"/>
                </a:cubicBezTo>
                <a:cubicBezTo>
                  <a:pt x="2299623" y="4378021"/>
                  <a:pt x="2304898" y="4394429"/>
                  <a:pt x="2315446" y="4407824"/>
                </a:cubicBezTo>
                <a:cubicBezTo>
                  <a:pt x="2327166" y="4422558"/>
                  <a:pt x="2343239" y="4429925"/>
                  <a:pt x="2363666" y="4429925"/>
                </a:cubicBezTo>
                <a:cubicBezTo>
                  <a:pt x="2377730" y="4429925"/>
                  <a:pt x="2389116" y="4428501"/>
                  <a:pt x="2397822" y="4425655"/>
                </a:cubicBezTo>
                <a:cubicBezTo>
                  <a:pt x="2407365" y="4422474"/>
                  <a:pt x="2416239" y="4416865"/>
                  <a:pt x="2424444" y="4408828"/>
                </a:cubicBezTo>
                <a:cubicBezTo>
                  <a:pt x="2427123" y="4405982"/>
                  <a:pt x="2428379" y="4402968"/>
                  <a:pt x="2428211" y="4399787"/>
                </a:cubicBezTo>
                <a:cubicBezTo>
                  <a:pt x="2428043" y="4397108"/>
                  <a:pt x="2426788" y="4394680"/>
                  <a:pt x="2424444" y="4392504"/>
                </a:cubicBezTo>
                <a:cubicBezTo>
                  <a:pt x="2422267" y="4390495"/>
                  <a:pt x="2419756" y="4389406"/>
                  <a:pt x="2416909" y="4389239"/>
                </a:cubicBezTo>
                <a:cubicBezTo>
                  <a:pt x="2413728" y="4389071"/>
                  <a:pt x="2410965" y="4390243"/>
                  <a:pt x="2408621" y="4392755"/>
                </a:cubicBezTo>
                <a:cubicBezTo>
                  <a:pt x="2402426" y="4398782"/>
                  <a:pt x="2396566" y="4402801"/>
                  <a:pt x="2391041" y="4404810"/>
                </a:cubicBezTo>
                <a:cubicBezTo>
                  <a:pt x="2384846" y="4407154"/>
                  <a:pt x="2375721" y="4408326"/>
                  <a:pt x="2363666" y="4408326"/>
                </a:cubicBezTo>
                <a:cubicBezTo>
                  <a:pt x="2352113" y="4408326"/>
                  <a:pt x="2342737" y="4404056"/>
                  <a:pt x="2335538" y="4395517"/>
                </a:cubicBezTo>
                <a:cubicBezTo>
                  <a:pt x="2329342" y="4387983"/>
                  <a:pt x="2325491" y="4378356"/>
                  <a:pt x="2323985" y="4366636"/>
                </a:cubicBezTo>
                <a:cubicBezTo>
                  <a:pt x="2330849" y="4365966"/>
                  <a:pt x="2345918" y="4365715"/>
                  <a:pt x="2369191" y="4365882"/>
                </a:cubicBezTo>
                <a:cubicBezTo>
                  <a:pt x="2383925" y="4365882"/>
                  <a:pt x="2403347" y="4366133"/>
                  <a:pt x="2427458" y="4366636"/>
                </a:cubicBezTo>
                <a:lnTo>
                  <a:pt x="2427960" y="4358599"/>
                </a:lnTo>
                <a:cubicBezTo>
                  <a:pt x="2427960" y="4338842"/>
                  <a:pt x="2422602" y="4322266"/>
                  <a:pt x="2411886" y="4308872"/>
                </a:cubicBezTo>
                <a:cubicBezTo>
                  <a:pt x="2400166" y="4294138"/>
                  <a:pt x="2384093" y="4286771"/>
                  <a:pt x="2363666" y="4286771"/>
                </a:cubicBezTo>
                <a:close/>
                <a:moveTo>
                  <a:pt x="1850070" y="4286771"/>
                </a:moveTo>
                <a:cubicBezTo>
                  <a:pt x="1839187" y="4286771"/>
                  <a:pt x="1829225" y="4288026"/>
                  <a:pt x="1820184" y="4290538"/>
                </a:cubicBezTo>
                <a:cubicBezTo>
                  <a:pt x="1810305" y="4293384"/>
                  <a:pt x="1801682" y="4297654"/>
                  <a:pt x="1794315" y="4303346"/>
                </a:cubicBezTo>
                <a:cubicBezTo>
                  <a:pt x="1791469" y="4305356"/>
                  <a:pt x="1789878" y="4308034"/>
                  <a:pt x="1789544" y="4311383"/>
                </a:cubicBezTo>
                <a:cubicBezTo>
                  <a:pt x="1789209" y="4314229"/>
                  <a:pt x="1789878" y="4316992"/>
                  <a:pt x="1791553" y="4319671"/>
                </a:cubicBezTo>
                <a:cubicBezTo>
                  <a:pt x="1793060" y="4322182"/>
                  <a:pt x="1795152" y="4323773"/>
                  <a:pt x="1797832" y="4324443"/>
                </a:cubicBezTo>
                <a:cubicBezTo>
                  <a:pt x="1800678" y="4325112"/>
                  <a:pt x="1803524" y="4324359"/>
                  <a:pt x="1806371" y="4322182"/>
                </a:cubicBezTo>
                <a:cubicBezTo>
                  <a:pt x="1812398" y="4317494"/>
                  <a:pt x="1819263" y="4313978"/>
                  <a:pt x="1826965" y="4311634"/>
                </a:cubicBezTo>
                <a:cubicBezTo>
                  <a:pt x="1834164" y="4309458"/>
                  <a:pt x="1841866" y="4308369"/>
                  <a:pt x="1850070" y="4308369"/>
                </a:cubicBezTo>
                <a:cubicBezTo>
                  <a:pt x="1858776" y="4308369"/>
                  <a:pt x="1865892" y="4311467"/>
                  <a:pt x="1871418" y="4317662"/>
                </a:cubicBezTo>
                <a:cubicBezTo>
                  <a:pt x="1876441" y="4323187"/>
                  <a:pt x="1878952" y="4329633"/>
                  <a:pt x="1878952" y="4337000"/>
                </a:cubicBezTo>
                <a:cubicBezTo>
                  <a:pt x="1874766" y="4336163"/>
                  <a:pt x="1868990" y="4335577"/>
                  <a:pt x="1861623" y="4335242"/>
                </a:cubicBezTo>
                <a:cubicBezTo>
                  <a:pt x="1855261" y="4334907"/>
                  <a:pt x="1849987" y="4334740"/>
                  <a:pt x="1845801" y="4334740"/>
                </a:cubicBezTo>
                <a:cubicBezTo>
                  <a:pt x="1827383" y="4334740"/>
                  <a:pt x="1812817" y="4338842"/>
                  <a:pt x="1802101" y="4347046"/>
                </a:cubicBezTo>
                <a:cubicBezTo>
                  <a:pt x="1790883" y="4355752"/>
                  <a:pt x="1785274" y="4367975"/>
                  <a:pt x="1785274" y="4383714"/>
                </a:cubicBezTo>
                <a:cubicBezTo>
                  <a:pt x="1785274" y="4398113"/>
                  <a:pt x="1789376" y="4409331"/>
                  <a:pt x="1797580" y="4417367"/>
                </a:cubicBezTo>
                <a:cubicBezTo>
                  <a:pt x="1805952" y="4425739"/>
                  <a:pt x="1817923" y="4429925"/>
                  <a:pt x="1833494" y="4429925"/>
                </a:cubicBezTo>
                <a:cubicBezTo>
                  <a:pt x="1843373" y="4429925"/>
                  <a:pt x="1852079" y="4428836"/>
                  <a:pt x="1859614" y="4426660"/>
                </a:cubicBezTo>
                <a:cubicBezTo>
                  <a:pt x="1866311" y="4424818"/>
                  <a:pt x="1871501" y="4422307"/>
                  <a:pt x="1875185" y="4419125"/>
                </a:cubicBezTo>
                <a:lnTo>
                  <a:pt x="1875185" y="4419376"/>
                </a:lnTo>
                <a:lnTo>
                  <a:pt x="1877948" y="4416112"/>
                </a:lnTo>
                <a:lnTo>
                  <a:pt x="1879455" y="4419628"/>
                </a:lnTo>
                <a:cubicBezTo>
                  <a:pt x="1880124" y="4421804"/>
                  <a:pt x="1880794" y="4423227"/>
                  <a:pt x="1881464" y="4423897"/>
                </a:cubicBezTo>
                <a:cubicBezTo>
                  <a:pt x="1882635" y="4425237"/>
                  <a:pt x="1884393" y="4425906"/>
                  <a:pt x="1886738" y="4425906"/>
                </a:cubicBezTo>
                <a:cubicBezTo>
                  <a:pt x="1893435" y="4425571"/>
                  <a:pt x="1899295" y="4425320"/>
                  <a:pt x="1904318" y="4425153"/>
                </a:cubicBezTo>
                <a:cubicBezTo>
                  <a:pt x="1911350" y="4425153"/>
                  <a:pt x="1917294" y="4425404"/>
                  <a:pt x="1922149" y="4425906"/>
                </a:cubicBezTo>
                <a:cubicBezTo>
                  <a:pt x="1924493" y="4426241"/>
                  <a:pt x="1926419" y="4425320"/>
                  <a:pt x="1927926" y="4423144"/>
                </a:cubicBezTo>
                <a:cubicBezTo>
                  <a:pt x="1929098" y="4420967"/>
                  <a:pt x="1929684" y="4418288"/>
                  <a:pt x="1929684" y="4415107"/>
                </a:cubicBezTo>
                <a:cubicBezTo>
                  <a:pt x="1929684" y="4411926"/>
                  <a:pt x="1929098" y="4409247"/>
                  <a:pt x="1927926" y="4407070"/>
                </a:cubicBezTo>
                <a:cubicBezTo>
                  <a:pt x="1926419" y="4404726"/>
                  <a:pt x="1924493" y="4403722"/>
                  <a:pt x="1922149" y="4404056"/>
                </a:cubicBezTo>
                <a:lnTo>
                  <a:pt x="1921396" y="4404056"/>
                </a:lnTo>
                <a:cubicBezTo>
                  <a:pt x="1914699" y="4405061"/>
                  <a:pt x="1910178" y="4405312"/>
                  <a:pt x="1907834" y="4404810"/>
                </a:cubicBezTo>
                <a:cubicBezTo>
                  <a:pt x="1903983" y="4404308"/>
                  <a:pt x="1902058" y="4402298"/>
                  <a:pt x="1902058" y="4398782"/>
                </a:cubicBezTo>
                <a:lnTo>
                  <a:pt x="1902058" y="4331475"/>
                </a:lnTo>
                <a:cubicBezTo>
                  <a:pt x="1902058" y="4315736"/>
                  <a:pt x="1895946" y="4303849"/>
                  <a:pt x="1883724" y="4295812"/>
                </a:cubicBezTo>
                <a:cubicBezTo>
                  <a:pt x="1874180" y="4289784"/>
                  <a:pt x="1862962" y="4286771"/>
                  <a:pt x="1850070" y="4286771"/>
                </a:cubicBezTo>
                <a:close/>
                <a:moveTo>
                  <a:pt x="1515188" y="4286771"/>
                </a:moveTo>
                <a:cubicBezTo>
                  <a:pt x="1494761" y="4286771"/>
                  <a:pt x="1478772" y="4294138"/>
                  <a:pt x="1467219" y="4308872"/>
                </a:cubicBezTo>
                <a:cubicBezTo>
                  <a:pt x="1457005" y="4322099"/>
                  <a:pt x="1451899" y="4338674"/>
                  <a:pt x="1451899" y="4358599"/>
                </a:cubicBezTo>
                <a:cubicBezTo>
                  <a:pt x="1451899" y="4378188"/>
                  <a:pt x="1457005" y="4394597"/>
                  <a:pt x="1467219" y="4407824"/>
                </a:cubicBezTo>
                <a:cubicBezTo>
                  <a:pt x="1478772" y="4422558"/>
                  <a:pt x="1494761" y="4429925"/>
                  <a:pt x="1515188" y="4429925"/>
                </a:cubicBezTo>
                <a:cubicBezTo>
                  <a:pt x="1535447" y="4429925"/>
                  <a:pt x="1551354" y="4422558"/>
                  <a:pt x="1562906" y="4407824"/>
                </a:cubicBezTo>
                <a:cubicBezTo>
                  <a:pt x="1573287" y="4394597"/>
                  <a:pt x="1578477" y="4378188"/>
                  <a:pt x="1578477" y="4358599"/>
                </a:cubicBezTo>
                <a:cubicBezTo>
                  <a:pt x="1578477" y="4338674"/>
                  <a:pt x="1573287" y="4322099"/>
                  <a:pt x="1562906" y="4308872"/>
                </a:cubicBezTo>
                <a:cubicBezTo>
                  <a:pt x="1551354" y="4294138"/>
                  <a:pt x="1535447" y="4286771"/>
                  <a:pt x="1515188" y="4286771"/>
                </a:cubicBezTo>
                <a:close/>
                <a:moveTo>
                  <a:pt x="848438" y="4286771"/>
                </a:moveTo>
                <a:cubicBezTo>
                  <a:pt x="828012" y="4286771"/>
                  <a:pt x="812022" y="4294138"/>
                  <a:pt x="800469" y="4308872"/>
                </a:cubicBezTo>
                <a:cubicBezTo>
                  <a:pt x="790256" y="4322099"/>
                  <a:pt x="785149" y="4338674"/>
                  <a:pt x="785149" y="4358599"/>
                </a:cubicBezTo>
                <a:cubicBezTo>
                  <a:pt x="785149" y="4378188"/>
                  <a:pt x="790256" y="4394597"/>
                  <a:pt x="800469" y="4407824"/>
                </a:cubicBezTo>
                <a:cubicBezTo>
                  <a:pt x="812022" y="4422558"/>
                  <a:pt x="828012" y="4429925"/>
                  <a:pt x="848438" y="4429925"/>
                </a:cubicBezTo>
                <a:cubicBezTo>
                  <a:pt x="868698" y="4429925"/>
                  <a:pt x="884604" y="4422558"/>
                  <a:pt x="896156" y="4407824"/>
                </a:cubicBezTo>
                <a:cubicBezTo>
                  <a:pt x="906537" y="4394597"/>
                  <a:pt x="911728" y="4378188"/>
                  <a:pt x="911728" y="4358599"/>
                </a:cubicBezTo>
                <a:cubicBezTo>
                  <a:pt x="911728" y="4338674"/>
                  <a:pt x="906537" y="4322099"/>
                  <a:pt x="896156" y="4308872"/>
                </a:cubicBezTo>
                <a:cubicBezTo>
                  <a:pt x="884604" y="4294138"/>
                  <a:pt x="868698" y="4286771"/>
                  <a:pt x="848438" y="4286771"/>
                </a:cubicBezTo>
                <a:close/>
                <a:moveTo>
                  <a:pt x="519835" y="4286771"/>
                </a:moveTo>
                <a:cubicBezTo>
                  <a:pt x="499911" y="4286771"/>
                  <a:pt x="483753" y="4292714"/>
                  <a:pt x="471364" y="4304602"/>
                </a:cubicBezTo>
                <a:cubicBezTo>
                  <a:pt x="458304" y="4317327"/>
                  <a:pt x="451774" y="4334823"/>
                  <a:pt x="451774" y="4357092"/>
                </a:cubicBezTo>
                <a:cubicBezTo>
                  <a:pt x="451774" y="4380700"/>
                  <a:pt x="458555" y="4399034"/>
                  <a:pt x="472117" y="4412093"/>
                </a:cubicBezTo>
                <a:cubicBezTo>
                  <a:pt x="484507" y="4423981"/>
                  <a:pt x="500832" y="4429925"/>
                  <a:pt x="521091" y="4429925"/>
                </a:cubicBezTo>
                <a:cubicBezTo>
                  <a:pt x="534653" y="4429925"/>
                  <a:pt x="545703" y="4428167"/>
                  <a:pt x="554242" y="4424651"/>
                </a:cubicBezTo>
                <a:cubicBezTo>
                  <a:pt x="564623" y="4420465"/>
                  <a:pt x="573581" y="4412930"/>
                  <a:pt x="581115" y="4402047"/>
                </a:cubicBezTo>
                <a:cubicBezTo>
                  <a:pt x="583124" y="4398866"/>
                  <a:pt x="583627" y="4395769"/>
                  <a:pt x="582622" y="4392755"/>
                </a:cubicBezTo>
                <a:cubicBezTo>
                  <a:pt x="581785" y="4390076"/>
                  <a:pt x="579943" y="4387899"/>
                  <a:pt x="577097" y="4386225"/>
                </a:cubicBezTo>
                <a:cubicBezTo>
                  <a:pt x="574250" y="4384551"/>
                  <a:pt x="571404" y="4383965"/>
                  <a:pt x="568558" y="4384467"/>
                </a:cubicBezTo>
                <a:cubicBezTo>
                  <a:pt x="565377" y="4384802"/>
                  <a:pt x="563116" y="4386392"/>
                  <a:pt x="561777" y="4389239"/>
                </a:cubicBezTo>
                <a:cubicBezTo>
                  <a:pt x="558428" y="4395099"/>
                  <a:pt x="553154" y="4399787"/>
                  <a:pt x="545955" y="4403303"/>
                </a:cubicBezTo>
                <a:cubicBezTo>
                  <a:pt x="538755" y="4406652"/>
                  <a:pt x="530467" y="4408326"/>
                  <a:pt x="521091" y="4408326"/>
                </a:cubicBezTo>
                <a:cubicBezTo>
                  <a:pt x="506859" y="4408326"/>
                  <a:pt x="495725" y="4403638"/>
                  <a:pt x="487688" y="4394262"/>
                </a:cubicBezTo>
                <a:cubicBezTo>
                  <a:pt x="479819" y="4385220"/>
                  <a:pt x="475884" y="4372998"/>
                  <a:pt x="475884" y="4357594"/>
                </a:cubicBezTo>
                <a:cubicBezTo>
                  <a:pt x="475884" y="4341856"/>
                  <a:pt x="479903" y="4329633"/>
                  <a:pt x="487939" y="4320927"/>
                </a:cubicBezTo>
                <a:cubicBezTo>
                  <a:pt x="495641" y="4312555"/>
                  <a:pt x="506273" y="4308369"/>
                  <a:pt x="519835" y="4308369"/>
                </a:cubicBezTo>
                <a:cubicBezTo>
                  <a:pt x="532058" y="4308369"/>
                  <a:pt x="540932" y="4310797"/>
                  <a:pt x="546457" y="4315653"/>
                </a:cubicBezTo>
                <a:cubicBezTo>
                  <a:pt x="551647" y="4320173"/>
                  <a:pt x="554828" y="4327708"/>
                  <a:pt x="556000" y="4338256"/>
                </a:cubicBezTo>
                <a:cubicBezTo>
                  <a:pt x="556000" y="4341604"/>
                  <a:pt x="557340" y="4344116"/>
                  <a:pt x="560019" y="4345790"/>
                </a:cubicBezTo>
                <a:cubicBezTo>
                  <a:pt x="562363" y="4347130"/>
                  <a:pt x="565293" y="4347548"/>
                  <a:pt x="568809" y="4347046"/>
                </a:cubicBezTo>
                <a:cubicBezTo>
                  <a:pt x="572157" y="4346711"/>
                  <a:pt x="574837" y="4345623"/>
                  <a:pt x="576846" y="4343781"/>
                </a:cubicBezTo>
                <a:cubicBezTo>
                  <a:pt x="579022" y="4341772"/>
                  <a:pt x="579692" y="4339512"/>
                  <a:pt x="578855" y="4337000"/>
                </a:cubicBezTo>
                <a:cubicBezTo>
                  <a:pt x="577180" y="4330638"/>
                  <a:pt x="576176" y="4324108"/>
                  <a:pt x="575841" y="4317411"/>
                </a:cubicBezTo>
                <a:cubicBezTo>
                  <a:pt x="575506" y="4309876"/>
                  <a:pt x="576260" y="4303597"/>
                  <a:pt x="578101" y="4298575"/>
                </a:cubicBezTo>
                <a:cubicBezTo>
                  <a:pt x="579776" y="4295226"/>
                  <a:pt x="579608" y="4292547"/>
                  <a:pt x="577599" y="4290538"/>
                </a:cubicBezTo>
                <a:cubicBezTo>
                  <a:pt x="575925" y="4288696"/>
                  <a:pt x="573246" y="4287524"/>
                  <a:pt x="569562" y="4287022"/>
                </a:cubicBezTo>
                <a:cubicBezTo>
                  <a:pt x="566046" y="4286519"/>
                  <a:pt x="562865" y="4286603"/>
                  <a:pt x="560019" y="4287273"/>
                </a:cubicBezTo>
                <a:cubicBezTo>
                  <a:pt x="557005" y="4288277"/>
                  <a:pt x="555666" y="4289701"/>
                  <a:pt x="556000" y="4291542"/>
                </a:cubicBezTo>
                <a:cubicBezTo>
                  <a:pt x="556000" y="4293217"/>
                  <a:pt x="555666" y="4294138"/>
                  <a:pt x="554996" y="4294305"/>
                </a:cubicBezTo>
                <a:cubicBezTo>
                  <a:pt x="554661" y="4294305"/>
                  <a:pt x="553656" y="4293886"/>
                  <a:pt x="551982" y="4293049"/>
                </a:cubicBezTo>
                <a:lnTo>
                  <a:pt x="549471" y="4291794"/>
                </a:lnTo>
                <a:cubicBezTo>
                  <a:pt x="545620" y="4289952"/>
                  <a:pt x="541015" y="4288612"/>
                  <a:pt x="535657" y="4287775"/>
                </a:cubicBezTo>
                <a:cubicBezTo>
                  <a:pt x="530802" y="4287105"/>
                  <a:pt x="525528" y="4286771"/>
                  <a:pt x="519835" y="4286771"/>
                </a:cubicBezTo>
                <a:close/>
                <a:moveTo>
                  <a:pt x="3888652" y="4240308"/>
                </a:moveTo>
                <a:cubicBezTo>
                  <a:pt x="3885638" y="4239973"/>
                  <a:pt x="3882792" y="4240476"/>
                  <a:pt x="3880113" y="4241815"/>
                </a:cubicBezTo>
                <a:cubicBezTo>
                  <a:pt x="3877434" y="4243155"/>
                  <a:pt x="3876095" y="4244913"/>
                  <a:pt x="3876095" y="4247089"/>
                </a:cubicBezTo>
                <a:cubicBezTo>
                  <a:pt x="3876095" y="4255293"/>
                  <a:pt x="3879025" y="4261656"/>
                  <a:pt x="3884885" y="4266177"/>
                </a:cubicBezTo>
                <a:cubicBezTo>
                  <a:pt x="3891247" y="4271199"/>
                  <a:pt x="3900791" y="4273711"/>
                  <a:pt x="3913516" y="4273711"/>
                </a:cubicBezTo>
                <a:cubicBezTo>
                  <a:pt x="3925738" y="4273711"/>
                  <a:pt x="3935031" y="4271199"/>
                  <a:pt x="3941393" y="4266177"/>
                </a:cubicBezTo>
                <a:cubicBezTo>
                  <a:pt x="3947253" y="4261656"/>
                  <a:pt x="3950183" y="4255293"/>
                  <a:pt x="3950183" y="4247089"/>
                </a:cubicBezTo>
                <a:cubicBezTo>
                  <a:pt x="3950183" y="4244913"/>
                  <a:pt x="3948760" y="4243155"/>
                  <a:pt x="3945914" y="4241815"/>
                </a:cubicBezTo>
                <a:cubicBezTo>
                  <a:pt x="3943235" y="4240476"/>
                  <a:pt x="3940389" y="4239973"/>
                  <a:pt x="3937375" y="4240308"/>
                </a:cubicBezTo>
                <a:cubicBezTo>
                  <a:pt x="3934026" y="4240476"/>
                  <a:pt x="3931682" y="4241564"/>
                  <a:pt x="3930343" y="4243573"/>
                </a:cubicBezTo>
                <a:cubicBezTo>
                  <a:pt x="3928668" y="4245917"/>
                  <a:pt x="3928752" y="4249098"/>
                  <a:pt x="3930594" y="4253117"/>
                </a:cubicBezTo>
                <a:cubicBezTo>
                  <a:pt x="3932436" y="4256800"/>
                  <a:pt x="3931933" y="4259563"/>
                  <a:pt x="3929087" y="4261405"/>
                </a:cubicBezTo>
                <a:cubicBezTo>
                  <a:pt x="3926408" y="4263079"/>
                  <a:pt x="3921218" y="4263916"/>
                  <a:pt x="3913516" y="4263916"/>
                </a:cubicBezTo>
                <a:cubicBezTo>
                  <a:pt x="3905144" y="4263916"/>
                  <a:pt x="3899535" y="4263079"/>
                  <a:pt x="3896689" y="4261405"/>
                </a:cubicBezTo>
                <a:cubicBezTo>
                  <a:pt x="3893508" y="4259563"/>
                  <a:pt x="3893005" y="4256800"/>
                  <a:pt x="3895182" y="4253117"/>
                </a:cubicBezTo>
                <a:cubicBezTo>
                  <a:pt x="3897024" y="4249098"/>
                  <a:pt x="3897191" y="4245917"/>
                  <a:pt x="3895684" y="4243573"/>
                </a:cubicBezTo>
                <a:cubicBezTo>
                  <a:pt x="3894345" y="4241564"/>
                  <a:pt x="3892001" y="4240476"/>
                  <a:pt x="3888652" y="4240308"/>
                </a:cubicBezTo>
                <a:close/>
                <a:moveTo>
                  <a:pt x="3953011" y="4090466"/>
                </a:moveTo>
                <a:cubicBezTo>
                  <a:pt x="3948323" y="4090466"/>
                  <a:pt x="3944388" y="4091471"/>
                  <a:pt x="3941207" y="4093480"/>
                </a:cubicBezTo>
                <a:cubicBezTo>
                  <a:pt x="3937524" y="4095824"/>
                  <a:pt x="3935682" y="4099424"/>
                  <a:pt x="3935682" y="4104279"/>
                </a:cubicBezTo>
                <a:cubicBezTo>
                  <a:pt x="3935682" y="4109470"/>
                  <a:pt x="3936854" y="4113404"/>
                  <a:pt x="3939198" y="4116083"/>
                </a:cubicBezTo>
                <a:cubicBezTo>
                  <a:pt x="3942212" y="4119432"/>
                  <a:pt x="3946984" y="4121106"/>
                  <a:pt x="3953513" y="4121106"/>
                </a:cubicBezTo>
                <a:cubicBezTo>
                  <a:pt x="3952341" y="4123450"/>
                  <a:pt x="3950834" y="4125460"/>
                  <a:pt x="3948993" y="4127134"/>
                </a:cubicBezTo>
                <a:cubicBezTo>
                  <a:pt x="3947653" y="4128306"/>
                  <a:pt x="3945895" y="4129478"/>
                  <a:pt x="3943719" y="4130650"/>
                </a:cubicBezTo>
                <a:cubicBezTo>
                  <a:pt x="3942044" y="4131320"/>
                  <a:pt x="3941123" y="4132492"/>
                  <a:pt x="3940956" y="4134166"/>
                </a:cubicBezTo>
                <a:cubicBezTo>
                  <a:pt x="3940621" y="4135840"/>
                  <a:pt x="3940956" y="4137515"/>
                  <a:pt x="3941961" y="4139189"/>
                </a:cubicBezTo>
                <a:cubicBezTo>
                  <a:pt x="3942798" y="4141031"/>
                  <a:pt x="3943970" y="4142286"/>
                  <a:pt x="3945477" y="4142956"/>
                </a:cubicBezTo>
                <a:cubicBezTo>
                  <a:pt x="3947318" y="4143793"/>
                  <a:pt x="3949160" y="4143877"/>
                  <a:pt x="3951002" y="4143207"/>
                </a:cubicBezTo>
                <a:cubicBezTo>
                  <a:pt x="3957867" y="4139859"/>
                  <a:pt x="3962973" y="4135422"/>
                  <a:pt x="3966322" y="4129896"/>
                </a:cubicBezTo>
                <a:cubicBezTo>
                  <a:pt x="3969336" y="4125041"/>
                  <a:pt x="3971345" y="4118846"/>
                  <a:pt x="3972349" y="4111312"/>
                </a:cubicBezTo>
                <a:cubicBezTo>
                  <a:pt x="3973186" y="4104949"/>
                  <a:pt x="3971596" y="4099759"/>
                  <a:pt x="3967578" y="4095740"/>
                </a:cubicBezTo>
                <a:cubicBezTo>
                  <a:pt x="3963727" y="4092224"/>
                  <a:pt x="3958871" y="4090466"/>
                  <a:pt x="3953011" y="4090466"/>
                </a:cubicBezTo>
                <a:close/>
                <a:moveTo>
                  <a:pt x="1126384" y="4060329"/>
                </a:moveTo>
                <a:lnTo>
                  <a:pt x="1165312" y="4060329"/>
                </a:lnTo>
                <a:cubicBezTo>
                  <a:pt x="1173181" y="4060329"/>
                  <a:pt x="1179460" y="4062003"/>
                  <a:pt x="1184148" y="4065352"/>
                </a:cubicBezTo>
                <a:cubicBezTo>
                  <a:pt x="1189004" y="4068700"/>
                  <a:pt x="1191432" y="4073472"/>
                  <a:pt x="1191432" y="4079667"/>
                </a:cubicBezTo>
                <a:cubicBezTo>
                  <a:pt x="1191432" y="4085695"/>
                  <a:pt x="1189004" y="4090466"/>
                  <a:pt x="1184148" y="4093982"/>
                </a:cubicBezTo>
                <a:cubicBezTo>
                  <a:pt x="1179460" y="4097498"/>
                  <a:pt x="1173181" y="4099256"/>
                  <a:pt x="1165312" y="4099256"/>
                </a:cubicBezTo>
                <a:lnTo>
                  <a:pt x="1126384" y="4099256"/>
                </a:lnTo>
                <a:close/>
                <a:moveTo>
                  <a:pt x="1317675" y="4051538"/>
                </a:moveTo>
                <a:cubicBezTo>
                  <a:pt x="1320186" y="4051538"/>
                  <a:pt x="1324204" y="4051706"/>
                  <a:pt x="1329730" y="4052041"/>
                </a:cubicBezTo>
                <a:cubicBezTo>
                  <a:pt x="1335423" y="4052543"/>
                  <a:pt x="1340697" y="4053129"/>
                  <a:pt x="1345552" y="4053799"/>
                </a:cubicBezTo>
                <a:lnTo>
                  <a:pt x="1345552" y="4081676"/>
                </a:lnTo>
                <a:cubicBezTo>
                  <a:pt x="1341032" y="4087704"/>
                  <a:pt x="1334920" y="4092727"/>
                  <a:pt x="1327218" y="4096745"/>
                </a:cubicBezTo>
                <a:cubicBezTo>
                  <a:pt x="1318679" y="4101266"/>
                  <a:pt x="1309638" y="4103526"/>
                  <a:pt x="1300094" y="4103526"/>
                </a:cubicBezTo>
                <a:cubicBezTo>
                  <a:pt x="1292727" y="4103526"/>
                  <a:pt x="1286784" y="4101182"/>
                  <a:pt x="1282263" y="4096494"/>
                </a:cubicBezTo>
                <a:cubicBezTo>
                  <a:pt x="1278077" y="4091973"/>
                  <a:pt x="1275984" y="4086113"/>
                  <a:pt x="1275984" y="4078914"/>
                </a:cubicBezTo>
                <a:cubicBezTo>
                  <a:pt x="1275984" y="4071379"/>
                  <a:pt x="1278831" y="4065268"/>
                  <a:pt x="1284523" y="4060580"/>
                </a:cubicBezTo>
                <a:cubicBezTo>
                  <a:pt x="1291890" y="4054552"/>
                  <a:pt x="1302941" y="4051538"/>
                  <a:pt x="1317675" y="4051538"/>
                </a:cubicBezTo>
                <a:close/>
                <a:moveTo>
                  <a:pt x="830895" y="4021401"/>
                </a:moveTo>
                <a:cubicBezTo>
                  <a:pt x="843955" y="4021401"/>
                  <a:pt x="853917" y="4025001"/>
                  <a:pt x="860782" y="4032200"/>
                </a:cubicBezTo>
                <a:cubicBezTo>
                  <a:pt x="867479" y="4039065"/>
                  <a:pt x="870828" y="4048692"/>
                  <a:pt x="870828" y="4061082"/>
                </a:cubicBezTo>
                <a:cubicBezTo>
                  <a:pt x="870828" y="4074142"/>
                  <a:pt x="867479" y="4084355"/>
                  <a:pt x="860782" y="4091722"/>
                </a:cubicBezTo>
                <a:cubicBezTo>
                  <a:pt x="853917" y="4099424"/>
                  <a:pt x="843955" y="4103275"/>
                  <a:pt x="830895" y="4103275"/>
                </a:cubicBezTo>
                <a:cubicBezTo>
                  <a:pt x="816664" y="4103275"/>
                  <a:pt x="806032" y="4099424"/>
                  <a:pt x="799000" y="4091722"/>
                </a:cubicBezTo>
                <a:cubicBezTo>
                  <a:pt x="792470" y="4084522"/>
                  <a:pt x="789205" y="4074309"/>
                  <a:pt x="789205" y="4061082"/>
                </a:cubicBezTo>
                <a:cubicBezTo>
                  <a:pt x="789205" y="4048525"/>
                  <a:pt x="792470" y="4038897"/>
                  <a:pt x="799000" y="4032200"/>
                </a:cubicBezTo>
                <a:cubicBezTo>
                  <a:pt x="806032" y="4025001"/>
                  <a:pt x="816664" y="4021401"/>
                  <a:pt x="830895" y="4021401"/>
                </a:cubicBezTo>
                <a:close/>
                <a:moveTo>
                  <a:pt x="1126384" y="4007839"/>
                </a:moveTo>
                <a:lnTo>
                  <a:pt x="1160289" y="4007839"/>
                </a:lnTo>
                <a:cubicBezTo>
                  <a:pt x="1167154" y="4007839"/>
                  <a:pt x="1172595" y="4009262"/>
                  <a:pt x="1176614" y="4012108"/>
                </a:cubicBezTo>
                <a:cubicBezTo>
                  <a:pt x="1180632" y="4014955"/>
                  <a:pt x="1182641" y="4018638"/>
                  <a:pt x="1182641" y="4023159"/>
                </a:cubicBezTo>
                <a:cubicBezTo>
                  <a:pt x="1182641" y="4027679"/>
                  <a:pt x="1180632" y="4031363"/>
                  <a:pt x="1176614" y="4034209"/>
                </a:cubicBezTo>
                <a:cubicBezTo>
                  <a:pt x="1172595" y="4037223"/>
                  <a:pt x="1167154" y="4038730"/>
                  <a:pt x="1160289" y="4038730"/>
                </a:cubicBezTo>
                <a:lnTo>
                  <a:pt x="1126384" y="4038730"/>
                </a:lnTo>
                <a:close/>
                <a:moveTo>
                  <a:pt x="3335216" y="4003569"/>
                </a:moveTo>
                <a:cubicBezTo>
                  <a:pt x="3346267" y="4003569"/>
                  <a:pt x="3355308" y="4007337"/>
                  <a:pt x="3362340" y="4014871"/>
                </a:cubicBezTo>
                <a:cubicBezTo>
                  <a:pt x="3368200" y="4021233"/>
                  <a:pt x="3372051" y="4029437"/>
                  <a:pt x="3373893" y="4039483"/>
                </a:cubicBezTo>
                <a:cubicBezTo>
                  <a:pt x="3361001" y="4039986"/>
                  <a:pt x="3348192" y="4040237"/>
                  <a:pt x="3335467" y="4040237"/>
                </a:cubicBezTo>
                <a:cubicBezTo>
                  <a:pt x="3324417" y="4040237"/>
                  <a:pt x="3311525" y="4039986"/>
                  <a:pt x="3296791" y="4039483"/>
                </a:cubicBezTo>
                <a:cubicBezTo>
                  <a:pt x="3298465" y="4029270"/>
                  <a:pt x="3302316" y="4020982"/>
                  <a:pt x="3308343" y="4014620"/>
                </a:cubicBezTo>
                <a:cubicBezTo>
                  <a:pt x="3315208" y="4007253"/>
                  <a:pt x="3324166" y="4003569"/>
                  <a:pt x="3335216" y="4003569"/>
                </a:cubicBezTo>
                <a:close/>
                <a:moveTo>
                  <a:pt x="3172538" y="4003569"/>
                </a:moveTo>
                <a:cubicBezTo>
                  <a:pt x="3185095" y="4003569"/>
                  <a:pt x="3194974" y="4008676"/>
                  <a:pt x="3202173" y="4018889"/>
                </a:cubicBezTo>
                <a:cubicBezTo>
                  <a:pt x="3208536" y="4027931"/>
                  <a:pt x="3211717" y="4039483"/>
                  <a:pt x="3211717" y="4053548"/>
                </a:cubicBezTo>
                <a:cubicBezTo>
                  <a:pt x="3211717" y="4067277"/>
                  <a:pt x="3208536" y="4078746"/>
                  <a:pt x="3202173" y="4087955"/>
                </a:cubicBezTo>
                <a:cubicBezTo>
                  <a:pt x="3194974" y="4098336"/>
                  <a:pt x="3185095" y="4103526"/>
                  <a:pt x="3172538" y="4103526"/>
                </a:cubicBezTo>
                <a:cubicBezTo>
                  <a:pt x="3159646" y="4103526"/>
                  <a:pt x="3149683" y="4098336"/>
                  <a:pt x="3142651" y="4087955"/>
                </a:cubicBezTo>
                <a:cubicBezTo>
                  <a:pt x="3136456" y="4078914"/>
                  <a:pt x="3133359" y="4067444"/>
                  <a:pt x="3133359" y="4053548"/>
                </a:cubicBezTo>
                <a:cubicBezTo>
                  <a:pt x="3133359" y="4039483"/>
                  <a:pt x="3136456" y="4027931"/>
                  <a:pt x="3142651" y="4018889"/>
                </a:cubicBezTo>
                <a:cubicBezTo>
                  <a:pt x="3149683" y="4008676"/>
                  <a:pt x="3159646" y="4003569"/>
                  <a:pt x="3172538" y="4003569"/>
                </a:cubicBezTo>
                <a:close/>
                <a:moveTo>
                  <a:pt x="3015905" y="4003569"/>
                </a:moveTo>
                <a:cubicBezTo>
                  <a:pt x="3027626" y="4003569"/>
                  <a:pt x="3036918" y="4008257"/>
                  <a:pt x="3043783" y="4017634"/>
                </a:cubicBezTo>
                <a:cubicBezTo>
                  <a:pt x="3049978" y="4026340"/>
                  <a:pt x="3053075" y="4037474"/>
                  <a:pt x="3053075" y="4051036"/>
                </a:cubicBezTo>
                <a:cubicBezTo>
                  <a:pt x="3053075" y="4064431"/>
                  <a:pt x="3049978" y="4075397"/>
                  <a:pt x="3043783" y="4083936"/>
                </a:cubicBezTo>
                <a:cubicBezTo>
                  <a:pt x="3036918" y="4093480"/>
                  <a:pt x="3027626" y="4098252"/>
                  <a:pt x="3015905" y="4098252"/>
                </a:cubicBezTo>
                <a:cubicBezTo>
                  <a:pt x="3003850" y="4098252"/>
                  <a:pt x="2994474" y="4093480"/>
                  <a:pt x="2987777" y="4083936"/>
                </a:cubicBezTo>
                <a:cubicBezTo>
                  <a:pt x="2981582" y="4075397"/>
                  <a:pt x="2978485" y="4064431"/>
                  <a:pt x="2978485" y="4051036"/>
                </a:cubicBezTo>
                <a:cubicBezTo>
                  <a:pt x="2978485" y="4037474"/>
                  <a:pt x="2981582" y="4026340"/>
                  <a:pt x="2987777" y="4017634"/>
                </a:cubicBezTo>
                <a:cubicBezTo>
                  <a:pt x="2994474" y="4008257"/>
                  <a:pt x="3003850" y="4003569"/>
                  <a:pt x="3015905" y="4003569"/>
                </a:cubicBezTo>
                <a:close/>
                <a:moveTo>
                  <a:pt x="981788" y="4003569"/>
                </a:moveTo>
                <a:cubicBezTo>
                  <a:pt x="994346" y="4003569"/>
                  <a:pt x="1004224" y="4008676"/>
                  <a:pt x="1011424" y="4018889"/>
                </a:cubicBezTo>
                <a:cubicBezTo>
                  <a:pt x="1017786" y="4027931"/>
                  <a:pt x="1020967" y="4039483"/>
                  <a:pt x="1020967" y="4053548"/>
                </a:cubicBezTo>
                <a:cubicBezTo>
                  <a:pt x="1020967" y="4067277"/>
                  <a:pt x="1017786" y="4078746"/>
                  <a:pt x="1011424" y="4087955"/>
                </a:cubicBezTo>
                <a:cubicBezTo>
                  <a:pt x="1004224" y="4098336"/>
                  <a:pt x="994346" y="4103526"/>
                  <a:pt x="981788" y="4103526"/>
                </a:cubicBezTo>
                <a:cubicBezTo>
                  <a:pt x="968896" y="4103526"/>
                  <a:pt x="958934" y="4098336"/>
                  <a:pt x="951902" y="4087955"/>
                </a:cubicBezTo>
                <a:cubicBezTo>
                  <a:pt x="945707" y="4078914"/>
                  <a:pt x="942609" y="4067444"/>
                  <a:pt x="942609" y="4053548"/>
                </a:cubicBezTo>
                <a:cubicBezTo>
                  <a:pt x="942609" y="4039483"/>
                  <a:pt x="945707" y="4027931"/>
                  <a:pt x="951902" y="4018889"/>
                </a:cubicBezTo>
                <a:cubicBezTo>
                  <a:pt x="958934" y="4008676"/>
                  <a:pt x="968896" y="4003569"/>
                  <a:pt x="981788" y="4003569"/>
                </a:cubicBezTo>
                <a:close/>
                <a:moveTo>
                  <a:pt x="668217" y="4003569"/>
                </a:moveTo>
                <a:cubicBezTo>
                  <a:pt x="679267" y="4003569"/>
                  <a:pt x="688309" y="4007337"/>
                  <a:pt x="695341" y="4014871"/>
                </a:cubicBezTo>
                <a:cubicBezTo>
                  <a:pt x="701201" y="4021233"/>
                  <a:pt x="705052" y="4029437"/>
                  <a:pt x="706894" y="4039483"/>
                </a:cubicBezTo>
                <a:cubicBezTo>
                  <a:pt x="694001" y="4039986"/>
                  <a:pt x="681193" y="4040237"/>
                  <a:pt x="668468" y="4040237"/>
                </a:cubicBezTo>
                <a:cubicBezTo>
                  <a:pt x="657418" y="4040237"/>
                  <a:pt x="644525" y="4039986"/>
                  <a:pt x="629791" y="4039483"/>
                </a:cubicBezTo>
                <a:cubicBezTo>
                  <a:pt x="631466" y="4029270"/>
                  <a:pt x="635317" y="4020982"/>
                  <a:pt x="641344" y="4014620"/>
                </a:cubicBezTo>
                <a:cubicBezTo>
                  <a:pt x="648209" y="4007253"/>
                  <a:pt x="657167" y="4003569"/>
                  <a:pt x="668217" y="4003569"/>
                </a:cubicBezTo>
                <a:close/>
                <a:moveTo>
                  <a:pt x="510831" y="4003569"/>
                </a:moveTo>
                <a:cubicBezTo>
                  <a:pt x="522551" y="4003569"/>
                  <a:pt x="531844" y="4008257"/>
                  <a:pt x="538709" y="4017634"/>
                </a:cubicBezTo>
                <a:cubicBezTo>
                  <a:pt x="544903" y="4026340"/>
                  <a:pt x="548001" y="4037474"/>
                  <a:pt x="548001" y="4051036"/>
                </a:cubicBezTo>
                <a:cubicBezTo>
                  <a:pt x="548001" y="4064431"/>
                  <a:pt x="544903" y="4075397"/>
                  <a:pt x="538709" y="4083936"/>
                </a:cubicBezTo>
                <a:cubicBezTo>
                  <a:pt x="531844" y="4093480"/>
                  <a:pt x="522551" y="4098252"/>
                  <a:pt x="510831" y="4098252"/>
                </a:cubicBezTo>
                <a:cubicBezTo>
                  <a:pt x="498776" y="4098252"/>
                  <a:pt x="489400" y="4093480"/>
                  <a:pt x="482703" y="4083936"/>
                </a:cubicBezTo>
                <a:cubicBezTo>
                  <a:pt x="476508" y="4075397"/>
                  <a:pt x="473410" y="4064431"/>
                  <a:pt x="473410" y="4051036"/>
                </a:cubicBezTo>
                <a:cubicBezTo>
                  <a:pt x="473410" y="4037474"/>
                  <a:pt x="476508" y="4026340"/>
                  <a:pt x="482703" y="4017634"/>
                </a:cubicBezTo>
                <a:cubicBezTo>
                  <a:pt x="489400" y="4008257"/>
                  <a:pt x="498776" y="4003569"/>
                  <a:pt x="510831" y="4003569"/>
                </a:cubicBezTo>
                <a:close/>
                <a:moveTo>
                  <a:pt x="3756446" y="3986240"/>
                </a:moveTo>
                <a:cubicBezTo>
                  <a:pt x="3754102" y="3985738"/>
                  <a:pt x="3752344" y="3986659"/>
                  <a:pt x="3751172" y="3989003"/>
                </a:cubicBezTo>
                <a:cubicBezTo>
                  <a:pt x="3750000" y="3991012"/>
                  <a:pt x="3749414" y="3993607"/>
                  <a:pt x="3749414" y="3996788"/>
                </a:cubicBezTo>
                <a:cubicBezTo>
                  <a:pt x="3749414" y="3999970"/>
                  <a:pt x="3750000" y="4002565"/>
                  <a:pt x="3751172" y="4004574"/>
                </a:cubicBezTo>
                <a:cubicBezTo>
                  <a:pt x="3752344" y="4006918"/>
                  <a:pt x="3754102" y="4007839"/>
                  <a:pt x="3756446" y="4007337"/>
                </a:cubicBezTo>
                <a:cubicBezTo>
                  <a:pt x="3762139" y="4007337"/>
                  <a:pt x="3765906" y="4007671"/>
                  <a:pt x="3767748" y="4008341"/>
                </a:cubicBezTo>
                <a:cubicBezTo>
                  <a:pt x="3769757" y="4009178"/>
                  <a:pt x="3771431" y="4011187"/>
                  <a:pt x="3772771" y="4014369"/>
                </a:cubicBezTo>
                <a:lnTo>
                  <a:pt x="3808936" y="4107795"/>
                </a:lnTo>
                <a:lnTo>
                  <a:pt x="3797635" y="4130148"/>
                </a:lnTo>
                <a:cubicBezTo>
                  <a:pt x="3796295" y="4132659"/>
                  <a:pt x="3792779" y="4134166"/>
                  <a:pt x="3787086" y="4134668"/>
                </a:cubicBezTo>
                <a:cubicBezTo>
                  <a:pt x="3783738" y="4135003"/>
                  <a:pt x="3778380" y="4135003"/>
                  <a:pt x="3771013" y="4134668"/>
                </a:cubicBezTo>
                <a:lnTo>
                  <a:pt x="3763478" y="4134417"/>
                </a:lnTo>
                <a:cubicBezTo>
                  <a:pt x="3761302" y="4133915"/>
                  <a:pt x="3759628" y="4134752"/>
                  <a:pt x="3758456" y="4136929"/>
                </a:cubicBezTo>
                <a:cubicBezTo>
                  <a:pt x="3757283" y="4139105"/>
                  <a:pt x="3756697" y="4141784"/>
                  <a:pt x="3756697" y="4144965"/>
                </a:cubicBezTo>
                <a:cubicBezTo>
                  <a:pt x="3756697" y="4148147"/>
                  <a:pt x="3757283" y="4150825"/>
                  <a:pt x="3758456" y="4153002"/>
                </a:cubicBezTo>
                <a:cubicBezTo>
                  <a:pt x="3759628" y="4155346"/>
                  <a:pt x="3761302" y="4156434"/>
                  <a:pt x="3763478" y="4156267"/>
                </a:cubicBezTo>
                <a:cubicBezTo>
                  <a:pt x="3775199" y="4155430"/>
                  <a:pt x="3786751" y="4155011"/>
                  <a:pt x="3798137" y="4155011"/>
                </a:cubicBezTo>
                <a:cubicBezTo>
                  <a:pt x="3809522" y="4155011"/>
                  <a:pt x="3822833" y="4155430"/>
                  <a:pt x="3838069" y="4156267"/>
                </a:cubicBezTo>
                <a:cubicBezTo>
                  <a:pt x="3840581" y="4156434"/>
                  <a:pt x="3842590" y="4155346"/>
                  <a:pt x="3844097" y="4153002"/>
                </a:cubicBezTo>
                <a:cubicBezTo>
                  <a:pt x="3845436" y="4150825"/>
                  <a:pt x="3846106" y="4148147"/>
                  <a:pt x="3846106" y="4144965"/>
                </a:cubicBezTo>
                <a:cubicBezTo>
                  <a:pt x="3846106" y="4141784"/>
                  <a:pt x="3845436" y="4139189"/>
                  <a:pt x="3844097" y="4137180"/>
                </a:cubicBezTo>
                <a:cubicBezTo>
                  <a:pt x="3842590" y="4134836"/>
                  <a:pt x="3840581" y="4133915"/>
                  <a:pt x="3838069" y="4134417"/>
                </a:cubicBezTo>
                <a:cubicBezTo>
                  <a:pt x="3830702" y="4135087"/>
                  <a:pt x="3826182" y="4135087"/>
                  <a:pt x="3824507" y="4134417"/>
                </a:cubicBezTo>
                <a:cubicBezTo>
                  <a:pt x="3822498" y="4133580"/>
                  <a:pt x="3822414" y="4131403"/>
                  <a:pt x="3824256" y="4127887"/>
                </a:cubicBezTo>
                <a:lnTo>
                  <a:pt x="3883025" y="4014369"/>
                </a:lnTo>
                <a:cubicBezTo>
                  <a:pt x="3884029" y="4011522"/>
                  <a:pt x="3885704" y="4009597"/>
                  <a:pt x="3888048" y="4008592"/>
                </a:cubicBezTo>
                <a:cubicBezTo>
                  <a:pt x="3890392" y="4007420"/>
                  <a:pt x="3893908" y="4007002"/>
                  <a:pt x="3898596" y="4007337"/>
                </a:cubicBezTo>
                <a:cubicBezTo>
                  <a:pt x="3900940" y="4007671"/>
                  <a:pt x="3902865" y="4006667"/>
                  <a:pt x="3904372" y="4004323"/>
                </a:cubicBezTo>
                <a:cubicBezTo>
                  <a:pt x="3905712" y="4002146"/>
                  <a:pt x="3906381" y="3999467"/>
                  <a:pt x="3906381" y="3996286"/>
                </a:cubicBezTo>
                <a:cubicBezTo>
                  <a:pt x="3906381" y="3993105"/>
                  <a:pt x="3905712" y="3990510"/>
                  <a:pt x="3904372" y="3988500"/>
                </a:cubicBezTo>
                <a:cubicBezTo>
                  <a:pt x="3902865" y="3986324"/>
                  <a:pt x="3900940" y="3985570"/>
                  <a:pt x="3898596" y="3986240"/>
                </a:cubicBezTo>
                <a:cubicBezTo>
                  <a:pt x="3890894" y="3986910"/>
                  <a:pt x="3882606" y="3987245"/>
                  <a:pt x="3873732" y="3987245"/>
                </a:cubicBezTo>
                <a:cubicBezTo>
                  <a:pt x="3864189" y="3987412"/>
                  <a:pt x="3854812" y="3987077"/>
                  <a:pt x="3845604" y="3986240"/>
                </a:cubicBezTo>
                <a:cubicBezTo>
                  <a:pt x="3843092" y="3985738"/>
                  <a:pt x="3841167" y="3986659"/>
                  <a:pt x="3839827" y="3989003"/>
                </a:cubicBezTo>
                <a:cubicBezTo>
                  <a:pt x="3838655" y="3991012"/>
                  <a:pt x="3838069" y="3993607"/>
                  <a:pt x="3838069" y="3996788"/>
                </a:cubicBezTo>
                <a:cubicBezTo>
                  <a:pt x="3838069" y="3999970"/>
                  <a:pt x="3838655" y="4002565"/>
                  <a:pt x="3839827" y="4004574"/>
                </a:cubicBezTo>
                <a:cubicBezTo>
                  <a:pt x="3841167" y="4006750"/>
                  <a:pt x="3843092" y="4007671"/>
                  <a:pt x="3845604" y="4007337"/>
                </a:cubicBezTo>
                <a:cubicBezTo>
                  <a:pt x="3851296" y="4007337"/>
                  <a:pt x="3854896" y="4007755"/>
                  <a:pt x="3856403" y="4008592"/>
                </a:cubicBezTo>
                <a:cubicBezTo>
                  <a:pt x="3857910" y="4009429"/>
                  <a:pt x="3858161" y="4011355"/>
                  <a:pt x="3857156" y="4014369"/>
                </a:cubicBezTo>
                <a:lnTo>
                  <a:pt x="3823252" y="4080420"/>
                </a:lnTo>
                <a:lnTo>
                  <a:pt x="3797635" y="4014369"/>
                </a:lnTo>
                <a:cubicBezTo>
                  <a:pt x="3796128" y="4011187"/>
                  <a:pt x="3796044" y="4009178"/>
                  <a:pt x="3797383" y="4008341"/>
                </a:cubicBezTo>
                <a:cubicBezTo>
                  <a:pt x="3798555" y="4007671"/>
                  <a:pt x="3802071" y="4007337"/>
                  <a:pt x="3807932" y="4007337"/>
                </a:cubicBezTo>
                <a:cubicBezTo>
                  <a:pt x="3810443" y="4007839"/>
                  <a:pt x="3812452" y="4007002"/>
                  <a:pt x="3813959" y="4004825"/>
                </a:cubicBezTo>
                <a:cubicBezTo>
                  <a:pt x="3815466" y="4002816"/>
                  <a:pt x="3816219" y="4000221"/>
                  <a:pt x="3816219" y="3997039"/>
                </a:cubicBezTo>
                <a:cubicBezTo>
                  <a:pt x="3816219" y="3993858"/>
                  <a:pt x="3815466" y="3991179"/>
                  <a:pt x="3813959" y="3989003"/>
                </a:cubicBezTo>
                <a:cubicBezTo>
                  <a:pt x="3812452" y="3986659"/>
                  <a:pt x="3810443" y="3985738"/>
                  <a:pt x="3807932" y="3986240"/>
                </a:cubicBezTo>
                <a:lnTo>
                  <a:pt x="3795123" y="3986491"/>
                </a:lnTo>
                <a:cubicBezTo>
                  <a:pt x="3788091" y="3986826"/>
                  <a:pt x="3782566" y="3986994"/>
                  <a:pt x="3778547" y="3986994"/>
                </a:cubicBezTo>
                <a:cubicBezTo>
                  <a:pt x="3772185" y="3986994"/>
                  <a:pt x="3764818" y="3986742"/>
                  <a:pt x="3756446" y="3986240"/>
                </a:cubicBezTo>
                <a:close/>
                <a:moveTo>
                  <a:pt x="2768609" y="3986240"/>
                </a:moveTo>
                <a:cubicBezTo>
                  <a:pt x="2765595" y="3986073"/>
                  <a:pt x="2763251" y="3987161"/>
                  <a:pt x="2761577" y="3989505"/>
                </a:cubicBezTo>
                <a:cubicBezTo>
                  <a:pt x="2760070" y="3991514"/>
                  <a:pt x="2759316" y="3994026"/>
                  <a:pt x="2759316" y="3997039"/>
                </a:cubicBezTo>
                <a:cubicBezTo>
                  <a:pt x="2759484" y="4000053"/>
                  <a:pt x="2760321" y="4002565"/>
                  <a:pt x="2761828" y="4004574"/>
                </a:cubicBezTo>
                <a:cubicBezTo>
                  <a:pt x="2763502" y="4006918"/>
                  <a:pt x="2765679" y="4008090"/>
                  <a:pt x="2768358" y="4008090"/>
                </a:cubicBezTo>
                <a:lnTo>
                  <a:pt x="2770116" y="4007588"/>
                </a:lnTo>
                <a:cubicBezTo>
                  <a:pt x="2773967" y="4007085"/>
                  <a:pt x="2776729" y="4007002"/>
                  <a:pt x="2778404" y="4007337"/>
                </a:cubicBezTo>
                <a:cubicBezTo>
                  <a:pt x="2781250" y="4008006"/>
                  <a:pt x="2782673" y="4010099"/>
                  <a:pt x="2782673" y="4013615"/>
                </a:cubicBezTo>
                <a:lnTo>
                  <a:pt x="2782673" y="4097247"/>
                </a:lnTo>
                <a:cubicBezTo>
                  <a:pt x="2782673" y="4098754"/>
                  <a:pt x="2781083" y="4099842"/>
                  <a:pt x="2777901" y="4100512"/>
                </a:cubicBezTo>
                <a:cubicBezTo>
                  <a:pt x="2775222" y="4101015"/>
                  <a:pt x="2771958" y="4100931"/>
                  <a:pt x="2768107" y="4100261"/>
                </a:cubicBezTo>
                <a:cubicBezTo>
                  <a:pt x="2765763" y="4099591"/>
                  <a:pt x="2764005" y="4100345"/>
                  <a:pt x="2762833" y="4102521"/>
                </a:cubicBezTo>
                <a:cubicBezTo>
                  <a:pt x="2761661" y="4104363"/>
                  <a:pt x="2761075" y="4106875"/>
                  <a:pt x="2761075" y="4110056"/>
                </a:cubicBezTo>
                <a:cubicBezTo>
                  <a:pt x="2761075" y="4113070"/>
                  <a:pt x="2761577" y="4115581"/>
                  <a:pt x="2762581" y="4117590"/>
                </a:cubicBezTo>
                <a:cubicBezTo>
                  <a:pt x="2763921" y="4119934"/>
                  <a:pt x="2765679" y="4121023"/>
                  <a:pt x="2767856" y="4120855"/>
                </a:cubicBezTo>
                <a:cubicBezTo>
                  <a:pt x="2777734" y="4120353"/>
                  <a:pt x="2787026" y="4120102"/>
                  <a:pt x="2795733" y="4120102"/>
                </a:cubicBezTo>
                <a:cubicBezTo>
                  <a:pt x="2804607" y="4120102"/>
                  <a:pt x="2814402" y="4120353"/>
                  <a:pt x="2825117" y="4120855"/>
                </a:cubicBezTo>
                <a:cubicBezTo>
                  <a:pt x="2827461" y="4120855"/>
                  <a:pt x="2829387" y="4119599"/>
                  <a:pt x="2830894" y="4117088"/>
                </a:cubicBezTo>
                <a:cubicBezTo>
                  <a:pt x="2832233" y="4115079"/>
                  <a:pt x="2832903" y="4112567"/>
                  <a:pt x="2832903" y="4109554"/>
                </a:cubicBezTo>
                <a:cubicBezTo>
                  <a:pt x="2832903" y="4106540"/>
                  <a:pt x="2832233" y="4104112"/>
                  <a:pt x="2830894" y="4102270"/>
                </a:cubicBezTo>
                <a:cubicBezTo>
                  <a:pt x="2829554" y="4100094"/>
                  <a:pt x="2827712" y="4099256"/>
                  <a:pt x="2825368" y="4099759"/>
                </a:cubicBezTo>
                <a:cubicBezTo>
                  <a:pt x="2818001" y="4100596"/>
                  <a:pt x="2813146" y="4100931"/>
                  <a:pt x="2810802" y="4100763"/>
                </a:cubicBezTo>
                <a:cubicBezTo>
                  <a:pt x="2807453" y="4100428"/>
                  <a:pt x="2805779" y="4099089"/>
                  <a:pt x="2805779" y="4096745"/>
                </a:cubicBezTo>
                <a:lnTo>
                  <a:pt x="2805779" y="4016378"/>
                </a:lnTo>
                <a:cubicBezTo>
                  <a:pt x="2805779" y="4013699"/>
                  <a:pt x="2806700" y="4011690"/>
                  <a:pt x="2808541" y="4010350"/>
                </a:cubicBezTo>
                <a:cubicBezTo>
                  <a:pt x="2810383" y="4008843"/>
                  <a:pt x="2813313" y="4008090"/>
                  <a:pt x="2817332" y="4008090"/>
                </a:cubicBezTo>
                <a:lnTo>
                  <a:pt x="2852994" y="4008090"/>
                </a:lnTo>
                <a:cubicBezTo>
                  <a:pt x="2857013" y="4008090"/>
                  <a:pt x="2859775" y="4008760"/>
                  <a:pt x="2861282" y="4010099"/>
                </a:cubicBezTo>
                <a:cubicBezTo>
                  <a:pt x="2862622" y="4011439"/>
                  <a:pt x="2863292" y="4013615"/>
                  <a:pt x="2863292" y="4016629"/>
                </a:cubicBezTo>
                <a:lnTo>
                  <a:pt x="2863292" y="4096494"/>
                </a:lnTo>
                <a:cubicBezTo>
                  <a:pt x="2862957" y="4098168"/>
                  <a:pt x="2861282" y="4099256"/>
                  <a:pt x="2858269" y="4099759"/>
                </a:cubicBezTo>
                <a:cubicBezTo>
                  <a:pt x="2855422" y="4100094"/>
                  <a:pt x="2851320" y="4099926"/>
                  <a:pt x="2845962" y="4099256"/>
                </a:cubicBezTo>
                <a:cubicBezTo>
                  <a:pt x="2843451" y="4098754"/>
                  <a:pt x="2841442" y="4099591"/>
                  <a:pt x="2839935" y="4101768"/>
                </a:cubicBezTo>
                <a:cubicBezTo>
                  <a:pt x="2838595" y="4103777"/>
                  <a:pt x="2837842" y="4106372"/>
                  <a:pt x="2837674" y="4109554"/>
                </a:cubicBezTo>
                <a:cubicBezTo>
                  <a:pt x="2837674" y="4112735"/>
                  <a:pt x="2838344" y="4115414"/>
                  <a:pt x="2839684" y="4117590"/>
                </a:cubicBezTo>
                <a:cubicBezTo>
                  <a:pt x="2841191" y="4119934"/>
                  <a:pt x="2843283" y="4121106"/>
                  <a:pt x="2845962" y="4121106"/>
                </a:cubicBezTo>
                <a:cubicBezTo>
                  <a:pt x="2856511" y="4120604"/>
                  <a:pt x="2866389" y="4120353"/>
                  <a:pt x="2875598" y="4120353"/>
                </a:cubicBezTo>
                <a:cubicBezTo>
                  <a:pt x="2884304" y="4120353"/>
                  <a:pt x="2892760" y="4120520"/>
                  <a:pt x="2900964" y="4120855"/>
                </a:cubicBezTo>
                <a:cubicBezTo>
                  <a:pt x="2903810" y="4121023"/>
                  <a:pt x="2906154" y="4119934"/>
                  <a:pt x="2907996" y="4117590"/>
                </a:cubicBezTo>
                <a:cubicBezTo>
                  <a:pt x="2909670" y="4115581"/>
                  <a:pt x="2910507" y="4112986"/>
                  <a:pt x="2910507" y="4109805"/>
                </a:cubicBezTo>
                <a:cubicBezTo>
                  <a:pt x="2910507" y="4106623"/>
                  <a:pt x="2909670" y="4104028"/>
                  <a:pt x="2907996" y="4102019"/>
                </a:cubicBezTo>
                <a:cubicBezTo>
                  <a:pt x="2906154" y="4099675"/>
                  <a:pt x="2903810" y="4098754"/>
                  <a:pt x="2900964" y="4099256"/>
                </a:cubicBezTo>
                <a:lnTo>
                  <a:pt x="2897950" y="4099508"/>
                </a:lnTo>
                <a:cubicBezTo>
                  <a:pt x="2893764" y="4100177"/>
                  <a:pt x="2891001" y="4100512"/>
                  <a:pt x="2889662" y="4100512"/>
                </a:cubicBezTo>
                <a:cubicBezTo>
                  <a:pt x="2887485" y="4100345"/>
                  <a:pt x="2886397" y="4099508"/>
                  <a:pt x="2886397" y="4098001"/>
                </a:cubicBezTo>
                <a:lnTo>
                  <a:pt x="2886397" y="4013615"/>
                </a:lnTo>
                <a:cubicBezTo>
                  <a:pt x="2886397" y="4010769"/>
                  <a:pt x="2887485" y="4009011"/>
                  <a:pt x="2889662" y="4008341"/>
                </a:cubicBezTo>
                <a:cubicBezTo>
                  <a:pt x="2891671" y="4007671"/>
                  <a:pt x="2895271" y="4007588"/>
                  <a:pt x="2900461" y="4008090"/>
                </a:cubicBezTo>
                <a:cubicBezTo>
                  <a:pt x="2904145" y="4008425"/>
                  <a:pt x="2907075" y="4007504"/>
                  <a:pt x="2909252" y="4005327"/>
                </a:cubicBezTo>
                <a:cubicBezTo>
                  <a:pt x="2911261" y="4003318"/>
                  <a:pt x="2912265" y="4000723"/>
                  <a:pt x="2912265" y="3997542"/>
                </a:cubicBezTo>
                <a:cubicBezTo>
                  <a:pt x="2912265" y="3994361"/>
                  <a:pt x="2911261" y="3991682"/>
                  <a:pt x="2909252" y="3989505"/>
                </a:cubicBezTo>
                <a:cubicBezTo>
                  <a:pt x="2907075" y="3987161"/>
                  <a:pt x="2904145" y="3986073"/>
                  <a:pt x="2900461" y="3986240"/>
                </a:cubicBezTo>
                <a:close/>
                <a:moveTo>
                  <a:pt x="1767229" y="3986240"/>
                </a:moveTo>
                <a:cubicBezTo>
                  <a:pt x="1765053" y="3985905"/>
                  <a:pt x="1763378" y="3986826"/>
                  <a:pt x="1762206" y="3989003"/>
                </a:cubicBezTo>
                <a:cubicBezTo>
                  <a:pt x="1761201" y="3991012"/>
                  <a:pt x="1760699" y="3993607"/>
                  <a:pt x="1760699" y="3996788"/>
                </a:cubicBezTo>
                <a:cubicBezTo>
                  <a:pt x="1760699" y="3999802"/>
                  <a:pt x="1761201" y="4002397"/>
                  <a:pt x="1762206" y="4004574"/>
                </a:cubicBezTo>
                <a:cubicBezTo>
                  <a:pt x="1763378" y="4006918"/>
                  <a:pt x="1765053" y="4008006"/>
                  <a:pt x="1767229" y="4007839"/>
                </a:cubicBezTo>
                <a:cubicBezTo>
                  <a:pt x="1772252" y="4007169"/>
                  <a:pt x="1776187" y="4007169"/>
                  <a:pt x="1779033" y="4007839"/>
                </a:cubicBezTo>
                <a:cubicBezTo>
                  <a:pt x="1782549" y="4008509"/>
                  <a:pt x="1784307" y="4010099"/>
                  <a:pt x="1784307" y="4012611"/>
                </a:cubicBezTo>
                <a:lnTo>
                  <a:pt x="1784307" y="4095992"/>
                </a:lnTo>
                <a:cubicBezTo>
                  <a:pt x="1784307" y="4098168"/>
                  <a:pt x="1782549" y="4099424"/>
                  <a:pt x="1779033" y="4099759"/>
                </a:cubicBezTo>
                <a:cubicBezTo>
                  <a:pt x="1776689" y="4099926"/>
                  <a:pt x="1772754" y="4099759"/>
                  <a:pt x="1767229" y="4099256"/>
                </a:cubicBezTo>
                <a:cubicBezTo>
                  <a:pt x="1765220" y="4098754"/>
                  <a:pt x="1763546" y="4099675"/>
                  <a:pt x="1762206" y="4102019"/>
                </a:cubicBezTo>
                <a:cubicBezTo>
                  <a:pt x="1761201" y="4104028"/>
                  <a:pt x="1760699" y="4106623"/>
                  <a:pt x="1760699" y="4109805"/>
                </a:cubicBezTo>
                <a:cubicBezTo>
                  <a:pt x="1760699" y="4112986"/>
                  <a:pt x="1761201" y="4115665"/>
                  <a:pt x="1762206" y="4117841"/>
                </a:cubicBezTo>
                <a:cubicBezTo>
                  <a:pt x="1763546" y="4120185"/>
                  <a:pt x="1765220" y="4121190"/>
                  <a:pt x="1767229" y="4120855"/>
                </a:cubicBezTo>
                <a:cubicBezTo>
                  <a:pt x="1779284" y="4120185"/>
                  <a:pt x="1788995" y="4119851"/>
                  <a:pt x="1796362" y="4119851"/>
                </a:cubicBezTo>
                <a:cubicBezTo>
                  <a:pt x="1805069" y="4119851"/>
                  <a:pt x="1813189" y="4120185"/>
                  <a:pt x="1820724" y="4120855"/>
                </a:cubicBezTo>
                <a:cubicBezTo>
                  <a:pt x="1823068" y="4121023"/>
                  <a:pt x="1824993" y="4119934"/>
                  <a:pt x="1826500" y="4117590"/>
                </a:cubicBezTo>
                <a:cubicBezTo>
                  <a:pt x="1827840" y="4115414"/>
                  <a:pt x="1828509" y="4112818"/>
                  <a:pt x="1828509" y="4109805"/>
                </a:cubicBezTo>
                <a:cubicBezTo>
                  <a:pt x="1828509" y="4106791"/>
                  <a:pt x="1827840" y="4104279"/>
                  <a:pt x="1826500" y="4102270"/>
                </a:cubicBezTo>
                <a:cubicBezTo>
                  <a:pt x="1824993" y="4099926"/>
                  <a:pt x="1823068" y="4098922"/>
                  <a:pt x="1820724" y="4099256"/>
                </a:cubicBezTo>
                <a:lnTo>
                  <a:pt x="1818212" y="4099256"/>
                </a:lnTo>
                <a:cubicBezTo>
                  <a:pt x="1814026" y="4099759"/>
                  <a:pt x="1811347" y="4099842"/>
                  <a:pt x="1810175" y="4099508"/>
                </a:cubicBezTo>
                <a:cubicBezTo>
                  <a:pt x="1808333" y="4099173"/>
                  <a:pt x="1807413" y="4098001"/>
                  <a:pt x="1807413" y="4095992"/>
                </a:cubicBezTo>
                <a:lnTo>
                  <a:pt x="1873716" y="4035214"/>
                </a:lnTo>
                <a:lnTo>
                  <a:pt x="1873716" y="4096996"/>
                </a:lnTo>
                <a:cubicBezTo>
                  <a:pt x="1873716" y="4098838"/>
                  <a:pt x="1872627" y="4099842"/>
                  <a:pt x="1870451" y="4100010"/>
                </a:cubicBezTo>
                <a:cubicBezTo>
                  <a:pt x="1869111" y="4100177"/>
                  <a:pt x="1866097" y="4099926"/>
                  <a:pt x="1861409" y="4099256"/>
                </a:cubicBezTo>
                <a:cubicBezTo>
                  <a:pt x="1858898" y="4098587"/>
                  <a:pt x="1856889" y="4099424"/>
                  <a:pt x="1855382" y="4101768"/>
                </a:cubicBezTo>
                <a:cubicBezTo>
                  <a:pt x="1854042" y="4103777"/>
                  <a:pt x="1853373" y="4106372"/>
                  <a:pt x="1853373" y="4109554"/>
                </a:cubicBezTo>
                <a:cubicBezTo>
                  <a:pt x="1853373" y="4112902"/>
                  <a:pt x="1854042" y="4115665"/>
                  <a:pt x="1855382" y="4117841"/>
                </a:cubicBezTo>
                <a:cubicBezTo>
                  <a:pt x="1856889" y="4120185"/>
                  <a:pt x="1858898" y="4121190"/>
                  <a:pt x="1861409" y="4120855"/>
                </a:cubicBezTo>
                <a:cubicBezTo>
                  <a:pt x="1869446" y="4120185"/>
                  <a:pt x="1877818" y="4119851"/>
                  <a:pt x="1886524" y="4119851"/>
                </a:cubicBezTo>
                <a:cubicBezTo>
                  <a:pt x="1895398" y="4119851"/>
                  <a:pt x="1904105" y="4120185"/>
                  <a:pt x="1912644" y="4120855"/>
                </a:cubicBezTo>
                <a:cubicBezTo>
                  <a:pt x="1914988" y="4121525"/>
                  <a:pt x="1916913" y="4120688"/>
                  <a:pt x="1918420" y="4118344"/>
                </a:cubicBezTo>
                <a:cubicBezTo>
                  <a:pt x="1919592" y="4116335"/>
                  <a:pt x="1920178" y="4113656"/>
                  <a:pt x="1920178" y="4110307"/>
                </a:cubicBezTo>
                <a:cubicBezTo>
                  <a:pt x="1920178" y="4106958"/>
                  <a:pt x="1919592" y="4104196"/>
                  <a:pt x="1918420" y="4102019"/>
                </a:cubicBezTo>
                <a:cubicBezTo>
                  <a:pt x="1916913" y="4099675"/>
                  <a:pt x="1914988" y="4098754"/>
                  <a:pt x="1912644" y="4099256"/>
                </a:cubicBezTo>
                <a:cubicBezTo>
                  <a:pt x="1907453" y="4099926"/>
                  <a:pt x="1903686" y="4100177"/>
                  <a:pt x="1901342" y="4100010"/>
                </a:cubicBezTo>
                <a:cubicBezTo>
                  <a:pt x="1898328" y="4099675"/>
                  <a:pt x="1896821" y="4098670"/>
                  <a:pt x="1896821" y="4096996"/>
                </a:cubicBezTo>
                <a:lnTo>
                  <a:pt x="1896821" y="4011606"/>
                </a:lnTo>
                <a:cubicBezTo>
                  <a:pt x="1896821" y="4009764"/>
                  <a:pt x="1898077" y="4008592"/>
                  <a:pt x="1900589" y="4008090"/>
                </a:cubicBezTo>
                <a:cubicBezTo>
                  <a:pt x="1902095" y="4007755"/>
                  <a:pt x="1905193" y="4007588"/>
                  <a:pt x="1909881" y="4007588"/>
                </a:cubicBezTo>
                <a:lnTo>
                  <a:pt x="1912644" y="4007839"/>
                </a:lnTo>
                <a:cubicBezTo>
                  <a:pt x="1914988" y="4008006"/>
                  <a:pt x="1916913" y="4006918"/>
                  <a:pt x="1918420" y="4004574"/>
                </a:cubicBezTo>
                <a:cubicBezTo>
                  <a:pt x="1919592" y="4002565"/>
                  <a:pt x="1920178" y="3999970"/>
                  <a:pt x="1920178" y="3996788"/>
                </a:cubicBezTo>
                <a:cubicBezTo>
                  <a:pt x="1920178" y="3993607"/>
                  <a:pt x="1919592" y="3991012"/>
                  <a:pt x="1918420" y="3989003"/>
                </a:cubicBezTo>
                <a:cubicBezTo>
                  <a:pt x="1916913" y="3986659"/>
                  <a:pt x="1914988" y="3985738"/>
                  <a:pt x="1912644" y="3986240"/>
                </a:cubicBezTo>
                <a:cubicBezTo>
                  <a:pt x="1901593" y="3986910"/>
                  <a:pt x="1892552" y="3987245"/>
                  <a:pt x="1885519" y="3987245"/>
                </a:cubicBezTo>
                <a:cubicBezTo>
                  <a:pt x="1878655" y="3987245"/>
                  <a:pt x="1870618" y="3986910"/>
                  <a:pt x="1861409" y="3986240"/>
                </a:cubicBezTo>
                <a:cubicBezTo>
                  <a:pt x="1858898" y="3985738"/>
                  <a:pt x="1856889" y="3986659"/>
                  <a:pt x="1855382" y="3989003"/>
                </a:cubicBezTo>
                <a:cubicBezTo>
                  <a:pt x="1854042" y="3991012"/>
                  <a:pt x="1853373" y="3993607"/>
                  <a:pt x="1853373" y="3996788"/>
                </a:cubicBezTo>
                <a:cubicBezTo>
                  <a:pt x="1853373" y="3999970"/>
                  <a:pt x="1854042" y="4002565"/>
                  <a:pt x="1855382" y="4004574"/>
                </a:cubicBezTo>
                <a:cubicBezTo>
                  <a:pt x="1856889" y="4006918"/>
                  <a:pt x="1858898" y="4008006"/>
                  <a:pt x="1861409" y="4007839"/>
                </a:cubicBezTo>
                <a:lnTo>
                  <a:pt x="1863670" y="4007588"/>
                </a:lnTo>
                <a:cubicBezTo>
                  <a:pt x="1867521" y="4007588"/>
                  <a:pt x="1870032" y="4007755"/>
                  <a:pt x="1871204" y="4008090"/>
                </a:cubicBezTo>
                <a:cubicBezTo>
                  <a:pt x="1872878" y="4008592"/>
                  <a:pt x="1873716" y="4009764"/>
                  <a:pt x="1873716" y="4011606"/>
                </a:cubicBezTo>
                <a:lnTo>
                  <a:pt x="1807413" y="4072384"/>
                </a:lnTo>
                <a:lnTo>
                  <a:pt x="1807413" y="4012611"/>
                </a:lnTo>
                <a:cubicBezTo>
                  <a:pt x="1807413" y="4010267"/>
                  <a:pt x="1808333" y="4008843"/>
                  <a:pt x="1810175" y="4008341"/>
                </a:cubicBezTo>
                <a:cubicBezTo>
                  <a:pt x="1811515" y="4007839"/>
                  <a:pt x="1814277" y="4007588"/>
                  <a:pt x="1818463" y="4007588"/>
                </a:cubicBezTo>
                <a:lnTo>
                  <a:pt x="1820724" y="4007839"/>
                </a:lnTo>
                <a:cubicBezTo>
                  <a:pt x="1823068" y="4008006"/>
                  <a:pt x="1824993" y="4006834"/>
                  <a:pt x="1826500" y="4004323"/>
                </a:cubicBezTo>
                <a:cubicBezTo>
                  <a:pt x="1827840" y="4002146"/>
                  <a:pt x="1828509" y="3999551"/>
                  <a:pt x="1828509" y="3996537"/>
                </a:cubicBezTo>
                <a:cubicBezTo>
                  <a:pt x="1828509" y="3993356"/>
                  <a:pt x="1827840" y="3990761"/>
                  <a:pt x="1826500" y="3988752"/>
                </a:cubicBezTo>
                <a:cubicBezTo>
                  <a:pt x="1824993" y="3986575"/>
                  <a:pt x="1823068" y="3985738"/>
                  <a:pt x="1820724" y="3986240"/>
                </a:cubicBezTo>
                <a:cubicBezTo>
                  <a:pt x="1814696" y="3987077"/>
                  <a:pt x="1806743" y="3987496"/>
                  <a:pt x="1796864" y="3987496"/>
                </a:cubicBezTo>
                <a:cubicBezTo>
                  <a:pt x="1787488" y="3987496"/>
                  <a:pt x="1777610" y="3987077"/>
                  <a:pt x="1767229" y="3986240"/>
                </a:cubicBezTo>
                <a:close/>
                <a:moveTo>
                  <a:pt x="1586254" y="3986240"/>
                </a:moveTo>
                <a:cubicBezTo>
                  <a:pt x="1584077" y="3985905"/>
                  <a:pt x="1582403" y="3986826"/>
                  <a:pt x="1581231" y="3989003"/>
                </a:cubicBezTo>
                <a:cubicBezTo>
                  <a:pt x="1580226" y="3991012"/>
                  <a:pt x="1579724" y="3993607"/>
                  <a:pt x="1579724" y="3996788"/>
                </a:cubicBezTo>
                <a:cubicBezTo>
                  <a:pt x="1579724" y="3999802"/>
                  <a:pt x="1580226" y="4002397"/>
                  <a:pt x="1581231" y="4004574"/>
                </a:cubicBezTo>
                <a:cubicBezTo>
                  <a:pt x="1582403" y="4006918"/>
                  <a:pt x="1584077" y="4008006"/>
                  <a:pt x="1586254" y="4007839"/>
                </a:cubicBezTo>
                <a:cubicBezTo>
                  <a:pt x="1591277" y="4007169"/>
                  <a:pt x="1595211" y="4007169"/>
                  <a:pt x="1598058" y="4007839"/>
                </a:cubicBezTo>
                <a:cubicBezTo>
                  <a:pt x="1601574" y="4008509"/>
                  <a:pt x="1603332" y="4010099"/>
                  <a:pt x="1603332" y="4012611"/>
                </a:cubicBezTo>
                <a:lnTo>
                  <a:pt x="1603332" y="4095992"/>
                </a:lnTo>
                <a:cubicBezTo>
                  <a:pt x="1603332" y="4098168"/>
                  <a:pt x="1601574" y="4099424"/>
                  <a:pt x="1598058" y="4099759"/>
                </a:cubicBezTo>
                <a:cubicBezTo>
                  <a:pt x="1595714" y="4099926"/>
                  <a:pt x="1591779" y="4099759"/>
                  <a:pt x="1586254" y="4099256"/>
                </a:cubicBezTo>
                <a:cubicBezTo>
                  <a:pt x="1584245" y="4098754"/>
                  <a:pt x="1582570" y="4099675"/>
                  <a:pt x="1581231" y="4102019"/>
                </a:cubicBezTo>
                <a:cubicBezTo>
                  <a:pt x="1580226" y="4104028"/>
                  <a:pt x="1579724" y="4106623"/>
                  <a:pt x="1579724" y="4109805"/>
                </a:cubicBezTo>
                <a:cubicBezTo>
                  <a:pt x="1579724" y="4112986"/>
                  <a:pt x="1580226" y="4115665"/>
                  <a:pt x="1581231" y="4117841"/>
                </a:cubicBezTo>
                <a:cubicBezTo>
                  <a:pt x="1582570" y="4120185"/>
                  <a:pt x="1584245" y="4121190"/>
                  <a:pt x="1586254" y="4120855"/>
                </a:cubicBezTo>
                <a:cubicBezTo>
                  <a:pt x="1598309" y="4120185"/>
                  <a:pt x="1608020" y="4119851"/>
                  <a:pt x="1615387" y="4119851"/>
                </a:cubicBezTo>
                <a:cubicBezTo>
                  <a:pt x="1624094" y="4119851"/>
                  <a:pt x="1632214" y="4120185"/>
                  <a:pt x="1639749" y="4120855"/>
                </a:cubicBezTo>
                <a:cubicBezTo>
                  <a:pt x="1642093" y="4121023"/>
                  <a:pt x="1644018" y="4119934"/>
                  <a:pt x="1645525" y="4117590"/>
                </a:cubicBezTo>
                <a:cubicBezTo>
                  <a:pt x="1646865" y="4115414"/>
                  <a:pt x="1647534" y="4112818"/>
                  <a:pt x="1647534" y="4109805"/>
                </a:cubicBezTo>
                <a:cubicBezTo>
                  <a:pt x="1647534" y="4106791"/>
                  <a:pt x="1646865" y="4104279"/>
                  <a:pt x="1645525" y="4102270"/>
                </a:cubicBezTo>
                <a:cubicBezTo>
                  <a:pt x="1644018" y="4099926"/>
                  <a:pt x="1642093" y="4098922"/>
                  <a:pt x="1639749" y="4099256"/>
                </a:cubicBezTo>
                <a:lnTo>
                  <a:pt x="1637237" y="4099256"/>
                </a:lnTo>
                <a:cubicBezTo>
                  <a:pt x="1633051" y="4099759"/>
                  <a:pt x="1630372" y="4099842"/>
                  <a:pt x="1629200" y="4099508"/>
                </a:cubicBezTo>
                <a:cubicBezTo>
                  <a:pt x="1627358" y="4099173"/>
                  <a:pt x="1626438" y="4098001"/>
                  <a:pt x="1626438" y="4095992"/>
                </a:cubicBezTo>
                <a:lnTo>
                  <a:pt x="1692740" y="4035214"/>
                </a:lnTo>
                <a:lnTo>
                  <a:pt x="1692740" y="4096996"/>
                </a:lnTo>
                <a:cubicBezTo>
                  <a:pt x="1692740" y="4098838"/>
                  <a:pt x="1691652" y="4099842"/>
                  <a:pt x="1689476" y="4100010"/>
                </a:cubicBezTo>
                <a:cubicBezTo>
                  <a:pt x="1688136" y="4100177"/>
                  <a:pt x="1685122" y="4099926"/>
                  <a:pt x="1680434" y="4099256"/>
                </a:cubicBezTo>
                <a:cubicBezTo>
                  <a:pt x="1677923" y="4098587"/>
                  <a:pt x="1675914" y="4099424"/>
                  <a:pt x="1674407" y="4101768"/>
                </a:cubicBezTo>
                <a:cubicBezTo>
                  <a:pt x="1673067" y="4103777"/>
                  <a:pt x="1672398" y="4106372"/>
                  <a:pt x="1672398" y="4109554"/>
                </a:cubicBezTo>
                <a:cubicBezTo>
                  <a:pt x="1672398" y="4112902"/>
                  <a:pt x="1673067" y="4115665"/>
                  <a:pt x="1674407" y="4117841"/>
                </a:cubicBezTo>
                <a:cubicBezTo>
                  <a:pt x="1675914" y="4120185"/>
                  <a:pt x="1677923" y="4121190"/>
                  <a:pt x="1680434" y="4120855"/>
                </a:cubicBezTo>
                <a:cubicBezTo>
                  <a:pt x="1688471" y="4120185"/>
                  <a:pt x="1696842" y="4119851"/>
                  <a:pt x="1705549" y="4119851"/>
                </a:cubicBezTo>
                <a:cubicBezTo>
                  <a:pt x="1714423" y="4119851"/>
                  <a:pt x="1723129" y="4120185"/>
                  <a:pt x="1731668" y="4120855"/>
                </a:cubicBezTo>
                <a:cubicBezTo>
                  <a:pt x="1734012" y="4121525"/>
                  <a:pt x="1735938" y="4120688"/>
                  <a:pt x="1737445" y="4118344"/>
                </a:cubicBezTo>
                <a:cubicBezTo>
                  <a:pt x="1738617" y="4116335"/>
                  <a:pt x="1739202" y="4113656"/>
                  <a:pt x="1739203" y="4110307"/>
                </a:cubicBezTo>
                <a:cubicBezTo>
                  <a:pt x="1739202" y="4106958"/>
                  <a:pt x="1738617" y="4104196"/>
                  <a:pt x="1737445" y="4102019"/>
                </a:cubicBezTo>
                <a:cubicBezTo>
                  <a:pt x="1735938" y="4099675"/>
                  <a:pt x="1734012" y="4098754"/>
                  <a:pt x="1731668" y="4099256"/>
                </a:cubicBezTo>
                <a:cubicBezTo>
                  <a:pt x="1726478" y="4099926"/>
                  <a:pt x="1722711" y="4100177"/>
                  <a:pt x="1720367" y="4100010"/>
                </a:cubicBezTo>
                <a:cubicBezTo>
                  <a:pt x="1717353" y="4099675"/>
                  <a:pt x="1715846" y="4098670"/>
                  <a:pt x="1715846" y="4096996"/>
                </a:cubicBezTo>
                <a:lnTo>
                  <a:pt x="1715846" y="4011606"/>
                </a:lnTo>
                <a:cubicBezTo>
                  <a:pt x="1715846" y="4009764"/>
                  <a:pt x="1717102" y="4008592"/>
                  <a:pt x="1719613" y="4008090"/>
                </a:cubicBezTo>
                <a:cubicBezTo>
                  <a:pt x="1721120" y="4007755"/>
                  <a:pt x="1724218" y="4007588"/>
                  <a:pt x="1728906" y="4007588"/>
                </a:cubicBezTo>
                <a:lnTo>
                  <a:pt x="1731668" y="4007839"/>
                </a:lnTo>
                <a:cubicBezTo>
                  <a:pt x="1734012" y="4008006"/>
                  <a:pt x="1735938" y="4006918"/>
                  <a:pt x="1737445" y="4004574"/>
                </a:cubicBezTo>
                <a:cubicBezTo>
                  <a:pt x="1738617" y="4002565"/>
                  <a:pt x="1739202" y="3999970"/>
                  <a:pt x="1739203" y="3996788"/>
                </a:cubicBezTo>
                <a:cubicBezTo>
                  <a:pt x="1739202" y="3993607"/>
                  <a:pt x="1738617" y="3991012"/>
                  <a:pt x="1737445" y="3989003"/>
                </a:cubicBezTo>
                <a:cubicBezTo>
                  <a:pt x="1735938" y="3986659"/>
                  <a:pt x="1734012" y="3985738"/>
                  <a:pt x="1731668" y="3986240"/>
                </a:cubicBezTo>
                <a:cubicBezTo>
                  <a:pt x="1720618" y="3986910"/>
                  <a:pt x="1711576" y="3987245"/>
                  <a:pt x="1704544" y="3987245"/>
                </a:cubicBezTo>
                <a:cubicBezTo>
                  <a:pt x="1697680" y="3987245"/>
                  <a:pt x="1689643" y="3986910"/>
                  <a:pt x="1680434" y="3986240"/>
                </a:cubicBezTo>
                <a:cubicBezTo>
                  <a:pt x="1677923" y="3985738"/>
                  <a:pt x="1675914" y="3986659"/>
                  <a:pt x="1674407" y="3989003"/>
                </a:cubicBezTo>
                <a:cubicBezTo>
                  <a:pt x="1673067" y="3991012"/>
                  <a:pt x="1672398" y="3993607"/>
                  <a:pt x="1672398" y="3996788"/>
                </a:cubicBezTo>
                <a:cubicBezTo>
                  <a:pt x="1672398" y="3999970"/>
                  <a:pt x="1673067" y="4002565"/>
                  <a:pt x="1674407" y="4004574"/>
                </a:cubicBezTo>
                <a:cubicBezTo>
                  <a:pt x="1675914" y="4006918"/>
                  <a:pt x="1677923" y="4008006"/>
                  <a:pt x="1680434" y="4007839"/>
                </a:cubicBezTo>
                <a:lnTo>
                  <a:pt x="1682694" y="4007588"/>
                </a:lnTo>
                <a:cubicBezTo>
                  <a:pt x="1686546" y="4007588"/>
                  <a:pt x="1689057" y="4007755"/>
                  <a:pt x="1690229" y="4008090"/>
                </a:cubicBezTo>
                <a:cubicBezTo>
                  <a:pt x="1691903" y="4008592"/>
                  <a:pt x="1692740" y="4009764"/>
                  <a:pt x="1692740" y="4011606"/>
                </a:cubicBezTo>
                <a:lnTo>
                  <a:pt x="1626438" y="4072384"/>
                </a:lnTo>
                <a:lnTo>
                  <a:pt x="1626438" y="4012611"/>
                </a:lnTo>
                <a:cubicBezTo>
                  <a:pt x="1626438" y="4010267"/>
                  <a:pt x="1627358" y="4008843"/>
                  <a:pt x="1629200" y="4008341"/>
                </a:cubicBezTo>
                <a:cubicBezTo>
                  <a:pt x="1630539" y="4007839"/>
                  <a:pt x="1633302" y="4007588"/>
                  <a:pt x="1637488" y="4007588"/>
                </a:cubicBezTo>
                <a:lnTo>
                  <a:pt x="1639749" y="4007839"/>
                </a:lnTo>
                <a:cubicBezTo>
                  <a:pt x="1642093" y="4008006"/>
                  <a:pt x="1644018" y="4006834"/>
                  <a:pt x="1645525" y="4004323"/>
                </a:cubicBezTo>
                <a:cubicBezTo>
                  <a:pt x="1646865" y="4002146"/>
                  <a:pt x="1647534" y="3999551"/>
                  <a:pt x="1647534" y="3996537"/>
                </a:cubicBezTo>
                <a:cubicBezTo>
                  <a:pt x="1647534" y="3993356"/>
                  <a:pt x="1646865" y="3990761"/>
                  <a:pt x="1645525" y="3988752"/>
                </a:cubicBezTo>
                <a:cubicBezTo>
                  <a:pt x="1644018" y="3986575"/>
                  <a:pt x="1642093" y="3985738"/>
                  <a:pt x="1639749" y="3986240"/>
                </a:cubicBezTo>
                <a:cubicBezTo>
                  <a:pt x="1633720" y="3987077"/>
                  <a:pt x="1625768" y="3987496"/>
                  <a:pt x="1615889" y="3987496"/>
                </a:cubicBezTo>
                <a:cubicBezTo>
                  <a:pt x="1606513" y="3987496"/>
                  <a:pt x="1596635" y="3987077"/>
                  <a:pt x="1586254" y="3986240"/>
                </a:cubicBezTo>
                <a:close/>
                <a:moveTo>
                  <a:pt x="1086954" y="3986240"/>
                </a:moveTo>
                <a:cubicBezTo>
                  <a:pt x="1084610" y="3985905"/>
                  <a:pt x="1082852" y="3986826"/>
                  <a:pt x="1081680" y="3989003"/>
                </a:cubicBezTo>
                <a:cubicBezTo>
                  <a:pt x="1080508" y="3991012"/>
                  <a:pt x="1079922" y="3993607"/>
                  <a:pt x="1079922" y="3996788"/>
                </a:cubicBezTo>
                <a:cubicBezTo>
                  <a:pt x="1079922" y="3999802"/>
                  <a:pt x="1080508" y="4002397"/>
                  <a:pt x="1081680" y="4004574"/>
                </a:cubicBezTo>
                <a:cubicBezTo>
                  <a:pt x="1082852" y="4006918"/>
                  <a:pt x="1084610" y="4008006"/>
                  <a:pt x="1086954" y="4007839"/>
                </a:cubicBezTo>
                <a:cubicBezTo>
                  <a:pt x="1092981" y="4007671"/>
                  <a:pt x="1097084" y="4008090"/>
                  <a:pt x="1099260" y="4009095"/>
                </a:cubicBezTo>
                <a:cubicBezTo>
                  <a:pt x="1101939" y="4010099"/>
                  <a:pt x="1103279" y="4012527"/>
                  <a:pt x="1103279" y="4016378"/>
                </a:cubicBezTo>
                <a:lnTo>
                  <a:pt x="1103279" y="4090466"/>
                </a:lnTo>
                <a:cubicBezTo>
                  <a:pt x="1103279" y="4094317"/>
                  <a:pt x="1101856" y="4096912"/>
                  <a:pt x="1099009" y="4098252"/>
                </a:cubicBezTo>
                <a:cubicBezTo>
                  <a:pt x="1096665" y="4099256"/>
                  <a:pt x="1092647" y="4099591"/>
                  <a:pt x="1086954" y="4099256"/>
                </a:cubicBezTo>
                <a:cubicBezTo>
                  <a:pt x="1084777" y="4098754"/>
                  <a:pt x="1083019" y="4099675"/>
                  <a:pt x="1081680" y="4102019"/>
                </a:cubicBezTo>
                <a:cubicBezTo>
                  <a:pt x="1080675" y="4104196"/>
                  <a:pt x="1080173" y="4106875"/>
                  <a:pt x="1080173" y="4110056"/>
                </a:cubicBezTo>
                <a:cubicBezTo>
                  <a:pt x="1080173" y="4113237"/>
                  <a:pt x="1080675" y="4115832"/>
                  <a:pt x="1081680" y="4117841"/>
                </a:cubicBezTo>
                <a:cubicBezTo>
                  <a:pt x="1083019" y="4120185"/>
                  <a:pt x="1084777" y="4121190"/>
                  <a:pt x="1086954" y="4120855"/>
                </a:cubicBezTo>
                <a:cubicBezTo>
                  <a:pt x="1099679" y="4120185"/>
                  <a:pt x="1111567" y="4119851"/>
                  <a:pt x="1122617" y="4119851"/>
                </a:cubicBezTo>
                <a:cubicBezTo>
                  <a:pt x="1136681" y="4119683"/>
                  <a:pt x="1152085" y="4120018"/>
                  <a:pt x="1168828" y="4120855"/>
                </a:cubicBezTo>
                <a:cubicBezTo>
                  <a:pt x="1182390" y="4120855"/>
                  <a:pt x="1193608" y="4116753"/>
                  <a:pt x="1202482" y="4108549"/>
                </a:cubicBezTo>
                <a:cubicBezTo>
                  <a:pt x="1211188" y="4100512"/>
                  <a:pt x="1215542" y="4090885"/>
                  <a:pt x="1215542" y="4079667"/>
                </a:cubicBezTo>
                <a:cubicBezTo>
                  <a:pt x="1215542" y="4072467"/>
                  <a:pt x="1213197" y="4066189"/>
                  <a:pt x="1208509" y="4060831"/>
                </a:cubicBezTo>
                <a:cubicBezTo>
                  <a:pt x="1203487" y="4054636"/>
                  <a:pt x="1196119" y="4050283"/>
                  <a:pt x="1186408" y="4047771"/>
                </a:cubicBezTo>
                <a:cubicBezTo>
                  <a:pt x="1194278" y="4044925"/>
                  <a:pt x="1199636" y="4041744"/>
                  <a:pt x="1202482" y="4038228"/>
                </a:cubicBezTo>
                <a:cubicBezTo>
                  <a:pt x="1205328" y="4034879"/>
                  <a:pt x="1206751" y="4029856"/>
                  <a:pt x="1206752" y="4023159"/>
                </a:cubicBezTo>
                <a:cubicBezTo>
                  <a:pt x="1206751" y="4012778"/>
                  <a:pt x="1203068" y="4004239"/>
                  <a:pt x="1195701" y="3997542"/>
                </a:cubicBezTo>
                <a:cubicBezTo>
                  <a:pt x="1187664" y="3990007"/>
                  <a:pt x="1176279" y="3986240"/>
                  <a:pt x="1161545" y="3986240"/>
                </a:cubicBezTo>
                <a:cubicBezTo>
                  <a:pt x="1147481" y="3986910"/>
                  <a:pt x="1133416" y="3987161"/>
                  <a:pt x="1119352" y="3986994"/>
                </a:cubicBezTo>
                <a:cubicBezTo>
                  <a:pt x="1107632" y="3986994"/>
                  <a:pt x="1096832" y="3986742"/>
                  <a:pt x="1086954" y="3986240"/>
                </a:cubicBezTo>
                <a:close/>
                <a:moveTo>
                  <a:pt x="3434857" y="3985989"/>
                </a:moveTo>
                <a:cubicBezTo>
                  <a:pt x="3432513" y="3985487"/>
                  <a:pt x="3430755" y="3986324"/>
                  <a:pt x="3429583" y="3988500"/>
                </a:cubicBezTo>
                <a:cubicBezTo>
                  <a:pt x="3428411" y="3990677"/>
                  <a:pt x="3427825" y="3993356"/>
                  <a:pt x="3427825" y="3996537"/>
                </a:cubicBezTo>
                <a:cubicBezTo>
                  <a:pt x="3427825" y="3999718"/>
                  <a:pt x="3428411" y="4002314"/>
                  <a:pt x="3429583" y="4004323"/>
                </a:cubicBezTo>
                <a:cubicBezTo>
                  <a:pt x="3430755" y="4006834"/>
                  <a:pt x="3432513" y="4007923"/>
                  <a:pt x="3434857" y="4007588"/>
                </a:cubicBezTo>
                <a:cubicBezTo>
                  <a:pt x="3439042" y="4007085"/>
                  <a:pt x="3442475" y="4007169"/>
                  <a:pt x="3445154" y="4007839"/>
                </a:cubicBezTo>
                <a:cubicBezTo>
                  <a:pt x="3449172" y="4008676"/>
                  <a:pt x="3451181" y="4010434"/>
                  <a:pt x="3451181" y="4013113"/>
                </a:cubicBezTo>
                <a:lnTo>
                  <a:pt x="3451181" y="4096243"/>
                </a:lnTo>
                <a:cubicBezTo>
                  <a:pt x="3451181" y="4098084"/>
                  <a:pt x="3449172" y="4099256"/>
                  <a:pt x="3445154" y="4099759"/>
                </a:cubicBezTo>
                <a:cubicBezTo>
                  <a:pt x="3441805" y="4099926"/>
                  <a:pt x="3438373" y="4099591"/>
                  <a:pt x="3434857" y="4098754"/>
                </a:cubicBezTo>
                <a:cubicBezTo>
                  <a:pt x="3432513" y="4098252"/>
                  <a:pt x="3430755" y="4099256"/>
                  <a:pt x="3429583" y="4101768"/>
                </a:cubicBezTo>
                <a:cubicBezTo>
                  <a:pt x="3428411" y="4103777"/>
                  <a:pt x="3427825" y="4106372"/>
                  <a:pt x="3427825" y="4109554"/>
                </a:cubicBezTo>
                <a:cubicBezTo>
                  <a:pt x="3427825" y="4112735"/>
                  <a:pt x="3428411" y="4115414"/>
                  <a:pt x="3429583" y="4117590"/>
                </a:cubicBezTo>
                <a:cubicBezTo>
                  <a:pt x="3430755" y="4119767"/>
                  <a:pt x="3432513" y="4120688"/>
                  <a:pt x="3434857" y="4120353"/>
                </a:cubicBezTo>
                <a:cubicBezTo>
                  <a:pt x="3440047" y="4120018"/>
                  <a:pt x="3446075" y="4119851"/>
                  <a:pt x="3452939" y="4119851"/>
                </a:cubicBezTo>
                <a:cubicBezTo>
                  <a:pt x="3459804" y="4119851"/>
                  <a:pt x="3466920" y="4120018"/>
                  <a:pt x="3474287" y="4120353"/>
                </a:cubicBezTo>
                <a:lnTo>
                  <a:pt x="3474287" y="4069119"/>
                </a:lnTo>
                <a:lnTo>
                  <a:pt x="3492621" y="4054050"/>
                </a:lnTo>
                <a:lnTo>
                  <a:pt x="3517735" y="4090466"/>
                </a:lnTo>
                <a:cubicBezTo>
                  <a:pt x="3519912" y="4093313"/>
                  <a:pt x="3520917" y="4095573"/>
                  <a:pt x="3520749" y="4097247"/>
                </a:cubicBezTo>
                <a:cubicBezTo>
                  <a:pt x="3520749" y="4098754"/>
                  <a:pt x="3519744" y="4099256"/>
                  <a:pt x="3517735" y="4098754"/>
                </a:cubicBezTo>
                <a:cubicBezTo>
                  <a:pt x="3515224" y="4098252"/>
                  <a:pt x="3513131" y="4099173"/>
                  <a:pt x="3511457" y="4101517"/>
                </a:cubicBezTo>
                <a:cubicBezTo>
                  <a:pt x="3510117" y="4103693"/>
                  <a:pt x="3509364" y="4106289"/>
                  <a:pt x="3509196" y="4109302"/>
                </a:cubicBezTo>
                <a:cubicBezTo>
                  <a:pt x="3509196" y="4112484"/>
                  <a:pt x="3509866" y="4115079"/>
                  <a:pt x="3511205" y="4117088"/>
                </a:cubicBezTo>
                <a:cubicBezTo>
                  <a:pt x="3512880" y="4119432"/>
                  <a:pt x="3515308" y="4120520"/>
                  <a:pt x="3518489" y="4120353"/>
                </a:cubicBezTo>
                <a:cubicBezTo>
                  <a:pt x="3525019" y="4119851"/>
                  <a:pt x="3533976" y="4119599"/>
                  <a:pt x="3545362" y="4119599"/>
                </a:cubicBezTo>
                <a:cubicBezTo>
                  <a:pt x="3554403" y="4119767"/>
                  <a:pt x="3562523" y="4120018"/>
                  <a:pt x="3569723" y="4120353"/>
                </a:cubicBezTo>
                <a:cubicBezTo>
                  <a:pt x="3572234" y="4120520"/>
                  <a:pt x="3574243" y="4119348"/>
                  <a:pt x="3575750" y="4116837"/>
                </a:cubicBezTo>
                <a:cubicBezTo>
                  <a:pt x="3577090" y="4114660"/>
                  <a:pt x="3577760" y="4112065"/>
                  <a:pt x="3577760" y="4109051"/>
                </a:cubicBezTo>
                <a:cubicBezTo>
                  <a:pt x="3577760" y="4105870"/>
                  <a:pt x="3577090" y="4103275"/>
                  <a:pt x="3575750" y="4101266"/>
                </a:cubicBezTo>
                <a:cubicBezTo>
                  <a:pt x="3574243" y="4099089"/>
                  <a:pt x="3572234" y="4098252"/>
                  <a:pt x="3569723" y="4098754"/>
                </a:cubicBezTo>
                <a:lnTo>
                  <a:pt x="3563444" y="4099508"/>
                </a:lnTo>
                <a:cubicBezTo>
                  <a:pt x="3559426" y="4100010"/>
                  <a:pt x="3556747" y="4100177"/>
                  <a:pt x="3555407" y="4100010"/>
                </a:cubicBezTo>
                <a:cubicBezTo>
                  <a:pt x="3553398" y="4099842"/>
                  <a:pt x="3551808" y="4098922"/>
                  <a:pt x="3550636" y="4097247"/>
                </a:cubicBezTo>
                <a:lnTo>
                  <a:pt x="3510201" y="4040237"/>
                </a:lnTo>
                <a:lnTo>
                  <a:pt x="3547873" y="4010853"/>
                </a:lnTo>
                <a:cubicBezTo>
                  <a:pt x="3549882" y="4009178"/>
                  <a:pt x="3552143" y="4008174"/>
                  <a:pt x="3554654" y="4007839"/>
                </a:cubicBezTo>
                <a:cubicBezTo>
                  <a:pt x="3556161" y="4007504"/>
                  <a:pt x="3558421" y="4007420"/>
                  <a:pt x="3561435" y="4007588"/>
                </a:cubicBezTo>
                <a:lnTo>
                  <a:pt x="3566709" y="4007588"/>
                </a:lnTo>
                <a:cubicBezTo>
                  <a:pt x="3569555" y="4007755"/>
                  <a:pt x="3571816" y="4006667"/>
                  <a:pt x="3573490" y="4004323"/>
                </a:cubicBezTo>
                <a:cubicBezTo>
                  <a:pt x="3574997" y="4002314"/>
                  <a:pt x="3575750" y="3999718"/>
                  <a:pt x="3575750" y="3996537"/>
                </a:cubicBezTo>
                <a:cubicBezTo>
                  <a:pt x="3575750" y="3993523"/>
                  <a:pt x="3574997" y="3990928"/>
                  <a:pt x="3573490" y="3988752"/>
                </a:cubicBezTo>
                <a:cubicBezTo>
                  <a:pt x="3571816" y="3986575"/>
                  <a:pt x="3569555" y="3985654"/>
                  <a:pt x="3566709" y="3985989"/>
                </a:cubicBezTo>
                <a:cubicBezTo>
                  <a:pt x="3556161" y="3986826"/>
                  <a:pt x="3546199" y="3987245"/>
                  <a:pt x="3536823" y="3987245"/>
                </a:cubicBezTo>
                <a:cubicBezTo>
                  <a:pt x="3525605" y="3987412"/>
                  <a:pt x="3516312" y="3986994"/>
                  <a:pt x="3508945" y="3985989"/>
                </a:cubicBezTo>
                <a:cubicBezTo>
                  <a:pt x="3506601" y="3985319"/>
                  <a:pt x="3504676" y="3986156"/>
                  <a:pt x="3503169" y="3988500"/>
                </a:cubicBezTo>
                <a:cubicBezTo>
                  <a:pt x="3501997" y="3990342"/>
                  <a:pt x="3501411" y="3992937"/>
                  <a:pt x="3501411" y="3996286"/>
                </a:cubicBezTo>
                <a:cubicBezTo>
                  <a:pt x="3501411" y="3999300"/>
                  <a:pt x="3501913" y="4001895"/>
                  <a:pt x="3502918" y="4004072"/>
                </a:cubicBezTo>
                <a:cubicBezTo>
                  <a:pt x="3503922" y="4006583"/>
                  <a:pt x="3505345" y="4007755"/>
                  <a:pt x="3507187" y="4007588"/>
                </a:cubicBezTo>
                <a:cubicBezTo>
                  <a:pt x="3510033" y="4007588"/>
                  <a:pt x="3511791" y="4007923"/>
                  <a:pt x="3512461" y="4008592"/>
                </a:cubicBezTo>
                <a:cubicBezTo>
                  <a:pt x="3513466" y="4009095"/>
                  <a:pt x="3513298" y="4010183"/>
                  <a:pt x="3511959" y="4011857"/>
                </a:cubicBezTo>
                <a:lnTo>
                  <a:pt x="3474287" y="4041744"/>
                </a:lnTo>
                <a:lnTo>
                  <a:pt x="3474287" y="3985989"/>
                </a:lnTo>
                <a:cubicBezTo>
                  <a:pt x="3468427" y="3986994"/>
                  <a:pt x="3461897" y="3987412"/>
                  <a:pt x="3454697" y="3987245"/>
                </a:cubicBezTo>
                <a:cubicBezTo>
                  <a:pt x="3449674" y="3987077"/>
                  <a:pt x="3443061" y="3986659"/>
                  <a:pt x="3434857" y="3985989"/>
                </a:cubicBezTo>
                <a:close/>
                <a:moveTo>
                  <a:pt x="2272807" y="3985989"/>
                </a:moveTo>
                <a:cubicBezTo>
                  <a:pt x="2270463" y="3985487"/>
                  <a:pt x="2268705" y="3986324"/>
                  <a:pt x="2267533" y="3988500"/>
                </a:cubicBezTo>
                <a:cubicBezTo>
                  <a:pt x="2266361" y="3990677"/>
                  <a:pt x="2265775" y="3993356"/>
                  <a:pt x="2265775" y="3996537"/>
                </a:cubicBezTo>
                <a:cubicBezTo>
                  <a:pt x="2265775" y="3999718"/>
                  <a:pt x="2266361" y="4002314"/>
                  <a:pt x="2267533" y="4004323"/>
                </a:cubicBezTo>
                <a:cubicBezTo>
                  <a:pt x="2268705" y="4006834"/>
                  <a:pt x="2270463" y="4007923"/>
                  <a:pt x="2272807" y="4007588"/>
                </a:cubicBezTo>
                <a:cubicBezTo>
                  <a:pt x="2276992" y="4007085"/>
                  <a:pt x="2280425" y="4007169"/>
                  <a:pt x="2283104" y="4007839"/>
                </a:cubicBezTo>
                <a:cubicBezTo>
                  <a:pt x="2287122" y="4008676"/>
                  <a:pt x="2289131" y="4010434"/>
                  <a:pt x="2289131" y="4013113"/>
                </a:cubicBezTo>
                <a:lnTo>
                  <a:pt x="2289131" y="4096243"/>
                </a:lnTo>
                <a:cubicBezTo>
                  <a:pt x="2289131" y="4098084"/>
                  <a:pt x="2287122" y="4099256"/>
                  <a:pt x="2283104" y="4099759"/>
                </a:cubicBezTo>
                <a:cubicBezTo>
                  <a:pt x="2279755" y="4099926"/>
                  <a:pt x="2276323" y="4099591"/>
                  <a:pt x="2272807" y="4098754"/>
                </a:cubicBezTo>
                <a:cubicBezTo>
                  <a:pt x="2270463" y="4098252"/>
                  <a:pt x="2268705" y="4099256"/>
                  <a:pt x="2267533" y="4101768"/>
                </a:cubicBezTo>
                <a:cubicBezTo>
                  <a:pt x="2266361" y="4103777"/>
                  <a:pt x="2265775" y="4106372"/>
                  <a:pt x="2265775" y="4109554"/>
                </a:cubicBezTo>
                <a:cubicBezTo>
                  <a:pt x="2265775" y="4112735"/>
                  <a:pt x="2266361" y="4115414"/>
                  <a:pt x="2267533" y="4117590"/>
                </a:cubicBezTo>
                <a:cubicBezTo>
                  <a:pt x="2268705" y="4119767"/>
                  <a:pt x="2270463" y="4120688"/>
                  <a:pt x="2272807" y="4120353"/>
                </a:cubicBezTo>
                <a:cubicBezTo>
                  <a:pt x="2277997" y="4120018"/>
                  <a:pt x="2284025" y="4119851"/>
                  <a:pt x="2290889" y="4119851"/>
                </a:cubicBezTo>
                <a:cubicBezTo>
                  <a:pt x="2297754" y="4119851"/>
                  <a:pt x="2304870" y="4120018"/>
                  <a:pt x="2312237" y="4120353"/>
                </a:cubicBezTo>
                <a:lnTo>
                  <a:pt x="2312237" y="4069119"/>
                </a:lnTo>
                <a:lnTo>
                  <a:pt x="2330571" y="4054050"/>
                </a:lnTo>
                <a:lnTo>
                  <a:pt x="2355685" y="4090466"/>
                </a:lnTo>
                <a:cubicBezTo>
                  <a:pt x="2357862" y="4093313"/>
                  <a:pt x="2358867" y="4095573"/>
                  <a:pt x="2358699" y="4097247"/>
                </a:cubicBezTo>
                <a:cubicBezTo>
                  <a:pt x="2358699" y="4098754"/>
                  <a:pt x="2357694" y="4099256"/>
                  <a:pt x="2355685" y="4098754"/>
                </a:cubicBezTo>
                <a:cubicBezTo>
                  <a:pt x="2353174" y="4098252"/>
                  <a:pt x="2351081" y="4099173"/>
                  <a:pt x="2349407" y="4101517"/>
                </a:cubicBezTo>
                <a:cubicBezTo>
                  <a:pt x="2348067" y="4103693"/>
                  <a:pt x="2347314" y="4106289"/>
                  <a:pt x="2347146" y="4109302"/>
                </a:cubicBezTo>
                <a:cubicBezTo>
                  <a:pt x="2347146" y="4112484"/>
                  <a:pt x="2347816" y="4115079"/>
                  <a:pt x="2349155" y="4117088"/>
                </a:cubicBezTo>
                <a:cubicBezTo>
                  <a:pt x="2350830" y="4119432"/>
                  <a:pt x="2353258" y="4120520"/>
                  <a:pt x="2356439" y="4120353"/>
                </a:cubicBezTo>
                <a:cubicBezTo>
                  <a:pt x="2362969" y="4119851"/>
                  <a:pt x="2371926" y="4119599"/>
                  <a:pt x="2383312" y="4119599"/>
                </a:cubicBezTo>
                <a:cubicBezTo>
                  <a:pt x="2392353" y="4119767"/>
                  <a:pt x="2400473" y="4120018"/>
                  <a:pt x="2407673" y="4120353"/>
                </a:cubicBezTo>
                <a:cubicBezTo>
                  <a:pt x="2410184" y="4120520"/>
                  <a:pt x="2412193" y="4119348"/>
                  <a:pt x="2413700" y="4116837"/>
                </a:cubicBezTo>
                <a:cubicBezTo>
                  <a:pt x="2415040" y="4114660"/>
                  <a:pt x="2415710" y="4112065"/>
                  <a:pt x="2415710" y="4109051"/>
                </a:cubicBezTo>
                <a:cubicBezTo>
                  <a:pt x="2415710" y="4105870"/>
                  <a:pt x="2415040" y="4103275"/>
                  <a:pt x="2413700" y="4101266"/>
                </a:cubicBezTo>
                <a:cubicBezTo>
                  <a:pt x="2412193" y="4099089"/>
                  <a:pt x="2410184" y="4098252"/>
                  <a:pt x="2407673" y="4098754"/>
                </a:cubicBezTo>
                <a:lnTo>
                  <a:pt x="2401394" y="4099508"/>
                </a:lnTo>
                <a:cubicBezTo>
                  <a:pt x="2397376" y="4100010"/>
                  <a:pt x="2394697" y="4100177"/>
                  <a:pt x="2393357" y="4100010"/>
                </a:cubicBezTo>
                <a:cubicBezTo>
                  <a:pt x="2391348" y="4099842"/>
                  <a:pt x="2389758" y="4098922"/>
                  <a:pt x="2388586" y="4097247"/>
                </a:cubicBezTo>
                <a:lnTo>
                  <a:pt x="2348151" y="4040237"/>
                </a:lnTo>
                <a:lnTo>
                  <a:pt x="2385823" y="4010853"/>
                </a:lnTo>
                <a:cubicBezTo>
                  <a:pt x="2387832" y="4009178"/>
                  <a:pt x="2390093" y="4008174"/>
                  <a:pt x="2392604" y="4007839"/>
                </a:cubicBezTo>
                <a:cubicBezTo>
                  <a:pt x="2394111" y="4007504"/>
                  <a:pt x="2396371" y="4007420"/>
                  <a:pt x="2399385" y="4007588"/>
                </a:cubicBezTo>
                <a:lnTo>
                  <a:pt x="2404659" y="4007588"/>
                </a:lnTo>
                <a:cubicBezTo>
                  <a:pt x="2407505" y="4007755"/>
                  <a:pt x="2409766" y="4006667"/>
                  <a:pt x="2411440" y="4004323"/>
                </a:cubicBezTo>
                <a:cubicBezTo>
                  <a:pt x="2412947" y="4002314"/>
                  <a:pt x="2413700" y="3999718"/>
                  <a:pt x="2413700" y="3996537"/>
                </a:cubicBezTo>
                <a:cubicBezTo>
                  <a:pt x="2413700" y="3993523"/>
                  <a:pt x="2412947" y="3990928"/>
                  <a:pt x="2411440" y="3988752"/>
                </a:cubicBezTo>
                <a:cubicBezTo>
                  <a:pt x="2409766" y="3986575"/>
                  <a:pt x="2407505" y="3985654"/>
                  <a:pt x="2404659" y="3985989"/>
                </a:cubicBezTo>
                <a:cubicBezTo>
                  <a:pt x="2394111" y="3986826"/>
                  <a:pt x="2384149" y="3987245"/>
                  <a:pt x="2374773" y="3987245"/>
                </a:cubicBezTo>
                <a:cubicBezTo>
                  <a:pt x="2363555" y="3987412"/>
                  <a:pt x="2354262" y="3986994"/>
                  <a:pt x="2346895" y="3985989"/>
                </a:cubicBezTo>
                <a:cubicBezTo>
                  <a:pt x="2344551" y="3985319"/>
                  <a:pt x="2342626" y="3986156"/>
                  <a:pt x="2341119" y="3988500"/>
                </a:cubicBezTo>
                <a:cubicBezTo>
                  <a:pt x="2339947" y="3990342"/>
                  <a:pt x="2339361" y="3992937"/>
                  <a:pt x="2339361" y="3996286"/>
                </a:cubicBezTo>
                <a:cubicBezTo>
                  <a:pt x="2339361" y="3999300"/>
                  <a:pt x="2339863" y="4001895"/>
                  <a:pt x="2340868" y="4004072"/>
                </a:cubicBezTo>
                <a:cubicBezTo>
                  <a:pt x="2341872" y="4006583"/>
                  <a:pt x="2343295" y="4007755"/>
                  <a:pt x="2345137" y="4007588"/>
                </a:cubicBezTo>
                <a:cubicBezTo>
                  <a:pt x="2347983" y="4007588"/>
                  <a:pt x="2349741" y="4007923"/>
                  <a:pt x="2350411" y="4008592"/>
                </a:cubicBezTo>
                <a:cubicBezTo>
                  <a:pt x="2351416" y="4009095"/>
                  <a:pt x="2351248" y="4010183"/>
                  <a:pt x="2349909" y="4011857"/>
                </a:cubicBezTo>
                <a:lnTo>
                  <a:pt x="2312237" y="4041744"/>
                </a:lnTo>
                <a:lnTo>
                  <a:pt x="2312237" y="3985989"/>
                </a:lnTo>
                <a:cubicBezTo>
                  <a:pt x="2306377" y="3986994"/>
                  <a:pt x="2299847" y="3987412"/>
                  <a:pt x="2292647" y="3987245"/>
                </a:cubicBezTo>
                <a:cubicBezTo>
                  <a:pt x="2287624" y="3987077"/>
                  <a:pt x="2281011" y="3986659"/>
                  <a:pt x="2272807" y="3985989"/>
                </a:cubicBezTo>
                <a:close/>
                <a:moveTo>
                  <a:pt x="1419325" y="3985989"/>
                </a:moveTo>
                <a:cubicBezTo>
                  <a:pt x="1417483" y="3985654"/>
                  <a:pt x="1416060" y="3986575"/>
                  <a:pt x="1415055" y="3988752"/>
                </a:cubicBezTo>
                <a:cubicBezTo>
                  <a:pt x="1414050" y="3990761"/>
                  <a:pt x="1413548" y="3993272"/>
                  <a:pt x="1413548" y="3996286"/>
                </a:cubicBezTo>
                <a:cubicBezTo>
                  <a:pt x="1413548" y="3998965"/>
                  <a:pt x="1413799" y="4001393"/>
                  <a:pt x="1414302" y="4003569"/>
                </a:cubicBezTo>
                <a:cubicBezTo>
                  <a:pt x="1414971" y="4005746"/>
                  <a:pt x="1415892" y="4006750"/>
                  <a:pt x="1417064" y="4006583"/>
                </a:cubicBezTo>
                <a:cubicBezTo>
                  <a:pt x="1421083" y="4006081"/>
                  <a:pt x="1423845" y="4006081"/>
                  <a:pt x="1425352" y="4006583"/>
                </a:cubicBezTo>
                <a:cubicBezTo>
                  <a:pt x="1427529" y="4007085"/>
                  <a:pt x="1428617" y="4008509"/>
                  <a:pt x="1428617" y="4010853"/>
                </a:cubicBezTo>
                <a:lnTo>
                  <a:pt x="1428617" y="4099508"/>
                </a:lnTo>
                <a:cubicBezTo>
                  <a:pt x="1428617" y="4100847"/>
                  <a:pt x="1427613" y="4101684"/>
                  <a:pt x="1425603" y="4102019"/>
                </a:cubicBezTo>
                <a:cubicBezTo>
                  <a:pt x="1423929" y="4102354"/>
                  <a:pt x="1421501" y="4102270"/>
                  <a:pt x="1418320" y="4101768"/>
                </a:cubicBezTo>
                <a:cubicBezTo>
                  <a:pt x="1416478" y="4101433"/>
                  <a:pt x="1415055" y="4102270"/>
                  <a:pt x="1414050" y="4104279"/>
                </a:cubicBezTo>
                <a:cubicBezTo>
                  <a:pt x="1413046" y="4106121"/>
                  <a:pt x="1412544" y="4108465"/>
                  <a:pt x="1412544" y="4111312"/>
                </a:cubicBezTo>
                <a:cubicBezTo>
                  <a:pt x="1412544" y="4113990"/>
                  <a:pt x="1412962" y="4116251"/>
                  <a:pt x="1413799" y="4118093"/>
                </a:cubicBezTo>
                <a:cubicBezTo>
                  <a:pt x="1414804" y="4120269"/>
                  <a:pt x="1416227" y="4121274"/>
                  <a:pt x="1418069" y="4121106"/>
                </a:cubicBezTo>
                <a:cubicBezTo>
                  <a:pt x="1424431" y="4120604"/>
                  <a:pt x="1430794" y="4120353"/>
                  <a:pt x="1437156" y="4120353"/>
                </a:cubicBezTo>
                <a:cubicBezTo>
                  <a:pt x="1441175" y="4120353"/>
                  <a:pt x="1447118" y="4120437"/>
                  <a:pt x="1454987" y="4120604"/>
                </a:cubicBezTo>
                <a:lnTo>
                  <a:pt x="1462773" y="4121106"/>
                </a:lnTo>
                <a:cubicBezTo>
                  <a:pt x="1464782" y="4121106"/>
                  <a:pt x="1466373" y="4120018"/>
                  <a:pt x="1467545" y="4117841"/>
                </a:cubicBezTo>
                <a:cubicBezTo>
                  <a:pt x="1468549" y="4116000"/>
                  <a:pt x="1469052" y="4113739"/>
                  <a:pt x="1469052" y="4111060"/>
                </a:cubicBezTo>
                <a:cubicBezTo>
                  <a:pt x="1469052" y="4108214"/>
                  <a:pt x="1468549" y="4105954"/>
                  <a:pt x="1467545" y="4104279"/>
                </a:cubicBezTo>
                <a:cubicBezTo>
                  <a:pt x="1466373" y="4102270"/>
                  <a:pt x="1464782" y="4101433"/>
                  <a:pt x="1462773" y="4101768"/>
                </a:cubicBezTo>
                <a:lnTo>
                  <a:pt x="1460764" y="4101768"/>
                </a:lnTo>
                <a:cubicBezTo>
                  <a:pt x="1458085" y="4101935"/>
                  <a:pt x="1456160" y="4101935"/>
                  <a:pt x="1454987" y="4101768"/>
                </a:cubicBezTo>
                <a:cubicBezTo>
                  <a:pt x="1452811" y="4101433"/>
                  <a:pt x="1451723" y="4100596"/>
                  <a:pt x="1451723" y="4099256"/>
                </a:cubicBezTo>
                <a:lnTo>
                  <a:pt x="1451723" y="4060077"/>
                </a:lnTo>
                <a:lnTo>
                  <a:pt x="1505217" y="4060077"/>
                </a:lnTo>
                <a:lnTo>
                  <a:pt x="1505217" y="4099005"/>
                </a:lnTo>
                <a:cubicBezTo>
                  <a:pt x="1505050" y="4100177"/>
                  <a:pt x="1503627" y="4101015"/>
                  <a:pt x="1500948" y="4101517"/>
                </a:cubicBezTo>
                <a:cubicBezTo>
                  <a:pt x="1498603" y="4102019"/>
                  <a:pt x="1496008" y="4102019"/>
                  <a:pt x="1493162" y="4101517"/>
                </a:cubicBezTo>
                <a:cubicBezTo>
                  <a:pt x="1490985" y="4101015"/>
                  <a:pt x="1489311" y="4101684"/>
                  <a:pt x="1488139" y="4103526"/>
                </a:cubicBezTo>
                <a:cubicBezTo>
                  <a:pt x="1486967" y="4105368"/>
                  <a:pt x="1486381" y="4107712"/>
                  <a:pt x="1486381" y="4110558"/>
                </a:cubicBezTo>
                <a:cubicBezTo>
                  <a:pt x="1486214" y="4113404"/>
                  <a:pt x="1486716" y="4115832"/>
                  <a:pt x="1487888" y="4117841"/>
                </a:cubicBezTo>
                <a:cubicBezTo>
                  <a:pt x="1489060" y="4120018"/>
                  <a:pt x="1490818" y="4121106"/>
                  <a:pt x="1493162" y="4121106"/>
                </a:cubicBezTo>
                <a:cubicBezTo>
                  <a:pt x="1501366" y="4120437"/>
                  <a:pt x="1509403" y="4120102"/>
                  <a:pt x="1517272" y="4120102"/>
                </a:cubicBezTo>
                <a:cubicBezTo>
                  <a:pt x="1524974" y="4119934"/>
                  <a:pt x="1533764" y="4120185"/>
                  <a:pt x="1543643" y="4120855"/>
                </a:cubicBezTo>
                <a:cubicBezTo>
                  <a:pt x="1545317" y="4121357"/>
                  <a:pt x="1546740" y="4120520"/>
                  <a:pt x="1547912" y="4118344"/>
                </a:cubicBezTo>
                <a:cubicBezTo>
                  <a:pt x="1549084" y="4116502"/>
                  <a:pt x="1549670" y="4114074"/>
                  <a:pt x="1549670" y="4111060"/>
                </a:cubicBezTo>
                <a:cubicBezTo>
                  <a:pt x="1549838" y="4108214"/>
                  <a:pt x="1549503" y="4105786"/>
                  <a:pt x="1548665" y="4103777"/>
                </a:cubicBezTo>
                <a:cubicBezTo>
                  <a:pt x="1547661" y="4101601"/>
                  <a:pt x="1546321" y="4100763"/>
                  <a:pt x="1544647" y="4101266"/>
                </a:cubicBezTo>
                <a:lnTo>
                  <a:pt x="1542889" y="4101266"/>
                </a:lnTo>
                <a:cubicBezTo>
                  <a:pt x="1538034" y="4101768"/>
                  <a:pt x="1534685" y="4102019"/>
                  <a:pt x="1532843" y="4102019"/>
                </a:cubicBezTo>
                <a:cubicBezTo>
                  <a:pt x="1529830" y="4102019"/>
                  <a:pt x="1528323" y="4101517"/>
                  <a:pt x="1528323" y="4100512"/>
                </a:cubicBezTo>
                <a:lnTo>
                  <a:pt x="1528323" y="4007337"/>
                </a:lnTo>
                <a:cubicBezTo>
                  <a:pt x="1528323" y="4006164"/>
                  <a:pt x="1529578" y="4005411"/>
                  <a:pt x="1532090" y="4005076"/>
                </a:cubicBezTo>
                <a:cubicBezTo>
                  <a:pt x="1534099" y="4004909"/>
                  <a:pt x="1536778" y="4005076"/>
                  <a:pt x="1540126" y="4005578"/>
                </a:cubicBezTo>
                <a:cubicBezTo>
                  <a:pt x="1541801" y="4005578"/>
                  <a:pt x="1543140" y="4004574"/>
                  <a:pt x="1544145" y="4002565"/>
                </a:cubicBezTo>
                <a:cubicBezTo>
                  <a:pt x="1545150" y="4000556"/>
                  <a:pt x="1545568" y="3998211"/>
                  <a:pt x="1545401" y="3995533"/>
                </a:cubicBezTo>
                <a:cubicBezTo>
                  <a:pt x="1545233" y="3992686"/>
                  <a:pt x="1544563" y="3990342"/>
                  <a:pt x="1543392" y="3988500"/>
                </a:cubicBezTo>
                <a:cubicBezTo>
                  <a:pt x="1542052" y="3986491"/>
                  <a:pt x="1540294" y="3985654"/>
                  <a:pt x="1538118" y="3985989"/>
                </a:cubicBezTo>
                <a:cubicBezTo>
                  <a:pt x="1531922" y="3986659"/>
                  <a:pt x="1524890" y="3986994"/>
                  <a:pt x="1517021" y="3986994"/>
                </a:cubicBezTo>
                <a:cubicBezTo>
                  <a:pt x="1509654" y="3986826"/>
                  <a:pt x="1501868" y="3986491"/>
                  <a:pt x="1493664" y="3985989"/>
                </a:cubicBezTo>
                <a:cubicBezTo>
                  <a:pt x="1491655" y="3985654"/>
                  <a:pt x="1490064" y="3986575"/>
                  <a:pt x="1488892" y="3988752"/>
                </a:cubicBezTo>
                <a:cubicBezTo>
                  <a:pt x="1488055" y="3990761"/>
                  <a:pt x="1487720" y="3993189"/>
                  <a:pt x="1487888" y="3996035"/>
                </a:cubicBezTo>
                <a:cubicBezTo>
                  <a:pt x="1487888" y="3998881"/>
                  <a:pt x="1488474" y="4001225"/>
                  <a:pt x="1489646" y="4003067"/>
                </a:cubicBezTo>
                <a:cubicBezTo>
                  <a:pt x="1490985" y="4005244"/>
                  <a:pt x="1492743" y="4006164"/>
                  <a:pt x="1494920" y="4005830"/>
                </a:cubicBezTo>
                <a:cubicBezTo>
                  <a:pt x="1497599" y="4005327"/>
                  <a:pt x="1499692" y="4005244"/>
                  <a:pt x="1501199" y="4005578"/>
                </a:cubicBezTo>
                <a:cubicBezTo>
                  <a:pt x="1503877" y="4005913"/>
                  <a:pt x="1505217" y="4007169"/>
                  <a:pt x="1505217" y="4009346"/>
                </a:cubicBezTo>
                <a:lnTo>
                  <a:pt x="1505217" y="4040488"/>
                </a:lnTo>
                <a:lnTo>
                  <a:pt x="1451723" y="4040488"/>
                </a:lnTo>
                <a:lnTo>
                  <a:pt x="1451723" y="4008843"/>
                </a:lnTo>
                <a:cubicBezTo>
                  <a:pt x="1451723" y="4007002"/>
                  <a:pt x="1452811" y="4005830"/>
                  <a:pt x="1454987" y="4005327"/>
                </a:cubicBezTo>
                <a:cubicBezTo>
                  <a:pt x="1456662" y="4005160"/>
                  <a:pt x="1459424" y="4005327"/>
                  <a:pt x="1463275" y="4005830"/>
                </a:cubicBezTo>
                <a:cubicBezTo>
                  <a:pt x="1465285" y="4005997"/>
                  <a:pt x="1466792" y="4004909"/>
                  <a:pt x="1467796" y="4002565"/>
                </a:cubicBezTo>
                <a:cubicBezTo>
                  <a:pt x="1468633" y="4000723"/>
                  <a:pt x="1468968" y="3998379"/>
                  <a:pt x="1468801" y="3995533"/>
                </a:cubicBezTo>
                <a:cubicBezTo>
                  <a:pt x="1468633" y="3992519"/>
                  <a:pt x="1467963" y="3990091"/>
                  <a:pt x="1466792" y="3988249"/>
                </a:cubicBezTo>
                <a:cubicBezTo>
                  <a:pt x="1465452" y="3986240"/>
                  <a:pt x="1463861" y="3985487"/>
                  <a:pt x="1462020" y="3985989"/>
                </a:cubicBezTo>
                <a:cubicBezTo>
                  <a:pt x="1456160" y="3986659"/>
                  <a:pt x="1449211" y="3986994"/>
                  <a:pt x="1441175" y="3986994"/>
                </a:cubicBezTo>
                <a:cubicBezTo>
                  <a:pt x="1435314" y="3986826"/>
                  <a:pt x="1428031" y="3986491"/>
                  <a:pt x="1419325" y="3985989"/>
                </a:cubicBezTo>
                <a:close/>
                <a:moveTo>
                  <a:pt x="3604630" y="3985926"/>
                </a:moveTo>
                <a:cubicBezTo>
                  <a:pt x="3602746" y="3986219"/>
                  <a:pt x="3601386" y="3986826"/>
                  <a:pt x="3600549" y="3987747"/>
                </a:cubicBezTo>
                <a:cubicBezTo>
                  <a:pt x="3599209" y="3989086"/>
                  <a:pt x="3598623" y="3992184"/>
                  <a:pt x="3598791" y="3997039"/>
                </a:cubicBezTo>
                <a:cubicBezTo>
                  <a:pt x="3598791" y="4002732"/>
                  <a:pt x="3598540" y="4009262"/>
                  <a:pt x="3598037" y="4016629"/>
                </a:cubicBezTo>
                <a:cubicBezTo>
                  <a:pt x="3597368" y="4026173"/>
                  <a:pt x="3596447" y="4034544"/>
                  <a:pt x="3595275" y="4041744"/>
                </a:cubicBezTo>
                <a:cubicBezTo>
                  <a:pt x="3594605" y="4044590"/>
                  <a:pt x="3595526" y="4046934"/>
                  <a:pt x="3598037" y="4048776"/>
                </a:cubicBezTo>
                <a:cubicBezTo>
                  <a:pt x="3600214" y="4050283"/>
                  <a:pt x="3603060" y="4051036"/>
                  <a:pt x="3606576" y="4051036"/>
                </a:cubicBezTo>
                <a:cubicBezTo>
                  <a:pt x="3609925" y="4051036"/>
                  <a:pt x="3612688" y="4050283"/>
                  <a:pt x="3614864" y="4048776"/>
                </a:cubicBezTo>
                <a:cubicBezTo>
                  <a:pt x="3617208" y="4046934"/>
                  <a:pt x="3618045" y="4044590"/>
                  <a:pt x="3617376" y="4041744"/>
                </a:cubicBezTo>
                <a:lnTo>
                  <a:pt x="3616873" y="4034460"/>
                </a:lnTo>
                <a:cubicBezTo>
                  <a:pt x="3616706" y="4031447"/>
                  <a:pt x="3616706" y="4029019"/>
                  <a:pt x="3616873" y="4027177"/>
                </a:cubicBezTo>
                <a:cubicBezTo>
                  <a:pt x="3616873" y="4024331"/>
                  <a:pt x="3617125" y="4021150"/>
                  <a:pt x="3617627" y="4017634"/>
                </a:cubicBezTo>
                <a:cubicBezTo>
                  <a:pt x="3618297" y="4012945"/>
                  <a:pt x="3619804" y="4009848"/>
                  <a:pt x="3622148" y="4008341"/>
                </a:cubicBezTo>
                <a:cubicBezTo>
                  <a:pt x="3624157" y="4007002"/>
                  <a:pt x="3628008" y="4006332"/>
                  <a:pt x="3633700" y="4006332"/>
                </a:cubicBezTo>
                <a:cubicBezTo>
                  <a:pt x="3638891" y="4006332"/>
                  <a:pt x="3642407" y="4006918"/>
                  <a:pt x="3644249" y="4008090"/>
                </a:cubicBezTo>
                <a:cubicBezTo>
                  <a:pt x="3646258" y="4009429"/>
                  <a:pt x="3647262" y="4012025"/>
                  <a:pt x="3647262" y="4015876"/>
                </a:cubicBezTo>
                <a:lnTo>
                  <a:pt x="3647262" y="4095238"/>
                </a:lnTo>
                <a:cubicBezTo>
                  <a:pt x="3647262" y="4098922"/>
                  <a:pt x="3644500" y="4100847"/>
                  <a:pt x="3638974" y="4101015"/>
                </a:cubicBezTo>
                <a:cubicBezTo>
                  <a:pt x="3635291" y="4101182"/>
                  <a:pt x="3630101" y="4100596"/>
                  <a:pt x="3623403" y="4099256"/>
                </a:cubicBezTo>
                <a:cubicBezTo>
                  <a:pt x="3620390" y="4098587"/>
                  <a:pt x="3618045" y="4099424"/>
                  <a:pt x="3616371" y="4101768"/>
                </a:cubicBezTo>
                <a:cubicBezTo>
                  <a:pt x="3614864" y="4103777"/>
                  <a:pt x="3614111" y="4106372"/>
                  <a:pt x="3614111" y="4109554"/>
                </a:cubicBezTo>
                <a:cubicBezTo>
                  <a:pt x="3614111" y="4112735"/>
                  <a:pt x="3614864" y="4115330"/>
                  <a:pt x="3616371" y="4117339"/>
                </a:cubicBezTo>
                <a:cubicBezTo>
                  <a:pt x="3618045" y="4119851"/>
                  <a:pt x="3620390" y="4121023"/>
                  <a:pt x="3623403" y="4120855"/>
                </a:cubicBezTo>
                <a:cubicBezTo>
                  <a:pt x="3632779" y="4120353"/>
                  <a:pt x="3644332" y="4120102"/>
                  <a:pt x="3658062" y="4120102"/>
                </a:cubicBezTo>
                <a:cubicBezTo>
                  <a:pt x="3671624" y="4120102"/>
                  <a:pt x="3683009" y="4120353"/>
                  <a:pt x="3692218" y="4120855"/>
                </a:cubicBezTo>
                <a:cubicBezTo>
                  <a:pt x="3695901" y="4121357"/>
                  <a:pt x="3698831" y="4120437"/>
                  <a:pt x="3701008" y="4118093"/>
                </a:cubicBezTo>
                <a:cubicBezTo>
                  <a:pt x="3703017" y="4115916"/>
                  <a:pt x="3704022" y="4113153"/>
                  <a:pt x="3704022" y="4109805"/>
                </a:cubicBezTo>
                <a:cubicBezTo>
                  <a:pt x="3704022" y="4106456"/>
                  <a:pt x="3703017" y="4103693"/>
                  <a:pt x="3701008" y="4101517"/>
                </a:cubicBezTo>
                <a:cubicBezTo>
                  <a:pt x="3698831" y="4099173"/>
                  <a:pt x="3695901" y="4098419"/>
                  <a:pt x="3692218" y="4099256"/>
                </a:cubicBezTo>
                <a:lnTo>
                  <a:pt x="3687948" y="4099759"/>
                </a:lnTo>
                <a:cubicBezTo>
                  <a:pt x="3681083" y="4100931"/>
                  <a:pt x="3676647" y="4101349"/>
                  <a:pt x="3674637" y="4101015"/>
                </a:cubicBezTo>
                <a:cubicBezTo>
                  <a:pt x="3671791" y="4100512"/>
                  <a:pt x="3670368" y="4098587"/>
                  <a:pt x="3670368" y="4095238"/>
                </a:cubicBezTo>
                <a:lnTo>
                  <a:pt x="3670368" y="4015876"/>
                </a:lnTo>
                <a:cubicBezTo>
                  <a:pt x="3670368" y="4012025"/>
                  <a:pt x="3671289" y="4009429"/>
                  <a:pt x="3673130" y="4008090"/>
                </a:cubicBezTo>
                <a:cubicBezTo>
                  <a:pt x="3674972" y="4006918"/>
                  <a:pt x="3678739" y="4006332"/>
                  <a:pt x="3684432" y="4006332"/>
                </a:cubicBezTo>
                <a:cubicBezTo>
                  <a:pt x="3689288" y="4006332"/>
                  <a:pt x="3692887" y="4007002"/>
                  <a:pt x="3695231" y="4008341"/>
                </a:cubicBezTo>
                <a:cubicBezTo>
                  <a:pt x="3697910" y="4010183"/>
                  <a:pt x="3699501" y="4013280"/>
                  <a:pt x="3700003" y="4017634"/>
                </a:cubicBezTo>
                <a:cubicBezTo>
                  <a:pt x="3700338" y="4021987"/>
                  <a:pt x="3700422" y="4026089"/>
                  <a:pt x="3700254" y="4029940"/>
                </a:cubicBezTo>
                <a:cubicBezTo>
                  <a:pt x="3700087" y="4032451"/>
                  <a:pt x="3699836" y="4036386"/>
                  <a:pt x="3699501" y="4041744"/>
                </a:cubicBezTo>
                <a:cubicBezTo>
                  <a:pt x="3698831" y="4044590"/>
                  <a:pt x="3699836" y="4046934"/>
                  <a:pt x="3702515" y="4048776"/>
                </a:cubicBezTo>
                <a:cubicBezTo>
                  <a:pt x="3704859" y="4050283"/>
                  <a:pt x="3707873" y="4051036"/>
                  <a:pt x="3711556" y="4051036"/>
                </a:cubicBezTo>
                <a:cubicBezTo>
                  <a:pt x="3715240" y="4051036"/>
                  <a:pt x="3718337" y="4050283"/>
                  <a:pt x="3720848" y="4048776"/>
                </a:cubicBezTo>
                <a:cubicBezTo>
                  <a:pt x="3723527" y="4046934"/>
                  <a:pt x="3724616" y="4044590"/>
                  <a:pt x="3724113" y="4041744"/>
                </a:cubicBezTo>
                <a:cubicBezTo>
                  <a:pt x="3722941" y="4034042"/>
                  <a:pt x="3722104" y="4027093"/>
                  <a:pt x="3721602" y="4020898"/>
                </a:cubicBezTo>
                <a:cubicBezTo>
                  <a:pt x="3721267" y="4014369"/>
                  <a:pt x="3721100" y="4006416"/>
                  <a:pt x="3721100" y="3997039"/>
                </a:cubicBezTo>
                <a:cubicBezTo>
                  <a:pt x="3721435" y="3991849"/>
                  <a:pt x="3720597" y="3988500"/>
                  <a:pt x="3718588" y="3986994"/>
                </a:cubicBezTo>
                <a:cubicBezTo>
                  <a:pt x="3716914" y="3985822"/>
                  <a:pt x="3713733" y="3985487"/>
                  <a:pt x="3709045" y="3985989"/>
                </a:cubicBezTo>
                <a:cubicBezTo>
                  <a:pt x="3692971" y="3986491"/>
                  <a:pt x="3675726" y="3986742"/>
                  <a:pt x="3657308" y="3986742"/>
                </a:cubicBezTo>
                <a:cubicBezTo>
                  <a:pt x="3638723" y="3986742"/>
                  <a:pt x="3623571" y="3986491"/>
                  <a:pt x="3611851" y="3985989"/>
                </a:cubicBezTo>
                <a:cubicBezTo>
                  <a:pt x="3608920" y="3985654"/>
                  <a:pt x="3606514" y="3985633"/>
                  <a:pt x="3604630" y="3985926"/>
                </a:cubicBezTo>
                <a:close/>
                <a:moveTo>
                  <a:pt x="280406" y="3985926"/>
                </a:moveTo>
                <a:cubicBezTo>
                  <a:pt x="278522" y="3986219"/>
                  <a:pt x="277162" y="3986826"/>
                  <a:pt x="276325" y="3987747"/>
                </a:cubicBezTo>
                <a:cubicBezTo>
                  <a:pt x="274985" y="3989086"/>
                  <a:pt x="274399" y="3992184"/>
                  <a:pt x="274567" y="3997039"/>
                </a:cubicBezTo>
                <a:cubicBezTo>
                  <a:pt x="274567" y="4002732"/>
                  <a:pt x="274315" y="4009262"/>
                  <a:pt x="273813" y="4016629"/>
                </a:cubicBezTo>
                <a:cubicBezTo>
                  <a:pt x="273143" y="4026173"/>
                  <a:pt x="272222" y="4034544"/>
                  <a:pt x="271050" y="4041744"/>
                </a:cubicBezTo>
                <a:cubicBezTo>
                  <a:pt x="270381" y="4044590"/>
                  <a:pt x="271302" y="4046934"/>
                  <a:pt x="273813" y="4048776"/>
                </a:cubicBezTo>
                <a:cubicBezTo>
                  <a:pt x="275990" y="4050283"/>
                  <a:pt x="278836" y="4051036"/>
                  <a:pt x="282352" y="4051036"/>
                </a:cubicBezTo>
                <a:cubicBezTo>
                  <a:pt x="285701" y="4051036"/>
                  <a:pt x="288463" y="4050283"/>
                  <a:pt x="290640" y="4048776"/>
                </a:cubicBezTo>
                <a:cubicBezTo>
                  <a:pt x="292984" y="4046934"/>
                  <a:pt x="293821" y="4044590"/>
                  <a:pt x="293151" y="4041744"/>
                </a:cubicBezTo>
                <a:lnTo>
                  <a:pt x="292649" y="4034460"/>
                </a:lnTo>
                <a:cubicBezTo>
                  <a:pt x="292482" y="4031447"/>
                  <a:pt x="292482" y="4029019"/>
                  <a:pt x="292649" y="4027177"/>
                </a:cubicBezTo>
                <a:cubicBezTo>
                  <a:pt x="292649" y="4024331"/>
                  <a:pt x="292900" y="4021150"/>
                  <a:pt x="293403" y="4017634"/>
                </a:cubicBezTo>
                <a:cubicBezTo>
                  <a:pt x="294072" y="4012945"/>
                  <a:pt x="295579" y="4009848"/>
                  <a:pt x="297923" y="4008341"/>
                </a:cubicBezTo>
                <a:cubicBezTo>
                  <a:pt x="299932" y="4007002"/>
                  <a:pt x="303783" y="4006332"/>
                  <a:pt x="309476" y="4006332"/>
                </a:cubicBezTo>
                <a:cubicBezTo>
                  <a:pt x="314666" y="4006332"/>
                  <a:pt x="318182" y="4006918"/>
                  <a:pt x="320024" y="4008090"/>
                </a:cubicBezTo>
                <a:cubicBezTo>
                  <a:pt x="322033" y="4009429"/>
                  <a:pt x="323038" y="4012025"/>
                  <a:pt x="323038" y="4015876"/>
                </a:cubicBezTo>
                <a:lnTo>
                  <a:pt x="323038" y="4095238"/>
                </a:lnTo>
                <a:cubicBezTo>
                  <a:pt x="323038" y="4098922"/>
                  <a:pt x="320275" y="4100847"/>
                  <a:pt x="314750" y="4101015"/>
                </a:cubicBezTo>
                <a:cubicBezTo>
                  <a:pt x="311067" y="4101182"/>
                  <a:pt x="305876" y="4100596"/>
                  <a:pt x="299179" y="4099256"/>
                </a:cubicBezTo>
                <a:cubicBezTo>
                  <a:pt x="296165" y="4098587"/>
                  <a:pt x="293821" y="4099424"/>
                  <a:pt x="292147" y="4101768"/>
                </a:cubicBezTo>
                <a:cubicBezTo>
                  <a:pt x="290640" y="4103777"/>
                  <a:pt x="289886" y="4106372"/>
                  <a:pt x="289886" y="4109554"/>
                </a:cubicBezTo>
                <a:cubicBezTo>
                  <a:pt x="289886" y="4112735"/>
                  <a:pt x="290640" y="4115330"/>
                  <a:pt x="292147" y="4117339"/>
                </a:cubicBezTo>
                <a:cubicBezTo>
                  <a:pt x="293821" y="4119851"/>
                  <a:pt x="296165" y="4121023"/>
                  <a:pt x="299179" y="4120855"/>
                </a:cubicBezTo>
                <a:cubicBezTo>
                  <a:pt x="308555" y="4120353"/>
                  <a:pt x="320108" y="4120102"/>
                  <a:pt x="333837" y="4120102"/>
                </a:cubicBezTo>
                <a:cubicBezTo>
                  <a:pt x="347399" y="4120102"/>
                  <a:pt x="358785" y="4120353"/>
                  <a:pt x="367993" y="4120855"/>
                </a:cubicBezTo>
                <a:cubicBezTo>
                  <a:pt x="371677" y="4121357"/>
                  <a:pt x="374607" y="4120437"/>
                  <a:pt x="376784" y="4118093"/>
                </a:cubicBezTo>
                <a:cubicBezTo>
                  <a:pt x="378793" y="4115916"/>
                  <a:pt x="379797" y="4113153"/>
                  <a:pt x="379797" y="4109805"/>
                </a:cubicBezTo>
                <a:cubicBezTo>
                  <a:pt x="379797" y="4106456"/>
                  <a:pt x="378793" y="4103693"/>
                  <a:pt x="376784" y="4101517"/>
                </a:cubicBezTo>
                <a:cubicBezTo>
                  <a:pt x="374607" y="4099173"/>
                  <a:pt x="371677" y="4098419"/>
                  <a:pt x="367993" y="4099256"/>
                </a:cubicBezTo>
                <a:lnTo>
                  <a:pt x="363724" y="4099759"/>
                </a:lnTo>
                <a:cubicBezTo>
                  <a:pt x="356859" y="4100931"/>
                  <a:pt x="352422" y="4101349"/>
                  <a:pt x="350413" y="4101015"/>
                </a:cubicBezTo>
                <a:cubicBezTo>
                  <a:pt x="347567" y="4100512"/>
                  <a:pt x="346143" y="4098587"/>
                  <a:pt x="346143" y="4095238"/>
                </a:cubicBezTo>
                <a:lnTo>
                  <a:pt x="346143" y="4015876"/>
                </a:lnTo>
                <a:cubicBezTo>
                  <a:pt x="346143" y="4012025"/>
                  <a:pt x="347064" y="4009429"/>
                  <a:pt x="348906" y="4008090"/>
                </a:cubicBezTo>
                <a:cubicBezTo>
                  <a:pt x="350748" y="4006918"/>
                  <a:pt x="354515" y="4006332"/>
                  <a:pt x="360208" y="4006332"/>
                </a:cubicBezTo>
                <a:cubicBezTo>
                  <a:pt x="365063" y="4006332"/>
                  <a:pt x="368663" y="4007002"/>
                  <a:pt x="371007" y="4008341"/>
                </a:cubicBezTo>
                <a:cubicBezTo>
                  <a:pt x="373686" y="4010183"/>
                  <a:pt x="375277" y="4013280"/>
                  <a:pt x="375779" y="4017634"/>
                </a:cubicBezTo>
                <a:cubicBezTo>
                  <a:pt x="376114" y="4021987"/>
                  <a:pt x="376197" y="4026089"/>
                  <a:pt x="376030" y="4029940"/>
                </a:cubicBezTo>
                <a:cubicBezTo>
                  <a:pt x="375863" y="4032451"/>
                  <a:pt x="375611" y="4036386"/>
                  <a:pt x="375277" y="4041744"/>
                </a:cubicBezTo>
                <a:cubicBezTo>
                  <a:pt x="374607" y="4044590"/>
                  <a:pt x="375611" y="4046934"/>
                  <a:pt x="378290" y="4048776"/>
                </a:cubicBezTo>
                <a:cubicBezTo>
                  <a:pt x="380634" y="4050283"/>
                  <a:pt x="383648" y="4051036"/>
                  <a:pt x="387332" y="4051036"/>
                </a:cubicBezTo>
                <a:cubicBezTo>
                  <a:pt x="391015" y="4051036"/>
                  <a:pt x="394113" y="4050283"/>
                  <a:pt x="396624" y="4048776"/>
                </a:cubicBezTo>
                <a:cubicBezTo>
                  <a:pt x="399303" y="4046934"/>
                  <a:pt x="400391" y="4044590"/>
                  <a:pt x="399889" y="4041744"/>
                </a:cubicBezTo>
                <a:cubicBezTo>
                  <a:pt x="398717" y="4034042"/>
                  <a:pt x="397880" y="4027093"/>
                  <a:pt x="397378" y="4020898"/>
                </a:cubicBezTo>
                <a:cubicBezTo>
                  <a:pt x="397043" y="4014369"/>
                  <a:pt x="396875" y="4006416"/>
                  <a:pt x="396875" y="3997039"/>
                </a:cubicBezTo>
                <a:cubicBezTo>
                  <a:pt x="397210" y="3991849"/>
                  <a:pt x="396373" y="3988500"/>
                  <a:pt x="394364" y="3986994"/>
                </a:cubicBezTo>
                <a:cubicBezTo>
                  <a:pt x="392689" y="3985822"/>
                  <a:pt x="389508" y="3985487"/>
                  <a:pt x="384820" y="3985989"/>
                </a:cubicBezTo>
                <a:cubicBezTo>
                  <a:pt x="368747" y="3986491"/>
                  <a:pt x="351501" y="3986742"/>
                  <a:pt x="333084" y="3986742"/>
                </a:cubicBezTo>
                <a:cubicBezTo>
                  <a:pt x="314499" y="3986742"/>
                  <a:pt x="299346" y="3986491"/>
                  <a:pt x="287626" y="3985989"/>
                </a:cubicBezTo>
                <a:cubicBezTo>
                  <a:pt x="284696" y="3985654"/>
                  <a:pt x="282289" y="3985633"/>
                  <a:pt x="280406" y="3985926"/>
                </a:cubicBezTo>
                <a:close/>
                <a:moveTo>
                  <a:pt x="3335216" y="3981971"/>
                </a:moveTo>
                <a:cubicBezTo>
                  <a:pt x="3314790" y="3981971"/>
                  <a:pt x="3298716" y="3989338"/>
                  <a:pt x="3286996" y="4004072"/>
                </a:cubicBezTo>
                <a:cubicBezTo>
                  <a:pt x="3276448" y="4017466"/>
                  <a:pt x="3271174" y="4034042"/>
                  <a:pt x="3271174" y="4053799"/>
                </a:cubicBezTo>
                <a:cubicBezTo>
                  <a:pt x="3271174" y="4073221"/>
                  <a:pt x="3276448" y="4089629"/>
                  <a:pt x="3286996" y="4103024"/>
                </a:cubicBezTo>
                <a:cubicBezTo>
                  <a:pt x="3298716" y="4117758"/>
                  <a:pt x="3314790" y="4125125"/>
                  <a:pt x="3335216" y="4125125"/>
                </a:cubicBezTo>
                <a:cubicBezTo>
                  <a:pt x="3349280" y="4125125"/>
                  <a:pt x="3360666" y="4123701"/>
                  <a:pt x="3369372" y="4120855"/>
                </a:cubicBezTo>
                <a:cubicBezTo>
                  <a:pt x="3378916" y="4117674"/>
                  <a:pt x="3387790" y="4112065"/>
                  <a:pt x="3395994" y="4104028"/>
                </a:cubicBezTo>
                <a:cubicBezTo>
                  <a:pt x="3398673" y="4101182"/>
                  <a:pt x="3399929" y="4098168"/>
                  <a:pt x="3399761" y="4094987"/>
                </a:cubicBezTo>
                <a:cubicBezTo>
                  <a:pt x="3399594" y="4092308"/>
                  <a:pt x="3398338" y="4089880"/>
                  <a:pt x="3395994" y="4087704"/>
                </a:cubicBezTo>
                <a:cubicBezTo>
                  <a:pt x="3393817" y="4085695"/>
                  <a:pt x="3391306" y="4084606"/>
                  <a:pt x="3388459" y="4084439"/>
                </a:cubicBezTo>
                <a:cubicBezTo>
                  <a:pt x="3385278" y="4084271"/>
                  <a:pt x="3382516" y="4085443"/>
                  <a:pt x="3380172" y="4087955"/>
                </a:cubicBezTo>
                <a:cubicBezTo>
                  <a:pt x="3373977" y="4093982"/>
                  <a:pt x="3368117" y="4098001"/>
                  <a:pt x="3362591" y="4100010"/>
                </a:cubicBezTo>
                <a:cubicBezTo>
                  <a:pt x="3356396" y="4102354"/>
                  <a:pt x="3347271" y="4103526"/>
                  <a:pt x="3335216" y="4103526"/>
                </a:cubicBezTo>
                <a:cubicBezTo>
                  <a:pt x="3323663" y="4103526"/>
                  <a:pt x="3314287" y="4099256"/>
                  <a:pt x="3307088" y="4090717"/>
                </a:cubicBezTo>
                <a:cubicBezTo>
                  <a:pt x="3300893" y="4083183"/>
                  <a:pt x="3297042" y="4073556"/>
                  <a:pt x="3295535" y="4061836"/>
                </a:cubicBezTo>
                <a:cubicBezTo>
                  <a:pt x="3302400" y="4061166"/>
                  <a:pt x="3317468" y="4060915"/>
                  <a:pt x="3340741" y="4061082"/>
                </a:cubicBezTo>
                <a:cubicBezTo>
                  <a:pt x="3355475" y="4061082"/>
                  <a:pt x="3374898" y="4061333"/>
                  <a:pt x="3399008" y="4061836"/>
                </a:cubicBezTo>
                <a:lnTo>
                  <a:pt x="3399510" y="4053799"/>
                </a:lnTo>
                <a:cubicBezTo>
                  <a:pt x="3399510" y="4034042"/>
                  <a:pt x="3394152" y="4017466"/>
                  <a:pt x="3383437" y="4004072"/>
                </a:cubicBezTo>
                <a:cubicBezTo>
                  <a:pt x="3371716" y="3989338"/>
                  <a:pt x="3355643" y="3981971"/>
                  <a:pt x="3335216" y="3981971"/>
                </a:cubicBezTo>
                <a:close/>
                <a:moveTo>
                  <a:pt x="3172538" y="3981971"/>
                </a:moveTo>
                <a:cubicBezTo>
                  <a:pt x="3152111" y="3981971"/>
                  <a:pt x="3136121" y="3989338"/>
                  <a:pt x="3124569" y="4004072"/>
                </a:cubicBezTo>
                <a:cubicBezTo>
                  <a:pt x="3114355" y="4017299"/>
                  <a:pt x="3109249" y="4033874"/>
                  <a:pt x="3109249" y="4053799"/>
                </a:cubicBezTo>
                <a:cubicBezTo>
                  <a:pt x="3109249" y="4073388"/>
                  <a:pt x="3114355" y="4089797"/>
                  <a:pt x="3124569" y="4103024"/>
                </a:cubicBezTo>
                <a:cubicBezTo>
                  <a:pt x="3136121" y="4117758"/>
                  <a:pt x="3152111" y="4125125"/>
                  <a:pt x="3172538" y="4125125"/>
                </a:cubicBezTo>
                <a:cubicBezTo>
                  <a:pt x="3192797" y="4125125"/>
                  <a:pt x="3208703" y="4117758"/>
                  <a:pt x="3220256" y="4103024"/>
                </a:cubicBezTo>
                <a:cubicBezTo>
                  <a:pt x="3230637" y="4089797"/>
                  <a:pt x="3235827" y="4073388"/>
                  <a:pt x="3235827" y="4053799"/>
                </a:cubicBezTo>
                <a:cubicBezTo>
                  <a:pt x="3235827" y="4033874"/>
                  <a:pt x="3230637" y="4017299"/>
                  <a:pt x="3220256" y="4004072"/>
                </a:cubicBezTo>
                <a:cubicBezTo>
                  <a:pt x="3208703" y="3989338"/>
                  <a:pt x="3192797" y="3981971"/>
                  <a:pt x="3172538" y="3981971"/>
                </a:cubicBezTo>
                <a:close/>
                <a:moveTo>
                  <a:pt x="3016659" y="3981971"/>
                </a:moveTo>
                <a:cubicBezTo>
                  <a:pt x="3010631" y="3981971"/>
                  <a:pt x="3004771" y="3982724"/>
                  <a:pt x="2999079" y="3984231"/>
                </a:cubicBezTo>
                <a:cubicBezTo>
                  <a:pt x="2995897" y="3985236"/>
                  <a:pt x="2991963" y="3986659"/>
                  <a:pt x="2987275" y="3988500"/>
                </a:cubicBezTo>
                <a:cubicBezTo>
                  <a:pt x="2983926" y="3990007"/>
                  <a:pt x="2981833" y="3990761"/>
                  <a:pt x="2980996" y="3990761"/>
                </a:cubicBezTo>
                <a:cubicBezTo>
                  <a:pt x="2979657" y="3990593"/>
                  <a:pt x="2979154" y="3989254"/>
                  <a:pt x="2979489" y="3986742"/>
                </a:cubicBezTo>
                <a:cubicBezTo>
                  <a:pt x="2971955" y="3987245"/>
                  <a:pt x="2965425" y="3987496"/>
                  <a:pt x="2959900" y="3987496"/>
                </a:cubicBezTo>
                <a:cubicBezTo>
                  <a:pt x="2954207" y="3987496"/>
                  <a:pt x="2948096" y="3987245"/>
                  <a:pt x="2941566" y="3986742"/>
                </a:cubicBezTo>
                <a:cubicBezTo>
                  <a:pt x="2938719" y="3986408"/>
                  <a:pt x="2936459" y="3987496"/>
                  <a:pt x="2934785" y="3990007"/>
                </a:cubicBezTo>
                <a:cubicBezTo>
                  <a:pt x="2933278" y="3992351"/>
                  <a:pt x="2932525" y="3995114"/>
                  <a:pt x="2932525" y="3998295"/>
                </a:cubicBezTo>
                <a:cubicBezTo>
                  <a:pt x="2932525" y="4001476"/>
                  <a:pt x="2933278" y="4004072"/>
                  <a:pt x="2934785" y="4006081"/>
                </a:cubicBezTo>
                <a:cubicBezTo>
                  <a:pt x="2936459" y="4008257"/>
                  <a:pt x="2938719" y="4009095"/>
                  <a:pt x="2941566" y="4008592"/>
                </a:cubicBezTo>
                <a:cubicBezTo>
                  <a:pt x="2947091" y="4008592"/>
                  <a:pt x="2950691" y="4008760"/>
                  <a:pt x="2952365" y="4009095"/>
                </a:cubicBezTo>
                <a:cubicBezTo>
                  <a:pt x="2954709" y="4009764"/>
                  <a:pt x="2955881" y="4011355"/>
                  <a:pt x="2955881" y="4013866"/>
                </a:cubicBezTo>
                <a:lnTo>
                  <a:pt x="2955881" y="4129394"/>
                </a:lnTo>
                <a:cubicBezTo>
                  <a:pt x="2955881" y="4132408"/>
                  <a:pt x="2954626" y="4134250"/>
                  <a:pt x="2952114" y="4134919"/>
                </a:cubicBezTo>
                <a:cubicBezTo>
                  <a:pt x="2950272" y="4135589"/>
                  <a:pt x="2946756" y="4135673"/>
                  <a:pt x="2941566" y="4135171"/>
                </a:cubicBezTo>
                <a:cubicBezTo>
                  <a:pt x="2938719" y="4134501"/>
                  <a:pt x="2936459" y="4135338"/>
                  <a:pt x="2934785" y="4137682"/>
                </a:cubicBezTo>
                <a:cubicBezTo>
                  <a:pt x="2933278" y="4139691"/>
                  <a:pt x="2932525" y="4142286"/>
                  <a:pt x="2932525" y="4145468"/>
                </a:cubicBezTo>
                <a:cubicBezTo>
                  <a:pt x="2932525" y="4148649"/>
                  <a:pt x="2933278" y="4151328"/>
                  <a:pt x="2934785" y="4153504"/>
                </a:cubicBezTo>
                <a:cubicBezTo>
                  <a:pt x="2936459" y="4155848"/>
                  <a:pt x="2938719" y="4156769"/>
                  <a:pt x="2941566" y="4156267"/>
                </a:cubicBezTo>
                <a:cubicBezTo>
                  <a:pt x="2952951" y="4155765"/>
                  <a:pt x="2965257" y="4155514"/>
                  <a:pt x="2978485" y="4155514"/>
                </a:cubicBezTo>
                <a:cubicBezTo>
                  <a:pt x="2991712" y="4155346"/>
                  <a:pt x="3001255" y="4155597"/>
                  <a:pt x="3007115" y="4156267"/>
                </a:cubicBezTo>
                <a:cubicBezTo>
                  <a:pt x="3009962" y="4156602"/>
                  <a:pt x="3012222" y="4155597"/>
                  <a:pt x="3013896" y="4153253"/>
                </a:cubicBezTo>
                <a:cubicBezTo>
                  <a:pt x="3015403" y="4151077"/>
                  <a:pt x="3016157" y="4148314"/>
                  <a:pt x="3016157" y="4144965"/>
                </a:cubicBezTo>
                <a:cubicBezTo>
                  <a:pt x="3016157" y="4141784"/>
                  <a:pt x="3015403" y="4139189"/>
                  <a:pt x="3013896" y="4137180"/>
                </a:cubicBezTo>
                <a:cubicBezTo>
                  <a:pt x="3012222" y="4134836"/>
                  <a:pt x="3009962" y="4133999"/>
                  <a:pt x="3007115" y="4134668"/>
                </a:cubicBezTo>
                <a:cubicBezTo>
                  <a:pt x="2999079" y="4135505"/>
                  <a:pt x="2992884" y="4135757"/>
                  <a:pt x="2988530" y="4135422"/>
                </a:cubicBezTo>
                <a:cubicBezTo>
                  <a:pt x="2982168" y="4135087"/>
                  <a:pt x="2978987" y="4133496"/>
                  <a:pt x="2978987" y="4130650"/>
                </a:cubicBezTo>
                <a:lnTo>
                  <a:pt x="2978987" y="4106540"/>
                </a:lnTo>
                <a:cubicBezTo>
                  <a:pt x="2983340" y="4110726"/>
                  <a:pt x="2989116" y="4113990"/>
                  <a:pt x="2996316" y="4116335"/>
                </a:cubicBezTo>
                <a:cubicBezTo>
                  <a:pt x="3002846" y="4118679"/>
                  <a:pt x="3009627" y="4119851"/>
                  <a:pt x="3016659" y="4119851"/>
                </a:cubicBezTo>
                <a:cubicBezTo>
                  <a:pt x="3035746" y="4119851"/>
                  <a:pt x="3050815" y="4112902"/>
                  <a:pt x="3061865" y="4099005"/>
                </a:cubicBezTo>
                <a:cubicBezTo>
                  <a:pt x="3072079" y="4086281"/>
                  <a:pt x="3077185" y="4070291"/>
                  <a:pt x="3077185" y="4051036"/>
                </a:cubicBezTo>
                <a:cubicBezTo>
                  <a:pt x="3077185" y="4031614"/>
                  <a:pt x="3072079" y="4015541"/>
                  <a:pt x="3061865" y="4002816"/>
                </a:cubicBezTo>
                <a:cubicBezTo>
                  <a:pt x="3050815" y="3988919"/>
                  <a:pt x="3035746" y="3981971"/>
                  <a:pt x="3016659" y="3981971"/>
                </a:cubicBezTo>
                <a:close/>
                <a:moveTo>
                  <a:pt x="1316670" y="3981971"/>
                </a:moveTo>
                <a:cubicBezTo>
                  <a:pt x="1305787" y="3981971"/>
                  <a:pt x="1295825" y="3983226"/>
                  <a:pt x="1286784" y="3985738"/>
                </a:cubicBezTo>
                <a:cubicBezTo>
                  <a:pt x="1276905" y="3988584"/>
                  <a:pt x="1268283" y="3992854"/>
                  <a:pt x="1260916" y="3998546"/>
                </a:cubicBezTo>
                <a:cubicBezTo>
                  <a:pt x="1258069" y="4000556"/>
                  <a:pt x="1256479" y="4003234"/>
                  <a:pt x="1256144" y="4006583"/>
                </a:cubicBezTo>
                <a:cubicBezTo>
                  <a:pt x="1255809" y="4009429"/>
                  <a:pt x="1256479" y="4012192"/>
                  <a:pt x="1258153" y="4014871"/>
                </a:cubicBezTo>
                <a:cubicBezTo>
                  <a:pt x="1259660" y="4017382"/>
                  <a:pt x="1261753" y="4018973"/>
                  <a:pt x="1264431" y="4019643"/>
                </a:cubicBezTo>
                <a:cubicBezTo>
                  <a:pt x="1267278" y="4020312"/>
                  <a:pt x="1270124" y="4019559"/>
                  <a:pt x="1272971" y="4017382"/>
                </a:cubicBezTo>
                <a:cubicBezTo>
                  <a:pt x="1278998" y="4012694"/>
                  <a:pt x="1285863" y="4009178"/>
                  <a:pt x="1293565" y="4006834"/>
                </a:cubicBezTo>
                <a:cubicBezTo>
                  <a:pt x="1300764" y="4004658"/>
                  <a:pt x="1308466" y="4003569"/>
                  <a:pt x="1316670" y="4003569"/>
                </a:cubicBezTo>
                <a:cubicBezTo>
                  <a:pt x="1325377" y="4003569"/>
                  <a:pt x="1332492" y="4006667"/>
                  <a:pt x="1338018" y="4012862"/>
                </a:cubicBezTo>
                <a:cubicBezTo>
                  <a:pt x="1343041" y="4018387"/>
                  <a:pt x="1345552" y="4024833"/>
                  <a:pt x="1345552" y="4032200"/>
                </a:cubicBezTo>
                <a:cubicBezTo>
                  <a:pt x="1341366" y="4031363"/>
                  <a:pt x="1335590" y="4030777"/>
                  <a:pt x="1328223" y="4030442"/>
                </a:cubicBezTo>
                <a:cubicBezTo>
                  <a:pt x="1321861" y="4030107"/>
                  <a:pt x="1316587" y="4029940"/>
                  <a:pt x="1312401" y="4029940"/>
                </a:cubicBezTo>
                <a:cubicBezTo>
                  <a:pt x="1293983" y="4029940"/>
                  <a:pt x="1279417" y="4034042"/>
                  <a:pt x="1268701" y="4042246"/>
                </a:cubicBezTo>
                <a:cubicBezTo>
                  <a:pt x="1257483" y="4050952"/>
                  <a:pt x="1251874" y="4063175"/>
                  <a:pt x="1251874" y="4078914"/>
                </a:cubicBezTo>
                <a:cubicBezTo>
                  <a:pt x="1251874" y="4093313"/>
                  <a:pt x="1255976" y="4104531"/>
                  <a:pt x="1264180" y="4112567"/>
                </a:cubicBezTo>
                <a:cubicBezTo>
                  <a:pt x="1272552" y="4120939"/>
                  <a:pt x="1284523" y="4125125"/>
                  <a:pt x="1300094" y="4125125"/>
                </a:cubicBezTo>
                <a:cubicBezTo>
                  <a:pt x="1309973" y="4125125"/>
                  <a:pt x="1318679" y="4124036"/>
                  <a:pt x="1326214" y="4121860"/>
                </a:cubicBezTo>
                <a:cubicBezTo>
                  <a:pt x="1332911" y="4120018"/>
                  <a:pt x="1338101" y="4117507"/>
                  <a:pt x="1341785" y="4114325"/>
                </a:cubicBezTo>
                <a:lnTo>
                  <a:pt x="1341785" y="4114576"/>
                </a:lnTo>
                <a:lnTo>
                  <a:pt x="1344548" y="4111312"/>
                </a:lnTo>
                <a:lnTo>
                  <a:pt x="1346054" y="4114828"/>
                </a:lnTo>
                <a:cubicBezTo>
                  <a:pt x="1346724" y="4117004"/>
                  <a:pt x="1347394" y="4118427"/>
                  <a:pt x="1348064" y="4119097"/>
                </a:cubicBezTo>
                <a:cubicBezTo>
                  <a:pt x="1349236" y="4120437"/>
                  <a:pt x="1350994" y="4121106"/>
                  <a:pt x="1353338" y="4121106"/>
                </a:cubicBezTo>
                <a:cubicBezTo>
                  <a:pt x="1360035" y="4120771"/>
                  <a:pt x="1365895" y="4120520"/>
                  <a:pt x="1370918" y="4120353"/>
                </a:cubicBezTo>
                <a:cubicBezTo>
                  <a:pt x="1377950" y="4120353"/>
                  <a:pt x="1383894" y="4120604"/>
                  <a:pt x="1388750" y="4121106"/>
                </a:cubicBezTo>
                <a:cubicBezTo>
                  <a:pt x="1391094" y="4121441"/>
                  <a:pt x="1393019" y="4120520"/>
                  <a:pt x="1394526" y="4118344"/>
                </a:cubicBezTo>
                <a:cubicBezTo>
                  <a:pt x="1395698" y="4116167"/>
                  <a:pt x="1396284" y="4113488"/>
                  <a:pt x="1396284" y="4110307"/>
                </a:cubicBezTo>
                <a:cubicBezTo>
                  <a:pt x="1396284" y="4107126"/>
                  <a:pt x="1395698" y="4104447"/>
                  <a:pt x="1394526" y="4102270"/>
                </a:cubicBezTo>
                <a:cubicBezTo>
                  <a:pt x="1393019" y="4099926"/>
                  <a:pt x="1391094" y="4098922"/>
                  <a:pt x="1388750" y="4099256"/>
                </a:cubicBezTo>
                <a:lnTo>
                  <a:pt x="1387996" y="4099256"/>
                </a:lnTo>
                <a:cubicBezTo>
                  <a:pt x="1381299" y="4100261"/>
                  <a:pt x="1376778" y="4100512"/>
                  <a:pt x="1374434" y="4100010"/>
                </a:cubicBezTo>
                <a:cubicBezTo>
                  <a:pt x="1370583" y="4099508"/>
                  <a:pt x="1368657" y="4097498"/>
                  <a:pt x="1368657" y="4093982"/>
                </a:cubicBezTo>
                <a:lnTo>
                  <a:pt x="1368657" y="4026675"/>
                </a:lnTo>
                <a:cubicBezTo>
                  <a:pt x="1368657" y="4010936"/>
                  <a:pt x="1362547" y="3999049"/>
                  <a:pt x="1350324" y="3991012"/>
                </a:cubicBezTo>
                <a:cubicBezTo>
                  <a:pt x="1340780" y="3984984"/>
                  <a:pt x="1329562" y="3981971"/>
                  <a:pt x="1316670" y="3981971"/>
                </a:cubicBezTo>
                <a:close/>
                <a:moveTo>
                  <a:pt x="981788" y="3981971"/>
                </a:moveTo>
                <a:cubicBezTo>
                  <a:pt x="961362" y="3981971"/>
                  <a:pt x="945372" y="3989338"/>
                  <a:pt x="933819" y="4004072"/>
                </a:cubicBezTo>
                <a:cubicBezTo>
                  <a:pt x="923606" y="4017299"/>
                  <a:pt x="918499" y="4033874"/>
                  <a:pt x="918499" y="4053799"/>
                </a:cubicBezTo>
                <a:cubicBezTo>
                  <a:pt x="918499" y="4073388"/>
                  <a:pt x="923606" y="4089797"/>
                  <a:pt x="933819" y="4103024"/>
                </a:cubicBezTo>
                <a:cubicBezTo>
                  <a:pt x="945372" y="4117758"/>
                  <a:pt x="961362" y="4125125"/>
                  <a:pt x="981788" y="4125125"/>
                </a:cubicBezTo>
                <a:cubicBezTo>
                  <a:pt x="1002048" y="4125125"/>
                  <a:pt x="1017954" y="4117758"/>
                  <a:pt x="1029506" y="4103024"/>
                </a:cubicBezTo>
                <a:cubicBezTo>
                  <a:pt x="1039887" y="4089797"/>
                  <a:pt x="1045078" y="4073388"/>
                  <a:pt x="1045078" y="4053799"/>
                </a:cubicBezTo>
                <a:cubicBezTo>
                  <a:pt x="1045078" y="4033874"/>
                  <a:pt x="1039887" y="4017299"/>
                  <a:pt x="1029506" y="4004072"/>
                </a:cubicBezTo>
                <a:cubicBezTo>
                  <a:pt x="1017954" y="3989338"/>
                  <a:pt x="1002048" y="3981971"/>
                  <a:pt x="981788" y="3981971"/>
                </a:cubicBezTo>
                <a:close/>
                <a:moveTo>
                  <a:pt x="668217" y="3981971"/>
                </a:moveTo>
                <a:cubicBezTo>
                  <a:pt x="647790" y="3981971"/>
                  <a:pt x="631717" y="3989338"/>
                  <a:pt x="619997" y="4004072"/>
                </a:cubicBezTo>
                <a:cubicBezTo>
                  <a:pt x="609449" y="4017466"/>
                  <a:pt x="604174" y="4034042"/>
                  <a:pt x="604174" y="4053799"/>
                </a:cubicBezTo>
                <a:cubicBezTo>
                  <a:pt x="604174" y="4073221"/>
                  <a:pt x="609449" y="4089629"/>
                  <a:pt x="619997" y="4103024"/>
                </a:cubicBezTo>
                <a:cubicBezTo>
                  <a:pt x="631717" y="4117758"/>
                  <a:pt x="647790" y="4125125"/>
                  <a:pt x="668217" y="4125125"/>
                </a:cubicBezTo>
                <a:cubicBezTo>
                  <a:pt x="682281" y="4125125"/>
                  <a:pt x="693667" y="4123701"/>
                  <a:pt x="702373" y="4120855"/>
                </a:cubicBezTo>
                <a:cubicBezTo>
                  <a:pt x="711917" y="4117674"/>
                  <a:pt x="720790" y="4112065"/>
                  <a:pt x="728995" y="4104028"/>
                </a:cubicBezTo>
                <a:cubicBezTo>
                  <a:pt x="731674" y="4101182"/>
                  <a:pt x="732929" y="4098168"/>
                  <a:pt x="732762" y="4094987"/>
                </a:cubicBezTo>
                <a:cubicBezTo>
                  <a:pt x="732594" y="4092308"/>
                  <a:pt x="731339" y="4089880"/>
                  <a:pt x="728995" y="4087704"/>
                </a:cubicBezTo>
                <a:cubicBezTo>
                  <a:pt x="726818" y="4085695"/>
                  <a:pt x="724307" y="4084606"/>
                  <a:pt x="721460" y="4084439"/>
                </a:cubicBezTo>
                <a:cubicBezTo>
                  <a:pt x="718279" y="4084271"/>
                  <a:pt x="715516" y="4085443"/>
                  <a:pt x="713172" y="4087955"/>
                </a:cubicBezTo>
                <a:cubicBezTo>
                  <a:pt x="706977" y="4093982"/>
                  <a:pt x="701117" y="4098001"/>
                  <a:pt x="695592" y="4100010"/>
                </a:cubicBezTo>
                <a:cubicBezTo>
                  <a:pt x="689397" y="4102354"/>
                  <a:pt x="680272" y="4103526"/>
                  <a:pt x="668217" y="4103526"/>
                </a:cubicBezTo>
                <a:cubicBezTo>
                  <a:pt x="656664" y="4103526"/>
                  <a:pt x="647288" y="4099256"/>
                  <a:pt x="640088" y="4090717"/>
                </a:cubicBezTo>
                <a:cubicBezTo>
                  <a:pt x="633893" y="4083183"/>
                  <a:pt x="630043" y="4073556"/>
                  <a:pt x="628536" y="4061836"/>
                </a:cubicBezTo>
                <a:cubicBezTo>
                  <a:pt x="635400" y="4061166"/>
                  <a:pt x="650469" y="4060915"/>
                  <a:pt x="673742" y="4061082"/>
                </a:cubicBezTo>
                <a:cubicBezTo>
                  <a:pt x="688476" y="4061082"/>
                  <a:pt x="707898" y="4061333"/>
                  <a:pt x="732008" y="4061836"/>
                </a:cubicBezTo>
                <a:lnTo>
                  <a:pt x="732511" y="4053799"/>
                </a:lnTo>
                <a:cubicBezTo>
                  <a:pt x="732511" y="4034042"/>
                  <a:pt x="727153" y="4017466"/>
                  <a:pt x="716437" y="4004072"/>
                </a:cubicBezTo>
                <a:cubicBezTo>
                  <a:pt x="704717" y="3989338"/>
                  <a:pt x="688644" y="3981971"/>
                  <a:pt x="668217" y="3981971"/>
                </a:cubicBezTo>
                <a:close/>
                <a:moveTo>
                  <a:pt x="511585" y="3981971"/>
                </a:moveTo>
                <a:cubicBezTo>
                  <a:pt x="505557" y="3981971"/>
                  <a:pt x="499697" y="3982724"/>
                  <a:pt x="494004" y="3984231"/>
                </a:cubicBezTo>
                <a:cubicBezTo>
                  <a:pt x="490823" y="3985236"/>
                  <a:pt x="486888" y="3986659"/>
                  <a:pt x="482200" y="3988500"/>
                </a:cubicBezTo>
                <a:cubicBezTo>
                  <a:pt x="478852" y="3990007"/>
                  <a:pt x="476759" y="3990761"/>
                  <a:pt x="475922" y="3990761"/>
                </a:cubicBezTo>
                <a:cubicBezTo>
                  <a:pt x="474582" y="3990593"/>
                  <a:pt x="474080" y="3989254"/>
                  <a:pt x="474415" y="3986742"/>
                </a:cubicBezTo>
                <a:cubicBezTo>
                  <a:pt x="466880" y="3987245"/>
                  <a:pt x="460350" y="3987496"/>
                  <a:pt x="454825" y="3987496"/>
                </a:cubicBezTo>
                <a:cubicBezTo>
                  <a:pt x="449133" y="3987496"/>
                  <a:pt x="443021" y="3987245"/>
                  <a:pt x="436491" y="3986742"/>
                </a:cubicBezTo>
                <a:cubicBezTo>
                  <a:pt x="433645" y="3986408"/>
                  <a:pt x="431385" y="3987496"/>
                  <a:pt x="429710" y="3990007"/>
                </a:cubicBezTo>
                <a:cubicBezTo>
                  <a:pt x="428204" y="3992351"/>
                  <a:pt x="427450" y="3995114"/>
                  <a:pt x="427450" y="3998295"/>
                </a:cubicBezTo>
                <a:cubicBezTo>
                  <a:pt x="427450" y="4001476"/>
                  <a:pt x="428204" y="4004072"/>
                  <a:pt x="429710" y="4006081"/>
                </a:cubicBezTo>
                <a:cubicBezTo>
                  <a:pt x="431385" y="4008257"/>
                  <a:pt x="433645" y="4009095"/>
                  <a:pt x="436491" y="4008592"/>
                </a:cubicBezTo>
                <a:cubicBezTo>
                  <a:pt x="442017" y="4008592"/>
                  <a:pt x="445616" y="4008760"/>
                  <a:pt x="447291" y="4009095"/>
                </a:cubicBezTo>
                <a:cubicBezTo>
                  <a:pt x="449635" y="4009764"/>
                  <a:pt x="450807" y="4011355"/>
                  <a:pt x="450807" y="4013866"/>
                </a:cubicBezTo>
                <a:lnTo>
                  <a:pt x="450807" y="4129394"/>
                </a:lnTo>
                <a:cubicBezTo>
                  <a:pt x="450807" y="4132408"/>
                  <a:pt x="449551" y="4134250"/>
                  <a:pt x="447040" y="4134919"/>
                </a:cubicBezTo>
                <a:cubicBezTo>
                  <a:pt x="445198" y="4135589"/>
                  <a:pt x="441682" y="4135673"/>
                  <a:pt x="436491" y="4135171"/>
                </a:cubicBezTo>
                <a:cubicBezTo>
                  <a:pt x="433645" y="4134501"/>
                  <a:pt x="431385" y="4135338"/>
                  <a:pt x="429710" y="4137682"/>
                </a:cubicBezTo>
                <a:cubicBezTo>
                  <a:pt x="428204" y="4139691"/>
                  <a:pt x="427450" y="4142286"/>
                  <a:pt x="427450" y="4145468"/>
                </a:cubicBezTo>
                <a:cubicBezTo>
                  <a:pt x="427450" y="4148649"/>
                  <a:pt x="428204" y="4151328"/>
                  <a:pt x="429710" y="4153504"/>
                </a:cubicBezTo>
                <a:cubicBezTo>
                  <a:pt x="431385" y="4155848"/>
                  <a:pt x="433645" y="4156769"/>
                  <a:pt x="436491" y="4156267"/>
                </a:cubicBezTo>
                <a:cubicBezTo>
                  <a:pt x="447877" y="4155765"/>
                  <a:pt x="460183" y="4155514"/>
                  <a:pt x="473410" y="4155514"/>
                </a:cubicBezTo>
                <a:cubicBezTo>
                  <a:pt x="486637" y="4155346"/>
                  <a:pt x="496181" y="4155597"/>
                  <a:pt x="502041" y="4156267"/>
                </a:cubicBezTo>
                <a:cubicBezTo>
                  <a:pt x="504887" y="4156602"/>
                  <a:pt x="507148" y="4155597"/>
                  <a:pt x="508822" y="4153253"/>
                </a:cubicBezTo>
                <a:cubicBezTo>
                  <a:pt x="510329" y="4151077"/>
                  <a:pt x="511082" y="4148314"/>
                  <a:pt x="511082" y="4144965"/>
                </a:cubicBezTo>
                <a:cubicBezTo>
                  <a:pt x="511082" y="4141784"/>
                  <a:pt x="510329" y="4139189"/>
                  <a:pt x="508822" y="4137180"/>
                </a:cubicBezTo>
                <a:cubicBezTo>
                  <a:pt x="507148" y="4134836"/>
                  <a:pt x="504887" y="4133999"/>
                  <a:pt x="502041" y="4134668"/>
                </a:cubicBezTo>
                <a:cubicBezTo>
                  <a:pt x="494004" y="4135505"/>
                  <a:pt x="487809" y="4135757"/>
                  <a:pt x="483456" y="4135422"/>
                </a:cubicBezTo>
                <a:cubicBezTo>
                  <a:pt x="477094" y="4135087"/>
                  <a:pt x="473912" y="4133496"/>
                  <a:pt x="473912" y="4130650"/>
                </a:cubicBezTo>
                <a:lnTo>
                  <a:pt x="473912" y="4106540"/>
                </a:lnTo>
                <a:cubicBezTo>
                  <a:pt x="478266" y="4110726"/>
                  <a:pt x="484042" y="4113990"/>
                  <a:pt x="491242" y="4116335"/>
                </a:cubicBezTo>
                <a:cubicBezTo>
                  <a:pt x="497771" y="4118679"/>
                  <a:pt x="504552" y="4119851"/>
                  <a:pt x="511585" y="4119851"/>
                </a:cubicBezTo>
                <a:cubicBezTo>
                  <a:pt x="530672" y="4119851"/>
                  <a:pt x="545741" y="4112902"/>
                  <a:pt x="556791" y="4099005"/>
                </a:cubicBezTo>
                <a:cubicBezTo>
                  <a:pt x="567005" y="4086281"/>
                  <a:pt x="572111" y="4070291"/>
                  <a:pt x="572111" y="4051036"/>
                </a:cubicBezTo>
                <a:cubicBezTo>
                  <a:pt x="572111" y="4031614"/>
                  <a:pt x="567005" y="4015541"/>
                  <a:pt x="556791" y="4002816"/>
                </a:cubicBezTo>
                <a:cubicBezTo>
                  <a:pt x="545741" y="3988919"/>
                  <a:pt x="530672" y="3981971"/>
                  <a:pt x="511585" y="3981971"/>
                </a:cubicBezTo>
                <a:close/>
                <a:moveTo>
                  <a:pt x="869823" y="3937769"/>
                </a:moveTo>
                <a:cubicBezTo>
                  <a:pt x="866809" y="3937769"/>
                  <a:pt x="864130" y="3938941"/>
                  <a:pt x="861787" y="3941285"/>
                </a:cubicBezTo>
                <a:cubicBezTo>
                  <a:pt x="856596" y="3945805"/>
                  <a:pt x="851071" y="3949489"/>
                  <a:pt x="845211" y="3952335"/>
                </a:cubicBezTo>
                <a:cubicBezTo>
                  <a:pt x="841527" y="3953842"/>
                  <a:pt x="835751" y="3955768"/>
                  <a:pt x="827882" y="3958112"/>
                </a:cubicBezTo>
                <a:lnTo>
                  <a:pt x="823110" y="3959870"/>
                </a:lnTo>
                <a:cubicBezTo>
                  <a:pt x="816078" y="3961879"/>
                  <a:pt x="810301" y="3963972"/>
                  <a:pt x="805781" y="3966148"/>
                </a:cubicBezTo>
                <a:cubicBezTo>
                  <a:pt x="798414" y="3969832"/>
                  <a:pt x="792135" y="3974352"/>
                  <a:pt x="786945" y="3979710"/>
                </a:cubicBezTo>
                <a:cubicBezTo>
                  <a:pt x="780582" y="3986408"/>
                  <a:pt x="775643" y="3994612"/>
                  <a:pt x="772127" y="4004323"/>
                </a:cubicBezTo>
                <a:cubicBezTo>
                  <a:pt x="768109" y="4015541"/>
                  <a:pt x="766099" y="4028935"/>
                  <a:pt x="766099" y="4044506"/>
                </a:cubicBezTo>
                <a:cubicBezTo>
                  <a:pt x="766099" y="4070626"/>
                  <a:pt x="771206" y="4090299"/>
                  <a:pt x="781419" y="4103526"/>
                </a:cubicBezTo>
                <a:cubicBezTo>
                  <a:pt x="792303" y="4117925"/>
                  <a:pt x="809213" y="4125125"/>
                  <a:pt x="832151" y="4125125"/>
                </a:cubicBezTo>
                <a:cubicBezTo>
                  <a:pt x="850234" y="4125125"/>
                  <a:pt x="864968" y="4119432"/>
                  <a:pt x="876353" y="4108047"/>
                </a:cubicBezTo>
                <a:cubicBezTo>
                  <a:pt x="888073" y="4096661"/>
                  <a:pt x="893933" y="4081760"/>
                  <a:pt x="893933" y="4063342"/>
                </a:cubicBezTo>
                <a:cubicBezTo>
                  <a:pt x="893933" y="4043418"/>
                  <a:pt x="888073" y="4027679"/>
                  <a:pt x="876353" y="4016127"/>
                </a:cubicBezTo>
                <a:cubicBezTo>
                  <a:pt x="865303" y="4005076"/>
                  <a:pt x="850736" y="3999551"/>
                  <a:pt x="832654" y="3999551"/>
                </a:cubicBezTo>
                <a:cubicBezTo>
                  <a:pt x="823277" y="3999551"/>
                  <a:pt x="814906" y="4001142"/>
                  <a:pt x="807539" y="4004323"/>
                </a:cubicBezTo>
                <a:cubicBezTo>
                  <a:pt x="801009" y="4007337"/>
                  <a:pt x="794898" y="4011773"/>
                  <a:pt x="789205" y="4017634"/>
                </a:cubicBezTo>
                <a:cubicBezTo>
                  <a:pt x="790879" y="4005746"/>
                  <a:pt x="795484" y="3996788"/>
                  <a:pt x="803018" y="3990761"/>
                </a:cubicBezTo>
                <a:cubicBezTo>
                  <a:pt x="807706" y="3986910"/>
                  <a:pt x="815910" y="3983143"/>
                  <a:pt x="827631" y="3979459"/>
                </a:cubicBezTo>
                <a:lnTo>
                  <a:pt x="837928" y="3975943"/>
                </a:lnTo>
                <a:cubicBezTo>
                  <a:pt x="847304" y="3973097"/>
                  <a:pt x="854168" y="3970753"/>
                  <a:pt x="858522" y="3968911"/>
                </a:cubicBezTo>
                <a:cubicBezTo>
                  <a:pt x="865889" y="3965395"/>
                  <a:pt x="872084" y="3961125"/>
                  <a:pt x="877107" y="3956102"/>
                </a:cubicBezTo>
                <a:cubicBezTo>
                  <a:pt x="879451" y="3953424"/>
                  <a:pt x="880539" y="3950577"/>
                  <a:pt x="880371" y="3947563"/>
                </a:cubicBezTo>
                <a:cubicBezTo>
                  <a:pt x="880371" y="3944885"/>
                  <a:pt x="879283" y="3942624"/>
                  <a:pt x="877107" y="3940782"/>
                </a:cubicBezTo>
                <a:cubicBezTo>
                  <a:pt x="875097" y="3938773"/>
                  <a:pt x="872670" y="3937769"/>
                  <a:pt x="869823" y="3937769"/>
                </a:cubicBezTo>
                <a:close/>
                <a:moveTo>
                  <a:pt x="1821728" y="3935508"/>
                </a:moveTo>
                <a:cubicBezTo>
                  <a:pt x="1818714" y="3935173"/>
                  <a:pt x="1815868" y="3935676"/>
                  <a:pt x="1813189" y="3937015"/>
                </a:cubicBezTo>
                <a:cubicBezTo>
                  <a:pt x="1810510" y="3938355"/>
                  <a:pt x="1809171" y="3940113"/>
                  <a:pt x="1809171" y="3942289"/>
                </a:cubicBezTo>
                <a:cubicBezTo>
                  <a:pt x="1809171" y="3950493"/>
                  <a:pt x="1812101" y="3956856"/>
                  <a:pt x="1817961" y="3961377"/>
                </a:cubicBezTo>
                <a:cubicBezTo>
                  <a:pt x="1824323" y="3966399"/>
                  <a:pt x="1833867" y="3968911"/>
                  <a:pt x="1846592" y="3968911"/>
                </a:cubicBezTo>
                <a:cubicBezTo>
                  <a:pt x="1858814" y="3968911"/>
                  <a:pt x="1868106" y="3966399"/>
                  <a:pt x="1874469" y="3961377"/>
                </a:cubicBezTo>
                <a:cubicBezTo>
                  <a:pt x="1880329" y="3956856"/>
                  <a:pt x="1883259" y="3950493"/>
                  <a:pt x="1883259" y="3942289"/>
                </a:cubicBezTo>
                <a:cubicBezTo>
                  <a:pt x="1883259" y="3940113"/>
                  <a:pt x="1881836" y="3938355"/>
                  <a:pt x="1878990" y="3937015"/>
                </a:cubicBezTo>
                <a:cubicBezTo>
                  <a:pt x="1876311" y="3935676"/>
                  <a:pt x="1873465" y="3935173"/>
                  <a:pt x="1870451" y="3935508"/>
                </a:cubicBezTo>
                <a:cubicBezTo>
                  <a:pt x="1867102" y="3935676"/>
                  <a:pt x="1864758" y="3936764"/>
                  <a:pt x="1863419" y="3938773"/>
                </a:cubicBezTo>
                <a:cubicBezTo>
                  <a:pt x="1861744" y="3941117"/>
                  <a:pt x="1861828" y="3944298"/>
                  <a:pt x="1863670" y="3948317"/>
                </a:cubicBezTo>
                <a:cubicBezTo>
                  <a:pt x="1865511" y="3952000"/>
                  <a:pt x="1865009" y="3954763"/>
                  <a:pt x="1862163" y="3956605"/>
                </a:cubicBezTo>
                <a:cubicBezTo>
                  <a:pt x="1859484" y="3958279"/>
                  <a:pt x="1854294" y="3959116"/>
                  <a:pt x="1846592" y="3959116"/>
                </a:cubicBezTo>
                <a:cubicBezTo>
                  <a:pt x="1838220" y="3959116"/>
                  <a:pt x="1832611" y="3958279"/>
                  <a:pt x="1829765" y="3956605"/>
                </a:cubicBezTo>
                <a:cubicBezTo>
                  <a:pt x="1826584" y="3954763"/>
                  <a:pt x="1826081" y="3952000"/>
                  <a:pt x="1828258" y="3948317"/>
                </a:cubicBezTo>
                <a:cubicBezTo>
                  <a:pt x="1830100" y="3944298"/>
                  <a:pt x="1830267" y="3941117"/>
                  <a:pt x="1828760" y="3938773"/>
                </a:cubicBezTo>
                <a:cubicBezTo>
                  <a:pt x="1827421" y="3936764"/>
                  <a:pt x="1825077" y="3935676"/>
                  <a:pt x="1821728" y="3935508"/>
                </a:cubicBezTo>
                <a:close/>
                <a:moveTo>
                  <a:pt x="3403649" y="3746738"/>
                </a:moveTo>
                <a:cubicBezTo>
                  <a:pt x="3406161" y="3746738"/>
                  <a:pt x="3410179" y="3746906"/>
                  <a:pt x="3415704" y="3747241"/>
                </a:cubicBezTo>
                <a:cubicBezTo>
                  <a:pt x="3421397" y="3747743"/>
                  <a:pt x="3426671" y="3748329"/>
                  <a:pt x="3431527" y="3748999"/>
                </a:cubicBezTo>
                <a:lnTo>
                  <a:pt x="3431527" y="3776876"/>
                </a:lnTo>
                <a:cubicBezTo>
                  <a:pt x="3427006" y="3782904"/>
                  <a:pt x="3420895" y="3787927"/>
                  <a:pt x="3413193" y="3791945"/>
                </a:cubicBezTo>
                <a:cubicBezTo>
                  <a:pt x="3404654" y="3796466"/>
                  <a:pt x="3395613" y="3798726"/>
                  <a:pt x="3386069" y="3798726"/>
                </a:cubicBezTo>
                <a:cubicBezTo>
                  <a:pt x="3378702" y="3798726"/>
                  <a:pt x="3372758" y="3796382"/>
                  <a:pt x="3368237" y="3791694"/>
                </a:cubicBezTo>
                <a:cubicBezTo>
                  <a:pt x="3364052" y="3787173"/>
                  <a:pt x="3361959" y="3781313"/>
                  <a:pt x="3361959" y="3774114"/>
                </a:cubicBezTo>
                <a:cubicBezTo>
                  <a:pt x="3361959" y="3766579"/>
                  <a:pt x="3364805" y="3760468"/>
                  <a:pt x="3370498" y="3755780"/>
                </a:cubicBezTo>
                <a:cubicBezTo>
                  <a:pt x="3377865" y="3749752"/>
                  <a:pt x="3388915" y="3746738"/>
                  <a:pt x="3403649" y="3746738"/>
                </a:cubicBezTo>
                <a:close/>
                <a:moveTo>
                  <a:pt x="1164270" y="3716601"/>
                </a:moveTo>
                <a:cubicBezTo>
                  <a:pt x="1177330" y="3716601"/>
                  <a:pt x="1187292" y="3720201"/>
                  <a:pt x="1194157" y="3727400"/>
                </a:cubicBezTo>
                <a:cubicBezTo>
                  <a:pt x="1200854" y="3734265"/>
                  <a:pt x="1204203" y="3743892"/>
                  <a:pt x="1204203" y="3756282"/>
                </a:cubicBezTo>
                <a:cubicBezTo>
                  <a:pt x="1204203" y="3769342"/>
                  <a:pt x="1200854" y="3779555"/>
                  <a:pt x="1194157" y="3786922"/>
                </a:cubicBezTo>
                <a:cubicBezTo>
                  <a:pt x="1187292" y="3794624"/>
                  <a:pt x="1177330" y="3798475"/>
                  <a:pt x="1164270" y="3798475"/>
                </a:cubicBezTo>
                <a:cubicBezTo>
                  <a:pt x="1150039" y="3798475"/>
                  <a:pt x="1139407" y="3794624"/>
                  <a:pt x="1132375" y="3786922"/>
                </a:cubicBezTo>
                <a:cubicBezTo>
                  <a:pt x="1125845" y="3779722"/>
                  <a:pt x="1122580" y="3769509"/>
                  <a:pt x="1122580" y="3756282"/>
                </a:cubicBezTo>
                <a:cubicBezTo>
                  <a:pt x="1122580" y="3743725"/>
                  <a:pt x="1125845" y="3734097"/>
                  <a:pt x="1132375" y="3727400"/>
                </a:cubicBezTo>
                <a:cubicBezTo>
                  <a:pt x="1139407" y="3720201"/>
                  <a:pt x="1150039" y="3716601"/>
                  <a:pt x="1164270" y="3716601"/>
                </a:cubicBezTo>
                <a:close/>
                <a:moveTo>
                  <a:pt x="673491" y="3703290"/>
                </a:moveTo>
                <a:lnTo>
                  <a:pt x="681779" y="3703290"/>
                </a:lnTo>
                <a:cubicBezTo>
                  <a:pt x="685128" y="3703290"/>
                  <a:pt x="687472" y="3703792"/>
                  <a:pt x="688811" y="3704797"/>
                </a:cubicBezTo>
                <a:cubicBezTo>
                  <a:pt x="690485" y="3706136"/>
                  <a:pt x="691323" y="3708815"/>
                  <a:pt x="691323" y="3712834"/>
                </a:cubicBezTo>
                <a:lnTo>
                  <a:pt x="691323" y="3786420"/>
                </a:lnTo>
                <a:cubicBezTo>
                  <a:pt x="691323" y="3789434"/>
                  <a:pt x="690653" y="3791526"/>
                  <a:pt x="689313" y="3792698"/>
                </a:cubicBezTo>
                <a:cubicBezTo>
                  <a:pt x="687974" y="3793703"/>
                  <a:pt x="685546" y="3794205"/>
                  <a:pt x="682030" y="3794205"/>
                </a:cubicBezTo>
                <a:lnTo>
                  <a:pt x="650888" y="3794205"/>
                </a:lnTo>
                <a:lnTo>
                  <a:pt x="650134" y="3794205"/>
                </a:lnTo>
                <a:cubicBezTo>
                  <a:pt x="646618" y="3794205"/>
                  <a:pt x="644693" y="3793787"/>
                  <a:pt x="644358" y="3792950"/>
                </a:cubicBezTo>
                <a:cubicBezTo>
                  <a:pt x="643688" y="3791778"/>
                  <a:pt x="644693" y="3789015"/>
                  <a:pt x="647372" y="3784662"/>
                </a:cubicBezTo>
                <a:cubicBezTo>
                  <a:pt x="651725" y="3777127"/>
                  <a:pt x="655492" y="3766914"/>
                  <a:pt x="658674" y="3754022"/>
                </a:cubicBezTo>
                <a:cubicBezTo>
                  <a:pt x="662190" y="3740125"/>
                  <a:pt x="663948" y="3726647"/>
                  <a:pt x="663948" y="3713587"/>
                </a:cubicBezTo>
                <a:cubicBezTo>
                  <a:pt x="663948" y="3709234"/>
                  <a:pt x="664366" y="3706471"/>
                  <a:pt x="665203" y="3705299"/>
                </a:cubicBezTo>
                <a:cubicBezTo>
                  <a:pt x="666375" y="3703960"/>
                  <a:pt x="669138" y="3703290"/>
                  <a:pt x="673491" y="3703290"/>
                </a:cubicBezTo>
                <a:close/>
                <a:moveTo>
                  <a:pt x="3916241" y="3698769"/>
                </a:moveTo>
                <a:cubicBezTo>
                  <a:pt x="3927291" y="3698769"/>
                  <a:pt x="3936333" y="3702537"/>
                  <a:pt x="3943365" y="3710071"/>
                </a:cubicBezTo>
                <a:cubicBezTo>
                  <a:pt x="3949225" y="3716433"/>
                  <a:pt x="3953076" y="3724637"/>
                  <a:pt x="3954918" y="3734683"/>
                </a:cubicBezTo>
                <a:cubicBezTo>
                  <a:pt x="3942026" y="3735186"/>
                  <a:pt x="3929217" y="3735437"/>
                  <a:pt x="3916492" y="3735437"/>
                </a:cubicBezTo>
                <a:cubicBezTo>
                  <a:pt x="3905442" y="3735437"/>
                  <a:pt x="3892550" y="3735186"/>
                  <a:pt x="3877816" y="3734683"/>
                </a:cubicBezTo>
                <a:cubicBezTo>
                  <a:pt x="3879490" y="3724470"/>
                  <a:pt x="3883341" y="3716182"/>
                  <a:pt x="3889368" y="3709820"/>
                </a:cubicBezTo>
                <a:cubicBezTo>
                  <a:pt x="3896233" y="3702453"/>
                  <a:pt x="3905191" y="3698769"/>
                  <a:pt x="3916241" y="3698769"/>
                </a:cubicBezTo>
                <a:close/>
                <a:moveTo>
                  <a:pt x="2724863" y="3698769"/>
                </a:moveTo>
                <a:cubicBezTo>
                  <a:pt x="2737420" y="3698769"/>
                  <a:pt x="2747299" y="3703876"/>
                  <a:pt x="2754498" y="3714089"/>
                </a:cubicBezTo>
                <a:cubicBezTo>
                  <a:pt x="2760861" y="3723131"/>
                  <a:pt x="2764042" y="3734683"/>
                  <a:pt x="2764042" y="3748748"/>
                </a:cubicBezTo>
                <a:cubicBezTo>
                  <a:pt x="2764042" y="3762477"/>
                  <a:pt x="2760861" y="3773946"/>
                  <a:pt x="2754498" y="3783155"/>
                </a:cubicBezTo>
                <a:cubicBezTo>
                  <a:pt x="2747299" y="3793536"/>
                  <a:pt x="2737420" y="3798726"/>
                  <a:pt x="2724863" y="3798726"/>
                </a:cubicBezTo>
                <a:cubicBezTo>
                  <a:pt x="2711971" y="3798726"/>
                  <a:pt x="2702008" y="3793536"/>
                  <a:pt x="2694976" y="3783155"/>
                </a:cubicBezTo>
                <a:cubicBezTo>
                  <a:pt x="2688781" y="3774114"/>
                  <a:pt x="2685684" y="3762644"/>
                  <a:pt x="2685684" y="3748748"/>
                </a:cubicBezTo>
                <a:cubicBezTo>
                  <a:pt x="2685684" y="3734683"/>
                  <a:pt x="2688781" y="3723131"/>
                  <a:pt x="2694976" y="3714089"/>
                </a:cubicBezTo>
                <a:cubicBezTo>
                  <a:pt x="2702008" y="3703876"/>
                  <a:pt x="2711971" y="3698769"/>
                  <a:pt x="2724863" y="3698769"/>
                </a:cubicBezTo>
                <a:close/>
                <a:moveTo>
                  <a:pt x="1649292" y="3698769"/>
                </a:moveTo>
                <a:cubicBezTo>
                  <a:pt x="1660342" y="3698769"/>
                  <a:pt x="1669384" y="3702537"/>
                  <a:pt x="1676416" y="3710071"/>
                </a:cubicBezTo>
                <a:cubicBezTo>
                  <a:pt x="1682276" y="3716433"/>
                  <a:pt x="1686127" y="3724637"/>
                  <a:pt x="1687969" y="3734683"/>
                </a:cubicBezTo>
                <a:cubicBezTo>
                  <a:pt x="1675076" y="3735186"/>
                  <a:pt x="1662268" y="3735437"/>
                  <a:pt x="1649543" y="3735437"/>
                </a:cubicBezTo>
                <a:cubicBezTo>
                  <a:pt x="1638492" y="3735437"/>
                  <a:pt x="1625601" y="3735186"/>
                  <a:pt x="1610867" y="3734683"/>
                </a:cubicBezTo>
                <a:cubicBezTo>
                  <a:pt x="1612541" y="3724470"/>
                  <a:pt x="1616392" y="3716182"/>
                  <a:pt x="1622419" y="3709820"/>
                </a:cubicBezTo>
                <a:cubicBezTo>
                  <a:pt x="1629284" y="3702453"/>
                  <a:pt x="1638242" y="3698769"/>
                  <a:pt x="1649292" y="3698769"/>
                </a:cubicBezTo>
                <a:close/>
                <a:moveTo>
                  <a:pt x="1486613" y="3698769"/>
                </a:moveTo>
                <a:cubicBezTo>
                  <a:pt x="1499171" y="3698769"/>
                  <a:pt x="1509050" y="3703876"/>
                  <a:pt x="1516249" y="3714089"/>
                </a:cubicBezTo>
                <a:cubicBezTo>
                  <a:pt x="1522612" y="3723131"/>
                  <a:pt x="1525792" y="3734683"/>
                  <a:pt x="1525792" y="3748748"/>
                </a:cubicBezTo>
                <a:cubicBezTo>
                  <a:pt x="1525792" y="3762477"/>
                  <a:pt x="1522612" y="3773946"/>
                  <a:pt x="1516249" y="3783155"/>
                </a:cubicBezTo>
                <a:cubicBezTo>
                  <a:pt x="1509050" y="3793536"/>
                  <a:pt x="1499171" y="3798726"/>
                  <a:pt x="1486613" y="3798726"/>
                </a:cubicBezTo>
                <a:cubicBezTo>
                  <a:pt x="1473721" y="3798726"/>
                  <a:pt x="1463759" y="3793536"/>
                  <a:pt x="1456727" y="3783155"/>
                </a:cubicBezTo>
                <a:cubicBezTo>
                  <a:pt x="1450532" y="3774114"/>
                  <a:pt x="1447434" y="3762644"/>
                  <a:pt x="1447434" y="3748748"/>
                </a:cubicBezTo>
                <a:cubicBezTo>
                  <a:pt x="1447434" y="3734683"/>
                  <a:pt x="1450532" y="3723131"/>
                  <a:pt x="1456727" y="3714089"/>
                </a:cubicBezTo>
                <a:cubicBezTo>
                  <a:pt x="1463759" y="3703876"/>
                  <a:pt x="1473721" y="3698769"/>
                  <a:pt x="1486613" y="3698769"/>
                </a:cubicBezTo>
                <a:close/>
                <a:moveTo>
                  <a:pt x="1000838" y="3698769"/>
                </a:moveTo>
                <a:cubicBezTo>
                  <a:pt x="1013396" y="3698769"/>
                  <a:pt x="1023274" y="3703876"/>
                  <a:pt x="1030474" y="3714089"/>
                </a:cubicBezTo>
                <a:cubicBezTo>
                  <a:pt x="1036836" y="3723131"/>
                  <a:pt x="1040018" y="3734683"/>
                  <a:pt x="1040018" y="3748748"/>
                </a:cubicBezTo>
                <a:cubicBezTo>
                  <a:pt x="1040018" y="3762477"/>
                  <a:pt x="1036836" y="3773946"/>
                  <a:pt x="1030474" y="3783155"/>
                </a:cubicBezTo>
                <a:cubicBezTo>
                  <a:pt x="1023274" y="3793536"/>
                  <a:pt x="1013396" y="3798726"/>
                  <a:pt x="1000838" y="3798726"/>
                </a:cubicBezTo>
                <a:cubicBezTo>
                  <a:pt x="987946" y="3798726"/>
                  <a:pt x="977984" y="3793536"/>
                  <a:pt x="970952" y="3783155"/>
                </a:cubicBezTo>
                <a:cubicBezTo>
                  <a:pt x="964757" y="3774114"/>
                  <a:pt x="961660" y="3762644"/>
                  <a:pt x="961660" y="3748748"/>
                </a:cubicBezTo>
                <a:cubicBezTo>
                  <a:pt x="961660" y="3734683"/>
                  <a:pt x="964757" y="3723131"/>
                  <a:pt x="970952" y="3714089"/>
                </a:cubicBezTo>
                <a:cubicBezTo>
                  <a:pt x="977984" y="3703876"/>
                  <a:pt x="987946" y="3698769"/>
                  <a:pt x="1000838" y="3698769"/>
                </a:cubicBezTo>
                <a:close/>
                <a:moveTo>
                  <a:pt x="853731" y="3698769"/>
                </a:moveTo>
                <a:cubicBezTo>
                  <a:pt x="865452" y="3698769"/>
                  <a:pt x="874744" y="3703457"/>
                  <a:pt x="881609" y="3712834"/>
                </a:cubicBezTo>
                <a:cubicBezTo>
                  <a:pt x="887804" y="3721540"/>
                  <a:pt x="890901" y="3732674"/>
                  <a:pt x="890901" y="3746236"/>
                </a:cubicBezTo>
                <a:cubicBezTo>
                  <a:pt x="890901" y="3759631"/>
                  <a:pt x="887804" y="3770597"/>
                  <a:pt x="881609" y="3779136"/>
                </a:cubicBezTo>
                <a:cubicBezTo>
                  <a:pt x="874744" y="3788680"/>
                  <a:pt x="865452" y="3793452"/>
                  <a:pt x="853731" y="3793452"/>
                </a:cubicBezTo>
                <a:cubicBezTo>
                  <a:pt x="841676" y="3793452"/>
                  <a:pt x="832300" y="3788680"/>
                  <a:pt x="825603" y="3779136"/>
                </a:cubicBezTo>
                <a:cubicBezTo>
                  <a:pt x="819408" y="3770597"/>
                  <a:pt x="816310" y="3759631"/>
                  <a:pt x="816310" y="3746236"/>
                </a:cubicBezTo>
                <a:cubicBezTo>
                  <a:pt x="816310" y="3732674"/>
                  <a:pt x="819408" y="3721540"/>
                  <a:pt x="825603" y="3712834"/>
                </a:cubicBezTo>
                <a:cubicBezTo>
                  <a:pt x="832300" y="3703457"/>
                  <a:pt x="841676" y="3698769"/>
                  <a:pt x="853731" y="3698769"/>
                </a:cubicBezTo>
                <a:close/>
                <a:moveTo>
                  <a:pt x="505539" y="3698769"/>
                </a:moveTo>
                <a:cubicBezTo>
                  <a:pt x="518096" y="3698769"/>
                  <a:pt x="527975" y="3703876"/>
                  <a:pt x="535174" y="3714089"/>
                </a:cubicBezTo>
                <a:cubicBezTo>
                  <a:pt x="541536" y="3723131"/>
                  <a:pt x="544718" y="3734683"/>
                  <a:pt x="544718" y="3748748"/>
                </a:cubicBezTo>
                <a:cubicBezTo>
                  <a:pt x="544718" y="3762477"/>
                  <a:pt x="541536" y="3773946"/>
                  <a:pt x="535174" y="3783155"/>
                </a:cubicBezTo>
                <a:cubicBezTo>
                  <a:pt x="527975" y="3793536"/>
                  <a:pt x="518096" y="3798726"/>
                  <a:pt x="505539" y="3798726"/>
                </a:cubicBezTo>
                <a:cubicBezTo>
                  <a:pt x="492646" y="3798726"/>
                  <a:pt x="482684" y="3793536"/>
                  <a:pt x="475652" y="3783155"/>
                </a:cubicBezTo>
                <a:cubicBezTo>
                  <a:pt x="469457" y="3774114"/>
                  <a:pt x="466359" y="3762644"/>
                  <a:pt x="466359" y="3748748"/>
                </a:cubicBezTo>
                <a:cubicBezTo>
                  <a:pt x="466359" y="3734683"/>
                  <a:pt x="469457" y="3723131"/>
                  <a:pt x="475652" y="3714089"/>
                </a:cubicBezTo>
                <a:cubicBezTo>
                  <a:pt x="482684" y="3703876"/>
                  <a:pt x="492646" y="3698769"/>
                  <a:pt x="505539" y="3698769"/>
                </a:cubicBezTo>
                <a:close/>
                <a:moveTo>
                  <a:pt x="3672228" y="3681440"/>
                </a:moveTo>
                <a:cubicBezTo>
                  <a:pt x="3670052" y="3681105"/>
                  <a:pt x="3668377" y="3682026"/>
                  <a:pt x="3667205" y="3684203"/>
                </a:cubicBezTo>
                <a:cubicBezTo>
                  <a:pt x="3666201" y="3686212"/>
                  <a:pt x="3665698" y="3688807"/>
                  <a:pt x="3665698" y="3691988"/>
                </a:cubicBezTo>
                <a:cubicBezTo>
                  <a:pt x="3665698" y="3695002"/>
                  <a:pt x="3666201" y="3697597"/>
                  <a:pt x="3667205" y="3699774"/>
                </a:cubicBezTo>
                <a:cubicBezTo>
                  <a:pt x="3668377" y="3702118"/>
                  <a:pt x="3670052" y="3703206"/>
                  <a:pt x="3672228" y="3703039"/>
                </a:cubicBezTo>
                <a:cubicBezTo>
                  <a:pt x="3677251" y="3702369"/>
                  <a:pt x="3681186" y="3702369"/>
                  <a:pt x="3684032" y="3703039"/>
                </a:cubicBezTo>
                <a:cubicBezTo>
                  <a:pt x="3687548" y="3703709"/>
                  <a:pt x="3689306" y="3705299"/>
                  <a:pt x="3689306" y="3707811"/>
                </a:cubicBezTo>
                <a:lnTo>
                  <a:pt x="3689306" y="3791192"/>
                </a:lnTo>
                <a:cubicBezTo>
                  <a:pt x="3689306" y="3793368"/>
                  <a:pt x="3687548" y="3794624"/>
                  <a:pt x="3684032" y="3794959"/>
                </a:cubicBezTo>
                <a:cubicBezTo>
                  <a:pt x="3681688" y="3795126"/>
                  <a:pt x="3677753" y="3794959"/>
                  <a:pt x="3672228" y="3794456"/>
                </a:cubicBezTo>
                <a:cubicBezTo>
                  <a:pt x="3670219" y="3793954"/>
                  <a:pt x="3668545" y="3794875"/>
                  <a:pt x="3667205" y="3797219"/>
                </a:cubicBezTo>
                <a:cubicBezTo>
                  <a:pt x="3666201" y="3799228"/>
                  <a:pt x="3665698" y="3801823"/>
                  <a:pt x="3665698" y="3805005"/>
                </a:cubicBezTo>
                <a:cubicBezTo>
                  <a:pt x="3665698" y="3808186"/>
                  <a:pt x="3666201" y="3810865"/>
                  <a:pt x="3667205" y="3813041"/>
                </a:cubicBezTo>
                <a:cubicBezTo>
                  <a:pt x="3668545" y="3815385"/>
                  <a:pt x="3670219" y="3816390"/>
                  <a:pt x="3672228" y="3816055"/>
                </a:cubicBezTo>
                <a:cubicBezTo>
                  <a:pt x="3684283" y="3815385"/>
                  <a:pt x="3693994" y="3815051"/>
                  <a:pt x="3701361" y="3815051"/>
                </a:cubicBezTo>
                <a:cubicBezTo>
                  <a:pt x="3710068" y="3815051"/>
                  <a:pt x="3718188" y="3815385"/>
                  <a:pt x="3725723" y="3816055"/>
                </a:cubicBezTo>
                <a:cubicBezTo>
                  <a:pt x="3728067" y="3816223"/>
                  <a:pt x="3729992" y="3815134"/>
                  <a:pt x="3731499" y="3812790"/>
                </a:cubicBezTo>
                <a:cubicBezTo>
                  <a:pt x="3732838" y="3810614"/>
                  <a:pt x="3733508" y="3808018"/>
                  <a:pt x="3733508" y="3805005"/>
                </a:cubicBezTo>
                <a:cubicBezTo>
                  <a:pt x="3733508" y="3801991"/>
                  <a:pt x="3732838" y="3799479"/>
                  <a:pt x="3731499" y="3797470"/>
                </a:cubicBezTo>
                <a:cubicBezTo>
                  <a:pt x="3729992" y="3795126"/>
                  <a:pt x="3728067" y="3794122"/>
                  <a:pt x="3725723" y="3794456"/>
                </a:cubicBezTo>
                <a:lnTo>
                  <a:pt x="3723211" y="3794456"/>
                </a:lnTo>
                <a:cubicBezTo>
                  <a:pt x="3719025" y="3794959"/>
                  <a:pt x="3716346" y="3795042"/>
                  <a:pt x="3715174" y="3794708"/>
                </a:cubicBezTo>
                <a:cubicBezTo>
                  <a:pt x="3713333" y="3794373"/>
                  <a:pt x="3712412" y="3793201"/>
                  <a:pt x="3712412" y="3791192"/>
                </a:cubicBezTo>
                <a:lnTo>
                  <a:pt x="3778715" y="3730414"/>
                </a:lnTo>
                <a:lnTo>
                  <a:pt x="3778715" y="3792196"/>
                </a:lnTo>
                <a:cubicBezTo>
                  <a:pt x="3778715" y="3794038"/>
                  <a:pt x="3777626" y="3795042"/>
                  <a:pt x="3775450" y="3795210"/>
                </a:cubicBezTo>
                <a:cubicBezTo>
                  <a:pt x="3774110" y="3795377"/>
                  <a:pt x="3771097" y="3795126"/>
                  <a:pt x="3766409" y="3794456"/>
                </a:cubicBezTo>
                <a:cubicBezTo>
                  <a:pt x="3763897" y="3793787"/>
                  <a:pt x="3761888" y="3794624"/>
                  <a:pt x="3760381" y="3796968"/>
                </a:cubicBezTo>
                <a:cubicBezTo>
                  <a:pt x="3759042" y="3798977"/>
                  <a:pt x="3758372" y="3801572"/>
                  <a:pt x="3758372" y="3804754"/>
                </a:cubicBezTo>
                <a:cubicBezTo>
                  <a:pt x="3758372" y="3808102"/>
                  <a:pt x="3759042" y="3810865"/>
                  <a:pt x="3760381" y="3813041"/>
                </a:cubicBezTo>
                <a:cubicBezTo>
                  <a:pt x="3761888" y="3815385"/>
                  <a:pt x="3763897" y="3816390"/>
                  <a:pt x="3766409" y="3816055"/>
                </a:cubicBezTo>
                <a:cubicBezTo>
                  <a:pt x="3774445" y="3815385"/>
                  <a:pt x="3782817" y="3815051"/>
                  <a:pt x="3791523" y="3815051"/>
                </a:cubicBezTo>
                <a:cubicBezTo>
                  <a:pt x="3800397" y="3815051"/>
                  <a:pt x="3809104" y="3815385"/>
                  <a:pt x="3817643" y="3816055"/>
                </a:cubicBezTo>
                <a:cubicBezTo>
                  <a:pt x="3819987" y="3816725"/>
                  <a:pt x="3821912" y="3815888"/>
                  <a:pt x="3823419" y="3813544"/>
                </a:cubicBezTo>
                <a:cubicBezTo>
                  <a:pt x="3824591" y="3811535"/>
                  <a:pt x="3825177" y="3808856"/>
                  <a:pt x="3825177" y="3805507"/>
                </a:cubicBezTo>
                <a:cubicBezTo>
                  <a:pt x="3825177" y="3802158"/>
                  <a:pt x="3824591" y="3799396"/>
                  <a:pt x="3823419" y="3797219"/>
                </a:cubicBezTo>
                <a:cubicBezTo>
                  <a:pt x="3821912" y="3794875"/>
                  <a:pt x="3819987" y="3793954"/>
                  <a:pt x="3817643" y="3794456"/>
                </a:cubicBezTo>
                <a:cubicBezTo>
                  <a:pt x="3812452" y="3795126"/>
                  <a:pt x="3808685" y="3795377"/>
                  <a:pt x="3806341" y="3795210"/>
                </a:cubicBezTo>
                <a:cubicBezTo>
                  <a:pt x="3803327" y="3794875"/>
                  <a:pt x="3801820" y="3793870"/>
                  <a:pt x="3801820" y="3792196"/>
                </a:cubicBezTo>
                <a:lnTo>
                  <a:pt x="3801820" y="3706806"/>
                </a:lnTo>
                <a:cubicBezTo>
                  <a:pt x="3801820" y="3704964"/>
                  <a:pt x="3803076" y="3703792"/>
                  <a:pt x="3805588" y="3703290"/>
                </a:cubicBezTo>
                <a:cubicBezTo>
                  <a:pt x="3807094" y="3702955"/>
                  <a:pt x="3810192" y="3702788"/>
                  <a:pt x="3814880" y="3702788"/>
                </a:cubicBezTo>
                <a:lnTo>
                  <a:pt x="3817643" y="3703039"/>
                </a:lnTo>
                <a:cubicBezTo>
                  <a:pt x="3819987" y="3703206"/>
                  <a:pt x="3821912" y="3702118"/>
                  <a:pt x="3823419" y="3699774"/>
                </a:cubicBezTo>
                <a:cubicBezTo>
                  <a:pt x="3824591" y="3697765"/>
                  <a:pt x="3825177" y="3695170"/>
                  <a:pt x="3825177" y="3691988"/>
                </a:cubicBezTo>
                <a:cubicBezTo>
                  <a:pt x="3825177" y="3688807"/>
                  <a:pt x="3824591" y="3686212"/>
                  <a:pt x="3823419" y="3684203"/>
                </a:cubicBezTo>
                <a:cubicBezTo>
                  <a:pt x="3821912" y="3681859"/>
                  <a:pt x="3819987" y="3680938"/>
                  <a:pt x="3817643" y="3681440"/>
                </a:cubicBezTo>
                <a:cubicBezTo>
                  <a:pt x="3806592" y="3682110"/>
                  <a:pt x="3797551" y="3682445"/>
                  <a:pt x="3790519" y="3682445"/>
                </a:cubicBezTo>
                <a:cubicBezTo>
                  <a:pt x="3783654" y="3682445"/>
                  <a:pt x="3775617" y="3682110"/>
                  <a:pt x="3766409" y="3681440"/>
                </a:cubicBezTo>
                <a:cubicBezTo>
                  <a:pt x="3763897" y="3680938"/>
                  <a:pt x="3761888" y="3681859"/>
                  <a:pt x="3760381" y="3684203"/>
                </a:cubicBezTo>
                <a:cubicBezTo>
                  <a:pt x="3759042" y="3686212"/>
                  <a:pt x="3758372" y="3688807"/>
                  <a:pt x="3758372" y="3691988"/>
                </a:cubicBezTo>
                <a:cubicBezTo>
                  <a:pt x="3758372" y="3695170"/>
                  <a:pt x="3759042" y="3697765"/>
                  <a:pt x="3760381" y="3699774"/>
                </a:cubicBezTo>
                <a:cubicBezTo>
                  <a:pt x="3761888" y="3702118"/>
                  <a:pt x="3763897" y="3703206"/>
                  <a:pt x="3766409" y="3703039"/>
                </a:cubicBezTo>
                <a:lnTo>
                  <a:pt x="3768669" y="3702788"/>
                </a:lnTo>
                <a:cubicBezTo>
                  <a:pt x="3772520" y="3702788"/>
                  <a:pt x="3775031" y="3702955"/>
                  <a:pt x="3776203" y="3703290"/>
                </a:cubicBezTo>
                <a:cubicBezTo>
                  <a:pt x="3777878" y="3703792"/>
                  <a:pt x="3778715" y="3704964"/>
                  <a:pt x="3778715" y="3706806"/>
                </a:cubicBezTo>
                <a:lnTo>
                  <a:pt x="3712412" y="3767584"/>
                </a:lnTo>
                <a:lnTo>
                  <a:pt x="3712412" y="3707811"/>
                </a:lnTo>
                <a:cubicBezTo>
                  <a:pt x="3712412" y="3705467"/>
                  <a:pt x="3713333" y="3704043"/>
                  <a:pt x="3715174" y="3703541"/>
                </a:cubicBezTo>
                <a:cubicBezTo>
                  <a:pt x="3716514" y="3703039"/>
                  <a:pt x="3719277" y="3702788"/>
                  <a:pt x="3723462" y="3702788"/>
                </a:cubicBezTo>
                <a:lnTo>
                  <a:pt x="3725723" y="3703039"/>
                </a:lnTo>
                <a:cubicBezTo>
                  <a:pt x="3728067" y="3703206"/>
                  <a:pt x="3729992" y="3702034"/>
                  <a:pt x="3731499" y="3699523"/>
                </a:cubicBezTo>
                <a:cubicBezTo>
                  <a:pt x="3732838" y="3697346"/>
                  <a:pt x="3733508" y="3694751"/>
                  <a:pt x="3733508" y="3691737"/>
                </a:cubicBezTo>
                <a:cubicBezTo>
                  <a:pt x="3733508" y="3688556"/>
                  <a:pt x="3732838" y="3685961"/>
                  <a:pt x="3731499" y="3683952"/>
                </a:cubicBezTo>
                <a:cubicBezTo>
                  <a:pt x="3729992" y="3681775"/>
                  <a:pt x="3728067" y="3680938"/>
                  <a:pt x="3725723" y="3681440"/>
                </a:cubicBezTo>
                <a:cubicBezTo>
                  <a:pt x="3719695" y="3682277"/>
                  <a:pt x="3711742" y="3682696"/>
                  <a:pt x="3701864" y="3682696"/>
                </a:cubicBezTo>
                <a:cubicBezTo>
                  <a:pt x="3692487" y="3682696"/>
                  <a:pt x="3682609" y="3682277"/>
                  <a:pt x="3672228" y="3681440"/>
                </a:cubicBezTo>
                <a:close/>
                <a:moveTo>
                  <a:pt x="2995953" y="3681440"/>
                </a:moveTo>
                <a:cubicBezTo>
                  <a:pt x="2993777" y="3681105"/>
                  <a:pt x="2992102" y="3682026"/>
                  <a:pt x="2990930" y="3684203"/>
                </a:cubicBezTo>
                <a:cubicBezTo>
                  <a:pt x="2989926" y="3686212"/>
                  <a:pt x="2989423" y="3688807"/>
                  <a:pt x="2989423" y="3691988"/>
                </a:cubicBezTo>
                <a:cubicBezTo>
                  <a:pt x="2989423" y="3695002"/>
                  <a:pt x="2989926" y="3697597"/>
                  <a:pt x="2990930" y="3699774"/>
                </a:cubicBezTo>
                <a:cubicBezTo>
                  <a:pt x="2992102" y="3702118"/>
                  <a:pt x="2993777" y="3703206"/>
                  <a:pt x="2995953" y="3703039"/>
                </a:cubicBezTo>
                <a:cubicBezTo>
                  <a:pt x="3000976" y="3702369"/>
                  <a:pt x="3004911" y="3702369"/>
                  <a:pt x="3007757" y="3703039"/>
                </a:cubicBezTo>
                <a:cubicBezTo>
                  <a:pt x="3011273" y="3703709"/>
                  <a:pt x="3013031" y="3705299"/>
                  <a:pt x="3013031" y="3707811"/>
                </a:cubicBezTo>
                <a:lnTo>
                  <a:pt x="3013031" y="3791192"/>
                </a:lnTo>
                <a:cubicBezTo>
                  <a:pt x="3013031" y="3793368"/>
                  <a:pt x="3011273" y="3794624"/>
                  <a:pt x="3007757" y="3794959"/>
                </a:cubicBezTo>
                <a:cubicBezTo>
                  <a:pt x="3005413" y="3795126"/>
                  <a:pt x="3001478" y="3794959"/>
                  <a:pt x="2995953" y="3794456"/>
                </a:cubicBezTo>
                <a:cubicBezTo>
                  <a:pt x="2993944" y="3793954"/>
                  <a:pt x="2992270" y="3794875"/>
                  <a:pt x="2990930" y="3797219"/>
                </a:cubicBezTo>
                <a:cubicBezTo>
                  <a:pt x="2989926" y="3799228"/>
                  <a:pt x="2989423" y="3801823"/>
                  <a:pt x="2989423" y="3805005"/>
                </a:cubicBezTo>
                <a:cubicBezTo>
                  <a:pt x="2989423" y="3808186"/>
                  <a:pt x="2989926" y="3810865"/>
                  <a:pt x="2990930" y="3813041"/>
                </a:cubicBezTo>
                <a:cubicBezTo>
                  <a:pt x="2992270" y="3815385"/>
                  <a:pt x="2993944" y="3816390"/>
                  <a:pt x="2995953" y="3816055"/>
                </a:cubicBezTo>
                <a:cubicBezTo>
                  <a:pt x="3008008" y="3815385"/>
                  <a:pt x="3017719" y="3815051"/>
                  <a:pt x="3025086" y="3815051"/>
                </a:cubicBezTo>
                <a:cubicBezTo>
                  <a:pt x="3033793" y="3815051"/>
                  <a:pt x="3041913" y="3815385"/>
                  <a:pt x="3049448" y="3816055"/>
                </a:cubicBezTo>
                <a:cubicBezTo>
                  <a:pt x="3051792" y="3816223"/>
                  <a:pt x="3053717" y="3815134"/>
                  <a:pt x="3055224" y="3812790"/>
                </a:cubicBezTo>
                <a:cubicBezTo>
                  <a:pt x="3056563" y="3810614"/>
                  <a:pt x="3057233" y="3808018"/>
                  <a:pt x="3057233" y="3805005"/>
                </a:cubicBezTo>
                <a:cubicBezTo>
                  <a:pt x="3057233" y="3801991"/>
                  <a:pt x="3056563" y="3799479"/>
                  <a:pt x="3055224" y="3797470"/>
                </a:cubicBezTo>
                <a:cubicBezTo>
                  <a:pt x="3053717" y="3795126"/>
                  <a:pt x="3051792" y="3794122"/>
                  <a:pt x="3049448" y="3794456"/>
                </a:cubicBezTo>
                <a:lnTo>
                  <a:pt x="3046936" y="3794456"/>
                </a:lnTo>
                <a:cubicBezTo>
                  <a:pt x="3042750" y="3794959"/>
                  <a:pt x="3040071" y="3795042"/>
                  <a:pt x="3038899" y="3794708"/>
                </a:cubicBezTo>
                <a:cubicBezTo>
                  <a:pt x="3037058" y="3794373"/>
                  <a:pt x="3036137" y="3793201"/>
                  <a:pt x="3036137" y="3791192"/>
                </a:cubicBezTo>
                <a:lnTo>
                  <a:pt x="3102440" y="3730414"/>
                </a:lnTo>
                <a:lnTo>
                  <a:pt x="3102440" y="3792196"/>
                </a:lnTo>
                <a:cubicBezTo>
                  <a:pt x="3102440" y="3794038"/>
                  <a:pt x="3101351" y="3795042"/>
                  <a:pt x="3099175" y="3795210"/>
                </a:cubicBezTo>
                <a:cubicBezTo>
                  <a:pt x="3097835" y="3795377"/>
                  <a:pt x="3094822" y="3795126"/>
                  <a:pt x="3090134" y="3794456"/>
                </a:cubicBezTo>
                <a:cubicBezTo>
                  <a:pt x="3087622" y="3793787"/>
                  <a:pt x="3085613" y="3794624"/>
                  <a:pt x="3084106" y="3796968"/>
                </a:cubicBezTo>
                <a:cubicBezTo>
                  <a:pt x="3082767" y="3798977"/>
                  <a:pt x="3082097" y="3801572"/>
                  <a:pt x="3082097" y="3804754"/>
                </a:cubicBezTo>
                <a:cubicBezTo>
                  <a:pt x="3082097" y="3808102"/>
                  <a:pt x="3082767" y="3810865"/>
                  <a:pt x="3084106" y="3813041"/>
                </a:cubicBezTo>
                <a:cubicBezTo>
                  <a:pt x="3085613" y="3815385"/>
                  <a:pt x="3087622" y="3816390"/>
                  <a:pt x="3090134" y="3816055"/>
                </a:cubicBezTo>
                <a:cubicBezTo>
                  <a:pt x="3098170" y="3815385"/>
                  <a:pt x="3106542" y="3815051"/>
                  <a:pt x="3115248" y="3815051"/>
                </a:cubicBezTo>
                <a:cubicBezTo>
                  <a:pt x="3124122" y="3815051"/>
                  <a:pt x="3132829" y="3815385"/>
                  <a:pt x="3141368" y="3816055"/>
                </a:cubicBezTo>
                <a:cubicBezTo>
                  <a:pt x="3143712" y="3816725"/>
                  <a:pt x="3145637" y="3815888"/>
                  <a:pt x="3147144" y="3813544"/>
                </a:cubicBezTo>
                <a:cubicBezTo>
                  <a:pt x="3148316" y="3811535"/>
                  <a:pt x="3148902" y="3808856"/>
                  <a:pt x="3148902" y="3805507"/>
                </a:cubicBezTo>
                <a:cubicBezTo>
                  <a:pt x="3148902" y="3802158"/>
                  <a:pt x="3148316" y="3799396"/>
                  <a:pt x="3147144" y="3797219"/>
                </a:cubicBezTo>
                <a:cubicBezTo>
                  <a:pt x="3145637" y="3794875"/>
                  <a:pt x="3143712" y="3793954"/>
                  <a:pt x="3141368" y="3794456"/>
                </a:cubicBezTo>
                <a:cubicBezTo>
                  <a:pt x="3136177" y="3795126"/>
                  <a:pt x="3132410" y="3795377"/>
                  <a:pt x="3130066" y="3795210"/>
                </a:cubicBezTo>
                <a:cubicBezTo>
                  <a:pt x="3127052" y="3794875"/>
                  <a:pt x="3125545" y="3793870"/>
                  <a:pt x="3125545" y="3792196"/>
                </a:cubicBezTo>
                <a:lnTo>
                  <a:pt x="3125545" y="3706806"/>
                </a:lnTo>
                <a:cubicBezTo>
                  <a:pt x="3125545" y="3704964"/>
                  <a:pt x="3126801" y="3703792"/>
                  <a:pt x="3129313" y="3703290"/>
                </a:cubicBezTo>
                <a:cubicBezTo>
                  <a:pt x="3130819" y="3702955"/>
                  <a:pt x="3133917" y="3702788"/>
                  <a:pt x="3138605" y="3702788"/>
                </a:cubicBezTo>
                <a:lnTo>
                  <a:pt x="3141368" y="3703039"/>
                </a:lnTo>
                <a:cubicBezTo>
                  <a:pt x="3143712" y="3703206"/>
                  <a:pt x="3145637" y="3702118"/>
                  <a:pt x="3147144" y="3699774"/>
                </a:cubicBezTo>
                <a:cubicBezTo>
                  <a:pt x="3148316" y="3697765"/>
                  <a:pt x="3148902" y="3695170"/>
                  <a:pt x="3148902" y="3691988"/>
                </a:cubicBezTo>
                <a:cubicBezTo>
                  <a:pt x="3148902" y="3688807"/>
                  <a:pt x="3148316" y="3686212"/>
                  <a:pt x="3147144" y="3684203"/>
                </a:cubicBezTo>
                <a:cubicBezTo>
                  <a:pt x="3145637" y="3681859"/>
                  <a:pt x="3143712" y="3680938"/>
                  <a:pt x="3141368" y="3681440"/>
                </a:cubicBezTo>
                <a:cubicBezTo>
                  <a:pt x="3130317" y="3682110"/>
                  <a:pt x="3121276" y="3682445"/>
                  <a:pt x="3114244" y="3682445"/>
                </a:cubicBezTo>
                <a:cubicBezTo>
                  <a:pt x="3107379" y="3682445"/>
                  <a:pt x="3099342" y="3682110"/>
                  <a:pt x="3090134" y="3681440"/>
                </a:cubicBezTo>
                <a:cubicBezTo>
                  <a:pt x="3087622" y="3680938"/>
                  <a:pt x="3085613" y="3681859"/>
                  <a:pt x="3084106" y="3684203"/>
                </a:cubicBezTo>
                <a:cubicBezTo>
                  <a:pt x="3082767" y="3686212"/>
                  <a:pt x="3082097" y="3688807"/>
                  <a:pt x="3082097" y="3691988"/>
                </a:cubicBezTo>
                <a:cubicBezTo>
                  <a:pt x="3082097" y="3695170"/>
                  <a:pt x="3082767" y="3697765"/>
                  <a:pt x="3084106" y="3699774"/>
                </a:cubicBezTo>
                <a:cubicBezTo>
                  <a:pt x="3085613" y="3702118"/>
                  <a:pt x="3087622" y="3703206"/>
                  <a:pt x="3090134" y="3703039"/>
                </a:cubicBezTo>
                <a:lnTo>
                  <a:pt x="3092394" y="3702788"/>
                </a:lnTo>
                <a:cubicBezTo>
                  <a:pt x="3096245" y="3702788"/>
                  <a:pt x="3098756" y="3702955"/>
                  <a:pt x="3099928" y="3703290"/>
                </a:cubicBezTo>
                <a:cubicBezTo>
                  <a:pt x="3101603" y="3703792"/>
                  <a:pt x="3102440" y="3704964"/>
                  <a:pt x="3102440" y="3706806"/>
                </a:cubicBezTo>
                <a:lnTo>
                  <a:pt x="3036137" y="3767584"/>
                </a:lnTo>
                <a:lnTo>
                  <a:pt x="3036137" y="3707811"/>
                </a:lnTo>
                <a:cubicBezTo>
                  <a:pt x="3036137" y="3705467"/>
                  <a:pt x="3037058" y="3704043"/>
                  <a:pt x="3038899" y="3703541"/>
                </a:cubicBezTo>
                <a:cubicBezTo>
                  <a:pt x="3040239" y="3703039"/>
                  <a:pt x="3043002" y="3702788"/>
                  <a:pt x="3047187" y="3702788"/>
                </a:cubicBezTo>
                <a:lnTo>
                  <a:pt x="3049448" y="3703039"/>
                </a:lnTo>
                <a:cubicBezTo>
                  <a:pt x="3051792" y="3703206"/>
                  <a:pt x="3053717" y="3702034"/>
                  <a:pt x="3055224" y="3699523"/>
                </a:cubicBezTo>
                <a:cubicBezTo>
                  <a:pt x="3056563" y="3697346"/>
                  <a:pt x="3057233" y="3694751"/>
                  <a:pt x="3057233" y="3691737"/>
                </a:cubicBezTo>
                <a:cubicBezTo>
                  <a:pt x="3057233" y="3688556"/>
                  <a:pt x="3056563" y="3685961"/>
                  <a:pt x="3055224" y="3683952"/>
                </a:cubicBezTo>
                <a:cubicBezTo>
                  <a:pt x="3053717" y="3681775"/>
                  <a:pt x="3051792" y="3680938"/>
                  <a:pt x="3049448" y="3681440"/>
                </a:cubicBezTo>
                <a:cubicBezTo>
                  <a:pt x="3043420" y="3682277"/>
                  <a:pt x="3035467" y="3682696"/>
                  <a:pt x="3025589" y="3682696"/>
                </a:cubicBezTo>
                <a:cubicBezTo>
                  <a:pt x="3016212" y="3682696"/>
                  <a:pt x="3006334" y="3682277"/>
                  <a:pt x="2995953" y="3681440"/>
                </a:cubicBezTo>
                <a:close/>
                <a:moveTo>
                  <a:pt x="2825759" y="3681440"/>
                </a:moveTo>
                <a:cubicBezTo>
                  <a:pt x="2822745" y="3681273"/>
                  <a:pt x="2820401" y="3682361"/>
                  <a:pt x="2818727" y="3684705"/>
                </a:cubicBezTo>
                <a:cubicBezTo>
                  <a:pt x="2817220" y="3686714"/>
                  <a:pt x="2816466" y="3689226"/>
                  <a:pt x="2816466" y="3692239"/>
                </a:cubicBezTo>
                <a:cubicBezTo>
                  <a:pt x="2816634" y="3695253"/>
                  <a:pt x="2817471" y="3697765"/>
                  <a:pt x="2818978" y="3699774"/>
                </a:cubicBezTo>
                <a:cubicBezTo>
                  <a:pt x="2820652" y="3702118"/>
                  <a:pt x="2822829" y="3703290"/>
                  <a:pt x="2825508" y="3703290"/>
                </a:cubicBezTo>
                <a:lnTo>
                  <a:pt x="2827266" y="3702788"/>
                </a:lnTo>
                <a:cubicBezTo>
                  <a:pt x="2831117" y="3702285"/>
                  <a:pt x="2833879" y="3702202"/>
                  <a:pt x="2835554" y="3702537"/>
                </a:cubicBezTo>
                <a:cubicBezTo>
                  <a:pt x="2838400" y="3703206"/>
                  <a:pt x="2839823" y="3705299"/>
                  <a:pt x="2839823" y="3708815"/>
                </a:cubicBezTo>
                <a:lnTo>
                  <a:pt x="2839823" y="3792447"/>
                </a:lnTo>
                <a:cubicBezTo>
                  <a:pt x="2839823" y="3793954"/>
                  <a:pt x="2838233" y="3795042"/>
                  <a:pt x="2835051" y="3795712"/>
                </a:cubicBezTo>
                <a:cubicBezTo>
                  <a:pt x="2832372" y="3796215"/>
                  <a:pt x="2829108" y="3796131"/>
                  <a:pt x="2825257" y="3795461"/>
                </a:cubicBezTo>
                <a:cubicBezTo>
                  <a:pt x="2822913" y="3794791"/>
                  <a:pt x="2821155" y="3795545"/>
                  <a:pt x="2819983" y="3797721"/>
                </a:cubicBezTo>
                <a:cubicBezTo>
                  <a:pt x="2818811" y="3799563"/>
                  <a:pt x="2818225" y="3802075"/>
                  <a:pt x="2818225" y="3805256"/>
                </a:cubicBezTo>
                <a:cubicBezTo>
                  <a:pt x="2818225" y="3808270"/>
                  <a:pt x="2818727" y="3810781"/>
                  <a:pt x="2819731" y="3812790"/>
                </a:cubicBezTo>
                <a:cubicBezTo>
                  <a:pt x="2821071" y="3815134"/>
                  <a:pt x="2822829" y="3816223"/>
                  <a:pt x="2825006" y="3816055"/>
                </a:cubicBezTo>
                <a:cubicBezTo>
                  <a:pt x="2834884" y="3815553"/>
                  <a:pt x="2844176" y="3815302"/>
                  <a:pt x="2852883" y="3815302"/>
                </a:cubicBezTo>
                <a:cubicBezTo>
                  <a:pt x="2861757" y="3815302"/>
                  <a:pt x="2871552" y="3815553"/>
                  <a:pt x="2882267" y="3816055"/>
                </a:cubicBezTo>
                <a:cubicBezTo>
                  <a:pt x="2884611" y="3816055"/>
                  <a:pt x="2886537" y="3814799"/>
                  <a:pt x="2888044" y="3812288"/>
                </a:cubicBezTo>
                <a:cubicBezTo>
                  <a:pt x="2889383" y="3810279"/>
                  <a:pt x="2890053" y="3807767"/>
                  <a:pt x="2890053" y="3804754"/>
                </a:cubicBezTo>
                <a:cubicBezTo>
                  <a:pt x="2890053" y="3801740"/>
                  <a:pt x="2889383" y="3799312"/>
                  <a:pt x="2888044" y="3797470"/>
                </a:cubicBezTo>
                <a:cubicBezTo>
                  <a:pt x="2886704" y="3795294"/>
                  <a:pt x="2884862" y="3794456"/>
                  <a:pt x="2882518" y="3794959"/>
                </a:cubicBezTo>
                <a:cubicBezTo>
                  <a:pt x="2875151" y="3795796"/>
                  <a:pt x="2870296" y="3796131"/>
                  <a:pt x="2867952" y="3795963"/>
                </a:cubicBezTo>
                <a:cubicBezTo>
                  <a:pt x="2864603" y="3795628"/>
                  <a:pt x="2862929" y="3794289"/>
                  <a:pt x="2862929" y="3791945"/>
                </a:cubicBezTo>
                <a:lnTo>
                  <a:pt x="2862929" y="3711578"/>
                </a:lnTo>
                <a:cubicBezTo>
                  <a:pt x="2862929" y="3708899"/>
                  <a:pt x="2863850" y="3706890"/>
                  <a:pt x="2865691" y="3705550"/>
                </a:cubicBezTo>
                <a:cubicBezTo>
                  <a:pt x="2867533" y="3704043"/>
                  <a:pt x="2870463" y="3703290"/>
                  <a:pt x="2874482" y="3703290"/>
                </a:cubicBezTo>
                <a:lnTo>
                  <a:pt x="2910144" y="3703290"/>
                </a:lnTo>
                <a:cubicBezTo>
                  <a:pt x="2914163" y="3703290"/>
                  <a:pt x="2916925" y="3703960"/>
                  <a:pt x="2918432" y="3705299"/>
                </a:cubicBezTo>
                <a:cubicBezTo>
                  <a:pt x="2919772" y="3706639"/>
                  <a:pt x="2920442" y="3708815"/>
                  <a:pt x="2920442" y="3711829"/>
                </a:cubicBezTo>
                <a:lnTo>
                  <a:pt x="2920442" y="3791694"/>
                </a:lnTo>
                <a:cubicBezTo>
                  <a:pt x="2920107" y="3793368"/>
                  <a:pt x="2918432" y="3794456"/>
                  <a:pt x="2915419" y="3794959"/>
                </a:cubicBezTo>
                <a:cubicBezTo>
                  <a:pt x="2912572" y="3795294"/>
                  <a:pt x="2908470" y="3795126"/>
                  <a:pt x="2903112" y="3794456"/>
                </a:cubicBezTo>
                <a:cubicBezTo>
                  <a:pt x="2900601" y="3793954"/>
                  <a:pt x="2898592" y="3794791"/>
                  <a:pt x="2897085" y="3796968"/>
                </a:cubicBezTo>
                <a:cubicBezTo>
                  <a:pt x="2895745" y="3798977"/>
                  <a:pt x="2894992" y="3801572"/>
                  <a:pt x="2894824" y="3804754"/>
                </a:cubicBezTo>
                <a:cubicBezTo>
                  <a:pt x="2894824" y="3807935"/>
                  <a:pt x="2895494" y="3810614"/>
                  <a:pt x="2896834" y="3812790"/>
                </a:cubicBezTo>
                <a:cubicBezTo>
                  <a:pt x="2898341" y="3815134"/>
                  <a:pt x="2900433" y="3816306"/>
                  <a:pt x="2903112" y="3816306"/>
                </a:cubicBezTo>
                <a:cubicBezTo>
                  <a:pt x="2913661" y="3815804"/>
                  <a:pt x="2923539" y="3815553"/>
                  <a:pt x="2932748" y="3815553"/>
                </a:cubicBezTo>
                <a:cubicBezTo>
                  <a:pt x="2941454" y="3815553"/>
                  <a:pt x="2949910" y="3815720"/>
                  <a:pt x="2958114" y="3816055"/>
                </a:cubicBezTo>
                <a:cubicBezTo>
                  <a:pt x="2960960" y="3816223"/>
                  <a:pt x="2963304" y="3815134"/>
                  <a:pt x="2965146" y="3812790"/>
                </a:cubicBezTo>
                <a:cubicBezTo>
                  <a:pt x="2966820" y="3810781"/>
                  <a:pt x="2967657" y="3808186"/>
                  <a:pt x="2967657" y="3805005"/>
                </a:cubicBezTo>
                <a:cubicBezTo>
                  <a:pt x="2967657" y="3801823"/>
                  <a:pt x="2966820" y="3799228"/>
                  <a:pt x="2965146" y="3797219"/>
                </a:cubicBezTo>
                <a:cubicBezTo>
                  <a:pt x="2963304" y="3794875"/>
                  <a:pt x="2960960" y="3793954"/>
                  <a:pt x="2958114" y="3794456"/>
                </a:cubicBezTo>
                <a:lnTo>
                  <a:pt x="2955100" y="3794708"/>
                </a:lnTo>
                <a:cubicBezTo>
                  <a:pt x="2950914" y="3795377"/>
                  <a:pt x="2948151" y="3795712"/>
                  <a:pt x="2946812" y="3795712"/>
                </a:cubicBezTo>
                <a:cubicBezTo>
                  <a:pt x="2944635" y="3795545"/>
                  <a:pt x="2943547" y="3794708"/>
                  <a:pt x="2943547" y="3793201"/>
                </a:cubicBezTo>
                <a:lnTo>
                  <a:pt x="2943547" y="3708815"/>
                </a:lnTo>
                <a:cubicBezTo>
                  <a:pt x="2943547" y="3705969"/>
                  <a:pt x="2944635" y="3704211"/>
                  <a:pt x="2946812" y="3703541"/>
                </a:cubicBezTo>
                <a:cubicBezTo>
                  <a:pt x="2948821" y="3702871"/>
                  <a:pt x="2952421" y="3702788"/>
                  <a:pt x="2957611" y="3703290"/>
                </a:cubicBezTo>
                <a:cubicBezTo>
                  <a:pt x="2961295" y="3703625"/>
                  <a:pt x="2964225" y="3702704"/>
                  <a:pt x="2966402" y="3700527"/>
                </a:cubicBezTo>
                <a:cubicBezTo>
                  <a:pt x="2968411" y="3698518"/>
                  <a:pt x="2969415" y="3695923"/>
                  <a:pt x="2969415" y="3692742"/>
                </a:cubicBezTo>
                <a:cubicBezTo>
                  <a:pt x="2969415" y="3689561"/>
                  <a:pt x="2968411" y="3686882"/>
                  <a:pt x="2966402" y="3684705"/>
                </a:cubicBezTo>
                <a:cubicBezTo>
                  <a:pt x="2964225" y="3682361"/>
                  <a:pt x="2961295" y="3681273"/>
                  <a:pt x="2957611" y="3681440"/>
                </a:cubicBezTo>
                <a:close/>
                <a:moveTo>
                  <a:pt x="624015" y="3681440"/>
                </a:moveTo>
                <a:cubicBezTo>
                  <a:pt x="621001" y="3681273"/>
                  <a:pt x="618574" y="3682361"/>
                  <a:pt x="616732" y="3684705"/>
                </a:cubicBezTo>
                <a:cubicBezTo>
                  <a:pt x="615225" y="3686714"/>
                  <a:pt x="614555" y="3689226"/>
                  <a:pt x="614723" y="3692239"/>
                </a:cubicBezTo>
                <a:cubicBezTo>
                  <a:pt x="614723" y="3695253"/>
                  <a:pt x="615476" y="3697765"/>
                  <a:pt x="616983" y="3699774"/>
                </a:cubicBezTo>
                <a:cubicBezTo>
                  <a:pt x="618657" y="3702118"/>
                  <a:pt x="620834" y="3703290"/>
                  <a:pt x="623513" y="3703290"/>
                </a:cubicBezTo>
                <a:lnTo>
                  <a:pt x="627280" y="3702788"/>
                </a:lnTo>
                <a:cubicBezTo>
                  <a:pt x="632470" y="3702285"/>
                  <a:pt x="635903" y="3702285"/>
                  <a:pt x="637577" y="3702788"/>
                </a:cubicBezTo>
                <a:cubicBezTo>
                  <a:pt x="640591" y="3703457"/>
                  <a:pt x="642098" y="3705467"/>
                  <a:pt x="642098" y="3708815"/>
                </a:cubicBezTo>
                <a:cubicBezTo>
                  <a:pt x="642098" y="3723717"/>
                  <a:pt x="640675" y="3737027"/>
                  <a:pt x="637828" y="3748748"/>
                </a:cubicBezTo>
                <a:cubicBezTo>
                  <a:pt x="634312" y="3763984"/>
                  <a:pt x="628285" y="3777044"/>
                  <a:pt x="619746" y="3787927"/>
                </a:cubicBezTo>
                <a:cubicBezTo>
                  <a:pt x="617234" y="3791108"/>
                  <a:pt x="614137" y="3793117"/>
                  <a:pt x="610453" y="3793954"/>
                </a:cubicBezTo>
                <a:cubicBezTo>
                  <a:pt x="608444" y="3794456"/>
                  <a:pt x="605765" y="3794540"/>
                  <a:pt x="602416" y="3794205"/>
                </a:cubicBezTo>
                <a:lnTo>
                  <a:pt x="601663" y="3794205"/>
                </a:lnTo>
                <a:lnTo>
                  <a:pt x="601663" y="3844686"/>
                </a:lnTo>
                <a:cubicBezTo>
                  <a:pt x="601663" y="3847197"/>
                  <a:pt x="603002" y="3849207"/>
                  <a:pt x="605681" y="3850714"/>
                </a:cubicBezTo>
                <a:cubicBezTo>
                  <a:pt x="608025" y="3852053"/>
                  <a:pt x="610955" y="3852723"/>
                  <a:pt x="614472" y="3852723"/>
                </a:cubicBezTo>
                <a:cubicBezTo>
                  <a:pt x="617988" y="3852555"/>
                  <a:pt x="620918" y="3851802"/>
                  <a:pt x="623262" y="3850462"/>
                </a:cubicBezTo>
                <a:cubicBezTo>
                  <a:pt x="625773" y="3848955"/>
                  <a:pt x="626861" y="3847030"/>
                  <a:pt x="626527" y="3844686"/>
                </a:cubicBezTo>
                <a:cubicBezTo>
                  <a:pt x="625690" y="3838156"/>
                  <a:pt x="625103" y="3833217"/>
                  <a:pt x="624768" y="3829868"/>
                </a:cubicBezTo>
                <a:cubicBezTo>
                  <a:pt x="624601" y="3826352"/>
                  <a:pt x="624601" y="3823338"/>
                  <a:pt x="624768" y="3820827"/>
                </a:cubicBezTo>
                <a:cubicBezTo>
                  <a:pt x="624768" y="3818818"/>
                  <a:pt x="626024" y="3817395"/>
                  <a:pt x="628536" y="3816557"/>
                </a:cubicBezTo>
                <a:cubicBezTo>
                  <a:pt x="630043" y="3816223"/>
                  <a:pt x="631968" y="3816055"/>
                  <a:pt x="634312" y="3816055"/>
                </a:cubicBezTo>
                <a:lnTo>
                  <a:pt x="713424" y="3816055"/>
                </a:lnTo>
                <a:cubicBezTo>
                  <a:pt x="715600" y="3816055"/>
                  <a:pt x="717442" y="3816223"/>
                  <a:pt x="718949" y="3816557"/>
                </a:cubicBezTo>
                <a:cubicBezTo>
                  <a:pt x="721628" y="3817395"/>
                  <a:pt x="723051" y="3818818"/>
                  <a:pt x="723218" y="3820827"/>
                </a:cubicBezTo>
                <a:cubicBezTo>
                  <a:pt x="723218" y="3823673"/>
                  <a:pt x="723051" y="3826687"/>
                  <a:pt x="722716" y="3829868"/>
                </a:cubicBezTo>
                <a:cubicBezTo>
                  <a:pt x="722549" y="3833887"/>
                  <a:pt x="722130" y="3838826"/>
                  <a:pt x="721460" y="3844686"/>
                </a:cubicBezTo>
                <a:cubicBezTo>
                  <a:pt x="721126" y="3847030"/>
                  <a:pt x="722214" y="3848872"/>
                  <a:pt x="724725" y="3850211"/>
                </a:cubicBezTo>
                <a:cubicBezTo>
                  <a:pt x="727069" y="3851551"/>
                  <a:pt x="729999" y="3852220"/>
                  <a:pt x="733515" y="3852220"/>
                </a:cubicBezTo>
                <a:cubicBezTo>
                  <a:pt x="736864" y="3852220"/>
                  <a:pt x="739710" y="3851551"/>
                  <a:pt x="742054" y="3850211"/>
                </a:cubicBezTo>
                <a:cubicBezTo>
                  <a:pt x="744733" y="3848872"/>
                  <a:pt x="745989" y="3847030"/>
                  <a:pt x="745822" y="3844686"/>
                </a:cubicBezTo>
                <a:cubicBezTo>
                  <a:pt x="745152" y="3839998"/>
                  <a:pt x="744733" y="3832798"/>
                  <a:pt x="744566" y="3823087"/>
                </a:cubicBezTo>
                <a:cubicBezTo>
                  <a:pt x="744398" y="3810362"/>
                  <a:pt x="744984" y="3800735"/>
                  <a:pt x="746324" y="3794205"/>
                </a:cubicBezTo>
                <a:cubicBezTo>
                  <a:pt x="732092" y="3794373"/>
                  <a:pt x="723302" y="3794205"/>
                  <a:pt x="719953" y="3793703"/>
                </a:cubicBezTo>
                <a:cubicBezTo>
                  <a:pt x="716270" y="3793033"/>
                  <a:pt x="714428" y="3791359"/>
                  <a:pt x="714428" y="3788680"/>
                </a:cubicBezTo>
                <a:lnTo>
                  <a:pt x="714428" y="3708815"/>
                </a:lnTo>
                <a:cubicBezTo>
                  <a:pt x="714428" y="3705969"/>
                  <a:pt x="715768" y="3704211"/>
                  <a:pt x="718447" y="3703541"/>
                </a:cubicBezTo>
                <a:cubicBezTo>
                  <a:pt x="720791" y="3702871"/>
                  <a:pt x="725814" y="3702788"/>
                  <a:pt x="733515" y="3703290"/>
                </a:cubicBezTo>
                <a:cubicBezTo>
                  <a:pt x="737199" y="3703625"/>
                  <a:pt x="740213" y="3702704"/>
                  <a:pt x="742557" y="3700527"/>
                </a:cubicBezTo>
                <a:cubicBezTo>
                  <a:pt x="744566" y="3698518"/>
                  <a:pt x="745571" y="3695923"/>
                  <a:pt x="745571" y="3692742"/>
                </a:cubicBezTo>
                <a:cubicBezTo>
                  <a:pt x="745571" y="3689561"/>
                  <a:pt x="744566" y="3686882"/>
                  <a:pt x="742557" y="3684705"/>
                </a:cubicBezTo>
                <a:cubicBezTo>
                  <a:pt x="740213" y="3682361"/>
                  <a:pt x="737199" y="3681273"/>
                  <a:pt x="733515" y="3681440"/>
                </a:cubicBezTo>
                <a:close/>
                <a:moveTo>
                  <a:pt x="273060" y="3681440"/>
                </a:moveTo>
                <a:cubicBezTo>
                  <a:pt x="270046" y="3681273"/>
                  <a:pt x="267702" y="3682361"/>
                  <a:pt x="266028" y="3684705"/>
                </a:cubicBezTo>
                <a:cubicBezTo>
                  <a:pt x="264521" y="3686714"/>
                  <a:pt x="263767" y="3689226"/>
                  <a:pt x="263767" y="3692239"/>
                </a:cubicBezTo>
                <a:cubicBezTo>
                  <a:pt x="263935" y="3695253"/>
                  <a:pt x="264772" y="3697765"/>
                  <a:pt x="266279" y="3699774"/>
                </a:cubicBezTo>
                <a:cubicBezTo>
                  <a:pt x="267953" y="3702118"/>
                  <a:pt x="270130" y="3703290"/>
                  <a:pt x="272809" y="3703290"/>
                </a:cubicBezTo>
                <a:lnTo>
                  <a:pt x="274567" y="3702788"/>
                </a:lnTo>
                <a:cubicBezTo>
                  <a:pt x="278418" y="3702285"/>
                  <a:pt x="281180" y="3702202"/>
                  <a:pt x="282854" y="3702537"/>
                </a:cubicBezTo>
                <a:cubicBezTo>
                  <a:pt x="285701" y="3703206"/>
                  <a:pt x="287124" y="3705299"/>
                  <a:pt x="287124" y="3708815"/>
                </a:cubicBezTo>
                <a:lnTo>
                  <a:pt x="287124" y="3792447"/>
                </a:lnTo>
                <a:cubicBezTo>
                  <a:pt x="287124" y="3793954"/>
                  <a:pt x="285533" y="3795042"/>
                  <a:pt x="282352" y="3795712"/>
                </a:cubicBezTo>
                <a:cubicBezTo>
                  <a:pt x="279673" y="3796215"/>
                  <a:pt x="276408" y="3796131"/>
                  <a:pt x="272557" y="3795461"/>
                </a:cubicBezTo>
                <a:cubicBezTo>
                  <a:pt x="270213" y="3794791"/>
                  <a:pt x="268455" y="3795545"/>
                  <a:pt x="267283" y="3797721"/>
                </a:cubicBezTo>
                <a:cubicBezTo>
                  <a:pt x="266111" y="3799563"/>
                  <a:pt x="265525" y="3802075"/>
                  <a:pt x="265525" y="3805256"/>
                </a:cubicBezTo>
                <a:cubicBezTo>
                  <a:pt x="265525" y="3808270"/>
                  <a:pt x="266028" y="3810781"/>
                  <a:pt x="267032" y="3812790"/>
                </a:cubicBezTo>
                <a:cubicBezTo>
                  <a:pt x="268372" y="3815134"/>
                  <a:pt x="270130" y="3816223"/>
                  <a:pt x="272306" y="3816055"/>
                </a:cubicBezTo>
                <a:cubicBezTo>
                  <a:pt x="282185" y="3815553"/>
                  <a:pt x="291477" y="3815302"/>
                  <a:pt x="300184" y="3815302"/>
                </a:cubicBezTo>
                <a:cubicBezTo>
                  <a:pt x="309057" y="3815302"/>
                  <a:pt x="318852" y="3815553"/>
                  <a:pt x="329568" y="3816055"/>
                </a:cubicBezTo>
                <a:cubicBezTo>
                  <a:pt x="331912" y="3816055"/>
                  <a:pt x="333837" y="3814799"/>
                  <a:pt x="335344" y="3812288"/>
                </a:cubicBezTo>
                <a:cubicBezTo>
                  <a:pt x="336684" y="3810279"/>
                  <a:pt x="337353" y="3807767"/>
                  <a:pt x="337353" y="3804754"/>
                </a:cubicBezTo>
                <a:cubicBezTo>
                  <a:pt x="337353" y="3801740"/>
                  <a:pt x="336684" y="3799312"/>
                  <a:pt x="335344" y="3797470"/>
                </a:cubicBezTo>
                <a:cubicBezTo>
                  <a:pt x="334005" y="3795294"/>
                  <a:pt x="332163" y="3794456"/>
                  <a:pt x="329819" y="3794959"/>
                </a:cubicBezTo>
                <a:cubicBezTo>
                  <a:pt x="322452" y="3795796"/>
                  <a:pt x="317597" y="3796131"/>
                  <a:pt x="315252" y="3795963"/>
                </a:cubicBezTo>
                <a:cubicBezTo>
                  <a:pt x="311904" y="3795628"/>
                  <a:pt x="310230" y="3794289"/>
                  <a:pt x="310230" y="3791945"/>
                </a:cubicBezTo>
                <a:lnTo>
                  <a:pt x="310230" y="3711578"/>
                </a:lnTo>
                <a:cubicBezTo>
                  <a:pt x="310230" y="3708899"/>
                  <a:pt x="311150" y="3706890"/>
                  <a:pt x="312992" y="3705550"/>
                </a:cubicBezTo>
                <a:cubicBezTo>
                  <a:pt x="314834" y="3704043"/>
                  <a:pt x="317764" y="3703290"/>
                  <a:pt x="321782" y="3703290"/>
                </a:cubicBezTo>
                <a:lnTo>
                  <a:pt x="357445" y="3703290"/>
                </a:lnTo>
                <a:cubicBezTo>
                  <a:pt x="361464" y="3703290"/>
                  <a:pt x="364226" y="3703960"/>
                  <a:pt x="365733" y="3705299"/>
                </a:cubicBezTo>
                <a:cubicBezTo>
                  <a:pt x="367073" y="3706639"/>
                  <a:pt x="367742" y="3708815"/>
                  <a:pt x="367742" y="3711829"/>
                </a:cubicBezTo>
                <a:lnTo>
                  <a:pt x="367742" y="3791694"/>
                </a:lnTo>
                <a:cubicBezTo>
                  <a:pt x="367407" y="3793368"/>
                  <a:pt x="365733" y="3794456"/>
                  <a:pt x="362719" y="3794959"/>
                </a:cubicBezTo>
                <a:cubicBezTo>
                  <a:pt x="359873" y="3795294"/>
                  <a:pt x="355771" y="3795126"/>
                  <a:pt x="350413" y="3794456"/>
                </a:cubicBezTo>
                <a:cubicBezTo>
                  <a:pt x="347902" y="3793954"/>
                  <a:pt x="345892" y="3794791"/>
                  <a:pt x="344386" y="3796968"/>
                </a:cubicBezTo>
                <a:cubicBezTo>
                  <a:pt x="343046" y="3798977"/>
                  <a:pt x="342293" y="3801572"/>
                  <a:pt x="342125" y="3804754"/>
                </a:cubicBezTo>
                <a:cubicBezTo>
                  <a:pt x="342125" y="3807935"/>
                  <a:pt x="342795" y="3810614"/>
                  <a:pt x="344134" y="3812790"/>
                </a:cubicBezTo>
                <a:cubicBezTo>
                  <a:pt x="345641" y="3815134"/>
                  <a:pt x="347734" y="3816306"/>
                  <a:pt x="350413" y="3816306"/>
                </a:cubicBezTo>
                <a:cubicBezTo>
                  <a:pt x="360961" y="3815804"/>
                  <a:pt x="370840" y="3815553"/>
                  <a:pt x="380049" y="3815553"/>
                </a:cubicBezTo>
                <a:cubicBezTo>
                  <a:pt x="388755" y="3815553"/>
                  <a:pt x="397210" y="3815720"/>
                  <a:pt x="405414" y="3816055"/>
                </a:cubicBezTo>
                <a:cubicBezTo>
                  <a:pt x="408261" y="3816223"/>
                  <a:pt x="410605" y="3815134"/>
                  <a:pt x="412447" y="3812790"/>
                </a:cubicBezTo>
                <a:cubicBezTo>
                  <a:pt x="414121" y="3810781"/>
                  <a:pt x="414958" y="3808186"/>
                  <a:pt x="414958" y="3805005"/>
                </a:cubicBezTo>
                <a:cubicBezTo>
                  <a:pt x="414958" y="3801823"/>
                  <a:pt x="414121" y="3799228"/>
                  <a:pt x="412447" y="3797219"/>
                </a:cubicBezTo>
                <a:cubicBezTo>
                  <a:pt x="410605" y="3794875"/>
                  <a:pt x="408261" y="3793954"/>
                  <a:pt x="405414" y="3794456"/>
                </a:cubicBezTo>
                <a:lnTo>
                  <a:pt x="402401" y="3794708"/>
                </a:lnTo>
                <a:cubicBezTo>
                  <a:pt x="398215" y="3795377"/>
                  <a:pt x="395452" y="3795712"/>
                  <a:pt x="394113" y="3795712"/>
                </a:cubicBezTo>
                <a:cubicBezTo>
                  <a:pt x="391936" y="3795545"/>
                  <a:pt x="390848" y="3794708"/>
                  <a:pt x="390848" y="3793201"/>
                </a:cubicBezTo>
                <a:lnTo>
                  <a:pt x="390848" y="3708815"/>
                </a:lnTo>
                <a:cubicBezTo>
                  <a:pt x="390848" y="3705969"/>
                  <a:pt x="391936" y="3704211"/>
                  <a:pt x="394113" y="3703541"/>
                </a:cubicBezTo>
                <a:cubicBezTo>
                  <a:pt x="396122" y="3702871"/>
                  <a:pt x="399722" y="3702788"/>
                  <a:pt x="404912" y="3703290"/>
                </a:cubicBezTo>
                <a:cubicBezTo>
                  <a:pt x="408596" y="3703625"/>
                  <a:pt x="411526" y="3702704"/>
                  <a:pt x="413702" y="3700527"/>
                </a:cubicBezTo>
                <a:cubicBezTo>
                  <a:pt x="415711" y="3698518"/>
                  <a:pt x="416716" y="3695923"/>
                  <a:pt x="416716" y="3692742"/>
                </a:cubicBezTo>
                <a:cubicBezTo>
                  <a:pt x="416716" y="3689561"/>
                  <a:pt x="415711" y="3686882"/>
                  <a:pt x="413702" y="3684705"/>
                </a:cubicBezTo>
                <a:cubicBezTo>
                  <a:pt x="411526" y="3682361"/>
                  <a:pt x="408596" y="3681273"/>
                  <a:pt x="404912" y="3681440"/>
                </a:cubicBezTo>
                <a:close/>
                <a:moveTo>
                  <a:pt x="3505299" y="3681189"/>
                </a:moveTo>
                <a:cubicBezTo>
                  <a:pt x="3503457" y="3680854"/>
                  <a:pt x="3502034" y="3681775"/>
                  <a:pt x="3501029" y="3683952"/>
                </a:cubicBezTo>
                <a:cubicBezTo>
                  <a:pt x="3500025" y="3685961"/>
                  <a:pt x="3499522" y="3688472"/>
                  <a:pt x="3499522" y="3691486"/>
                </a:cubicBezTo>
                <a:cubicBezTo>
                  <a:pt x="3499522" y="3694165"/>
                  <a:pt x="3499774" y="3696593"/>
                  <a:pt x="3500276" y="3698769"/>
                </a:cubicBezTo>
                <a:cubicBezTo>
                  <a:pt x="3500946" y="3700946"/>
                  <a:pt x="3501867" y="3701950"/>
                  <a:pt x="3503039" y="3701783"/>
                </a:cubicBezTo>
                <a:cubicBezTo>
                  <a:pt x="3507057" y="3701281"/>
                  <a:pt x="3509820" y="3701281"/>
                  <a:pt x="3511326" y="3701783"/>
                </a:cubicBezTo>
                <a:cubicBezTo>
                  <a:pt x="3513503" y="3702285"/>
                  <a:pt x="3514591" y="3703709"/>
                  <a:pt x="3514591" y="3706053"/>
                </a:cubicBezTo>
                <a:lnTo>
                  <a:pt x="3514591" y="3794708"/>
                </a:lnTo>
                <a:cubicBezTo>
                  <a:pt x="3514591" y="3796047"/>
                  <a:pt x="3513587" y="3796884"/>
                  <a:pt x="3511578" y="3797219"/>
                </a:cubicBezTo>
                <a:cubicBezTo>
                  <a:pt x="3509903" y="3797554"/>
                  <a:pt x="3507475" y="3797470"/>
                  <a:pt x="3504294" y="3796968"/>
                </a:cubicBezTo>
                <a:cubicBezTo>
                  <a:pt x="3502453" y="3796633"/>
                  <a:pt x="3501029" y="3797470"/>
                  <a:pt x="3500025" y="3799479"/>
                </a:cubicBezTo>
                <a:cubicBezTo>
                  <a:pt x="3499020" y="3801321"/>
                  <a:pt x="3498518" y="3803665"/>
                  <a:pt x="3498518" y="3806512"/>
                </a:cubicBezTo>
                <a:cubicBezTo>
                  <a:pt x="3498518" y="3809190"/>
                  <a:pt x="3498936" y="3811451"/>
                  <a:pt x="3499774" y="3813293"/>
                </a:cubicBezTo>
                <a:cubicBezTo>
                  <a:pt x="3500778" y="3815469"/>
                  <a:pt x="3502201" y="3816474"/>
                  <a:pt x="3504043" y="3816306"/>
                </a:cubicBezTo>
                <a:cubicBezTo>
                  <a:pt x="3510406" y="3815804"/>
                  <a:pt x="3516768" y="3815553"/>
                  <a:pt x="3523130" y="3815553"/>
                </a:cubicBezTo>
                <a:cubicBezTo>
                  <a:pt x="3527149" y="3815553"/>
                  <a:pt x="3533093" y="3815637"/>
                  <a:pt x="3540962" y="3815804"/>
                </a:cubicBezTo>
                <a:lnTo>
                  <a:pt x="3548747" y="3816306"/>
                </a:lnTo>
                <a:cubicBezTo>
                  <a:pt x="3550757" y="3816306"/>
                  <a:pt x="3552347" y="3815218"/>
                  <a:pt x="3553519" y="3813041"/>
                </a:cubicBezTo>
                <a:cubicBezTo>
                  <a:pt x="3554524" y="3811200"/>
                  <a:pt x="3555026" y="3808939"/>
                  <a:pt x="3555026" y="3806260"/>
                </a:cubicBezTo>
                <a:cubicBezTo>
                  <a:pt x="3555026" y="3803414"/>
                  <a:pt x="3554524" y="3801154"/>
                  <a:pt x="3553519" y="3799479"/>
                </a:cubicBezTo>
                <a:cubicBezTo>
                  <a:pt x="3552347" y="3797470"/>
                  <a:pt x="3550757" y="3796633"/>
                  <a:pt x="3548747" y="3796968"/>
                </a:cubicBezTo>
                <a:lnTo>
                  <a:pt x="3546738" y="3796968"/>
                </a:lnTo>
                <a:cubicBezTo>
                  <a:pt x="3544059" y="3797135"/>
                  <a:pt x="3542134" y="3797135"/>
                  <a:pt x="3540962" y="3796968"/>
                </a:cubicBezTo>
                <a:cubicBezTo>
                  <a:pt x="3538785" y="3796633"/>
                  <a:pt x="3537697" y="3795796"/>
                  <a:pt x="3537697" y="3794456"/>
                </a:cubicBezTo>
                <a:lnTo>
                  <a:pt x="3537697" y="3755277"/>
                </a:lnTo>
                <a:lnTo>
                  <a:pt x="3591191" y="3755277"/>
                </a:lnTo>
                <a:lnTo>
                  <a:pt x="3591191" y="3794205"/>
                </a:lnTo>
                <a:cubicBezTo>
                  <a:pt x="3591024" y="3795377"/>
                  <a:pt x="3589601" y="3796215"/>
                  <a:pt x="3586922" y="3796717"/>
                </a:cubicBezTo>
                <a:cubicBezTo>
                  <a:pt x="3584578" y="3797219"/>
                  <a:pt x="3581983" y="3797219"/>
                  <a:pt x="3579136" y="3796717"/>
                </a:cubicBezTo>
                <a:cubicBezTo>
                  <a:pt x="3576960" y="3796215"/>
                  <a:pt x="3575285" y="3796884"/>
                  <a:pt x="3574113" y="3798726"/>
                </a:cubicBezTo>
                <a:cubicBezTo>
                  <a:pt x="3572941" y="3800568"/>
                  <a:pt x="3572355" y="3802912"/>
                  <a:pt x="3572355" y="3805758"/>
                </a:cubicBezTo>
                <a:cubicBezTo>
                  <a:pt x="3572188" y="3808604"/>
                  <a:pt x="3572690" y="3811032"/>
                  <a:pt x="3573862" y="3813041"/>
                </a:cubicBezTo>
                <a:cubicBezTo>
                  <a:pt x="3575034" y="3815218"/>
                  <a:pt x="3576792" y="3816306"/>
                  <a:pt x="3579136" y="3816306"/>
                </a:cubicBezTo>
                <a:cubicBezTo>
                  <a:pt x="3587340" y="3815637"/>
                  <a:pt x="3595377" y="3815302"/>
                  <a:pt x="3603246" y="3815302"/>
                </a:cubicBezTo>
                <a:cubicBezTo>
                  <a:pt x="3610948" y="3815134"/>
                  <a:pt x="3619738" y="3815385"/>
                  <a:pt x="3629617" y="3816055"/>
                </a:cubicBezTo>
                <a:cubicBezTo>
                  <a:pt x="3631291" y="3816557"/>
                  <a:pt x="3632714" y="3815720"/>
                  <a:pt x="3633886" y="3813544"/>
                </a:cubicBezTo>
                <a:cubicBezTo>
                  <a:pt x="3635058" y="3811702"/>
                  <a:pt x="3635644" y="3809274"/>
                  <a:pt x="3635644" y="3806260"/>
                </a:cubicBezTo>
                <a:cubicBezTo>
                  <a:pt x="3635812" y="3803414"/>
                  <a:pt x="3635477" y="3800986"/>
                  <a:pt x="3634640" y="3798977"/>
                </a:cubicBezTo>
                <a:cubicBezTo>
                  <a:pt x="3633635" y="3796801"/>
                  <a:pt x="3632296" y="3795963"/>
                  <a:pt x="3630621" y="3796466"/>
                </a:cubicBezTo>
                <a:lnTo>
                  <a:pt x="3628863" y="3796466"/>
                </a:lnTo>
                <a:cubicBezTo>
                  <a:pt x="3624008" y="3796968"/>
                  <a:pt x="3620659" y="3797219"/>
                  <a:pt x="3618818" y="3797219"/>
                </a:cubicBezTo>
                <a:cubicBezTo>
                  <a:pt x="3615804" y="3797219"/>
                  <a:pt x="3614297" y="3796717"/>
                  <a:pt x="3614297" y="3795712"/>
                </a:cubicBezTo>
                <a:lnTo>
                  <a:pt x="3614297" y="3702537"/>
                </a:lnTo>
                <a:cubicBezTo>
                  <a:pt x="3614297" y="3701364"/>
                  <a:pt x="3615553" y="3700611"/>
                  <a:pt x="3618064" y="3700276"/>
                </a:cubicBezTo>
                <a:cubicBezTo>
                  <a:pt x="3620073" y="3700109"/>
                  <a:pt x="3622752" y="3700276"/>
                  <a:pt x="3626101" y="3700778"/>
                </a:cubicBezTo>
                <a:cubicBezTo>
                  <a:pt x="3627775" y="3700778"/>
                  <a:pt x="3629115" y="3699774"/>
                  <a:pt x="3630119" y="3697765"/>
                </a:cubicBezTo>
                <a:cubicBezTo>
                  <a:pt x="3631124" y="3695756"/>
                  <a:pt x="3631542" y="3693411"/>
                  <a:pt x="3631375" y="3690733"/>
                </a:cubicBezTo>
                <a:cubicBezTo>
                  <a:pt x="3631207" y="3687886"/>
                  <a:pt x="3630538" y="3685542"/>
                  <a:pt x="3629366" y="3683700"/>
                </a:cubicBezTo>
                <a:cubicBezTo>
                  <a:pt x="3628026" y="3681691"/>
                  <a:pt x="3626268" y="3680854"/>
                  <a:pt x="3624092" y="3681189"/>
                </a:cubicBezTo>
                <a:cubicBezTo>
                  <a:pt x="3617897" y="3681859"/>
                  <a:pt x="3610865" y="3682194"/>
                  <a:pt x="3602995" y="3682194"/>
                </a:cubicBezTo>
                <a:cubicBezTo>
                  <a:pt x="3595628" y="3682026"/>
                  <a:pt x="3587843" y="3681691"/>
                  <a:pt x="3579639" y="3681189"/>
                </a:cubicBezTo>
                <a:cubicBezTo>
                  <a:pt x="3577629" y="3680854"/>
                  <a:pt x="3576039" y="3681775"/>
                  <a:pt x="3574867" y="3683952"/>
                </a:cubicBezTo>
                <a:cubicBezTo>
                  <a:pt x="3574030" y="3685961"/>
                  <a:pt x="3573695" y="3688389"/>
                  <a:pt x="3573862" y="3691235"/>
                </a:cubicBezTo>
                <a:cubicBezTo>
                  <a:pt x="3573862" y="3694081"/>
                  <a:pt x="3574448" y="3696425"/>
                  <a:pt x="3575620" y="3698267"/>
                </a:cubicBezTo>
                <a:cubicBezTo>
                  <a:pt x="3576960" y="3700444"/>
                  <a:pt x="3578718" y="3701364"/>
                  <a:pt x="3580894" y="3701030"/>
                </a:cubicBezTo>
                <a:cubicBezTo>
                  <a:pt x="3583573" y="3700527"/>
                  <a:pt x="3585666" y="3700444"/>
                  <a:pt x="3587173" y="3700778"/>
                </a:cubicBezTo>
                <a:cubicBezTo>
                  <a:pt x="3589852" y="3701113"/>
                  <a:pt x="3591191" y="3702369"/>
                  <a:pt x="3591191" y="3704546"/>
                </a:cubicBezTo>
                <a:lnTo>
                  <a:pt x="3591191" y="3735688"/>
                </a:lnTo>
                <a:lnTo>
                  <a:pt x="3537697" y="3735688"/>
                </a:lnTo>
                <a:lnTo>
                  <a:pt x="3537697" y="3704043"/>
                </a:lnTo>
                <a:cubicBezTo>
                  <a:pt x="3537697" y="3702202"/>
                  <a:pt x="3538785" y="3701030"/>
                  <a:pt x="3540962" y="3700527"/>
                </a:cubicBezTo>
                <a:cubicBezTo>
                  <a:pt x="3542636" y="3700360"/>
                  <a:pt x="3545399" y="3700527"/>
                  <a:pt x="3549250" y="3701030"/>
                </a:cubicBezTo>
                <a:cubicBezTo>
                  <a:pt x="3551259" y="3701197"/>
                  <a:pt x="3552766" y="3700109"/>
                  <a:pt x="3553770" y="3697765"/>
                </a:cubicBezTo>
                <a:cubicBezTo>
                  <a:pt x="3554607" y="3695923"/>
                  <a:pt x="3554942" y="3693579"/>
                  <a:pt x="3554775" y="3690733"/>
                </a:cubicBezTo>
                <a:cubicBezTo>
                  <a:pt x="3554607" y="3687719"/>
                  <a:pt x="3553938" y="3685291"/>
                  <a:pt x="3552766" y="3683449"/>
                </a:cubicBezTo>
                <a:cubicBezTo>
                  <a:pt x="3551426" y="3681440"/>
                  <a:pt x="3549836" y="3680687"/>
                  <a:pt x="3547994" y="3681189"/>
                </a:cubicBezTo>
                <a:cubicBezTo>
                  <a:pt x="3542134" y="3681859"/>
                  <a:pt x="3535185" y="3682194"/>
                  <a:pt x="3527149" y="3682194"/>
                </a:cubicBezTo>
                <a:cubicBezTo>
                  <a:pt x="3521289" y="3682026"/>
                  <a:pt x="3514005" y="3681691"/>
                  <a:pt x="3505299" y="3681189"/>
                </a:cubicBezTo>
                <a:close/>
                <a:moveTo>
                  <a:pt x="1257400" y="3681189"/>
                </a:moveTo>
                <a:cubicBezTo>
                  <a:pt x="1255558" y="3680854"/>
                  <a:pt x="1254135" y="3681775"/>
                  <a:pt x="1253130" y="3683952"/>
                </a:cubicBezTo>
                <a:cubicBezTo>
                  <a:pt x="1252126" y="3685961"/>
                  <a:pt x="1251623" y="3688472"/>
                  <a:pt x="1251623" y="3691486"/>
                </a:cubicBezTo>
                <a:cubicBezTo>
                  <a:pt x="1251623" y="3694165"/>
                  <a:pt x="1251874" y="3696593"/>
                  <a:pt x="1252377" y="3698769"/>
                </a:cubicBezTo>
                <a:cubicBezTo>
                  <a:pt x="1253046" y="3700946"/>
                  <a:pt x="1253967" y="3701950"/>
                  <a:pt x="1255139" y="3701783"/>
                </a:cubicBezTo>
                <a:cubicBezTo>
                  <a:pt x="1259158" y="3701281"/>
                  <a:pt x="1261920" y="3701281"/>
                  <a:pt x="1263427" y="3701783"/>
                </a:cubicBezTo>
                <a:cubicBezTo>
                  <a:pt x="1265604" y="3702285"/>
                  <a:pt x="1266692" y="3703709"/>
                  <a:pt x="1266692" y="3706053"/>
                </a:cubicBezTo>
                <a:lnTo>
                  <a:pt x="1266692" y="3794708"/>
                </a:lnTo>
                <a:cubicBezTo>
                  <a:pt x="1266692" y="3796047"/>
                  <a:pt x="1265687" y="3796884"/>
                  <a:pt x="1263678" y="3797219"/>
                </a:cubicBezTo>
                <a:cubicBezTo>
                  <a:pt x="1262004" y="3797554"/>
                  <a:pt x="1259576" y="3797470"/>
                  <a:pt x="1256395" y="3796968"/>
                </a:cubicBezTo>
                <a:cubicBezTo>
                  <a:pt x="1254553" y="3796633"/>
                  <a:pt x="1253130" y="3797470"/>
                  <a:pt x="1252126" y="3799479"/>
                </a:cubicBezTo>
                <a:cubicBezTo>
                  <a:pt x="1251121" y="3801321"/>
                  <a:pt x="1250619" y="3803665"/>
                  <a:pt x="1250619" y="3806512"/>
                </a:cubicBezTo>
                <a:cubicBezTo>
                  <a:pt x="1250619" y="3809190"/>
                  <a:pt x="1251037" y="3811451"/>
                  <a:pt x="1251874" y="3813293"/>
                </a:cubicBezTo>
                <a:cubicBezTo>
                  <a:pt x="1252879" y="3815469"/>
                  <a:pt x="1254302" y="3816474"/>
                  <a:pt x="1256144" y="3816306"/>
                </a:cubicBezTo>
                <a:cubicBezTo>
                  <a:pt x="1262506" y="3815804"/>
                  <a:pt x="1268869" y="3815553"/>
                  <a:pt x="1275231" y="3815553"/>
                </a:cubicBezTo>
                <a:cubicBezTo>
                  <a:pt x="1279250" y="3815553"/>
                  <a:pt x="1285193" y="3815637"/>
                  <a:pt x="1293063" y="3815804"/>
                </a:cubicBezTo>
                <a:lnTo>
                  <a:pt x="1300848" y="3816306"/>
                </a:lnTo>
                <a:cubicBezTo>
                  <a:pt x="1302857" y="3816306"/>
                  <a:pt x="1304448" y="3815218"/>
                  <a:pt x="1305620" y="3813041"/>
                </a:cubicBezTo>
                <a:cubicBezTo>
                  <a:pt x="1306625" y="3811200"/>
                  <a:pt x="1307127" y="3808939"/>
                  <a:pt x="1307127" y="3806260"/>
                </a:cubicBezTo>
                <a:cubicBezTo>
                  <a:pt x="1307127" y="3803414"/>
                  <a:pt x="1306625" y="3801154"/>
                  <a:pt x="1305620" y="3799479"/>
                </a:cubicBezTo>
                <a:cubicBezTo>
                  <a:pt x="1304448" y="3797470"/>
                  <a:pt x="1302857" y="3796633"/>
                  <a:pt x="1300848" y="3796968"/>
                </a:cubicBezTo>
                <a:lnTo>
                  <a:pt x="1298839" y="3796968"/>
                </a:lnTo>
                <a:cubicBezTo>
                  <a:pt x="1296160" y="3797135"/>
                  <a:pt x="1294235" y="3797135"/>
                  <a:pt x="1293063" y="3796968"/>
                </a:cubicBezTo>
                <a:cubicBezTo>
                  <a:pt x="1290886" y="3796633"/>
                  <a:pt x="1289798" y="3795796"/>
                  <a:pt x="1289798" y="3794456"/>
                </a:cubicBezTo>
                <a:lnTo>
                  <a:pt x="1289798" y="3755277"/>
                </a:lnTo>
                <a:lnTo>
                  <a:pt x="1343292" y="3755277"/>
                </a:lnTo>
                <a:lnTo>
                  <a:pt x="1343292" y="3794205"/>
                </a:lnTo>
                <a:cubicBezTo>
                  <a:pt x="1343125" y="3795377"/>
                  <a:pt x="1341702" y="3796215"/>
                  <a:pt x="1339022" y="3796717"/>
                </a:cubicBezTo>
                <a:cubicBezTo>
                  <a:pt x="1336678" y="3797219"/>
                  <a:pt x="1334083" y="3797219"/>
                  <a:pt x="1331236" y="3796717"/>
                </a:cubicBezTo>
                <a:cubicBezTo>
                  <a:pt x="1329060" y="3796215"/>
                  <a:pt x="1327386" y="3796884"/>
                  <a:pt x="1326214" y="3798726"/>
                </a:cubicBezTo>
                <a:cubicBezTo>
                  <a:pt x="1325042" y="3800568"/>
                  <a:pt x="1324456" y="3802912"/>
                  <a:pt x="1324456" y="3805758"/>
                </a:cubicBezTo>
                <a:cubicBezTo>
                  <a:pt x="1324289" y="3808604"/>
                  <a:pt x="1324791" y="3811032"/>
                  <a:pt x="1325963" y="3813041"/>
                </a:cubicBezTo>
                <a:cubicBezTo>
                  <a:pt x="1327135" y="3815218"/>
                  <a:pt x="1328893" y="3816306"/>
                  <a:pt x="1331236" y="3816306"/>
                </a:cubicBezTo>
                <a:cubicBezTo>
                  <a:pt x="1339441" y="3815637"/>
                  <a:pt x="1347478" y="3815302"/>
                  <a:pt x="1355347" y="3815302"/>
                </a:cubicBezTo>
                <a:cubicBezTo>
                  <a:pt x="1363049" y="3815134"/>
                  <a:pt x="1371839" y="3815385"/>
                  <a:pt x="1381718" y="3816055"/>
                </a:cubicBezTo>
                <a:cubicBezTo>
                  <a:pt x="1383392" y="3816557"/>
                  <a:pt x="1384815" y="3815720"/>
                  <a:pt x="1385987" y="3813544"/>
                </a:cubicBezTo>
                <a:cubicBezTo>
                  <a:pt x="1387159" y="3811702"/>
                  <a:pt x="1387745" y="3809274"/>
                  <a:pt x="1387745" y="3806260"/>
                </a:cubicBezTo>
                <a:cubicBezTo>
                  <a:pt x="1387913" y="3803414"/>
                  <a:pt x="1387578" y="3800986"/>
                  <a:pt x="1386741" y="3798977"/>
                </a:cubicBezTo>
                <a:cubicBezTo>
                  <a:pt x="1385736" y="3796801"/>
                  <a:pt x="1384397" y="3795963"/>
                  <a:pt x="1382722" y="3796466"/>
                </a:cubicBezTo>
                <a:lnTo>
                  <a:pt x="1380964" y="3796466"/>
                </a:lnTo>
                <a:cubicBezTo>
                  <a:pt x="1376109" y="3796968"/>
                  <a:pt x="1372760" y="3797219"/>
                  <a:pt x="1370918" y="3797219"/>
                </a:cubicBezTo>
                <a:cubicBezTo>
                  <a:pt x="1367904" y="3797219"/>
                  <a:pt x="1366398" y="3796717"/>
                  <a:pt x="1366398" y="3795712"/>
                </a:cubicBezTo>
                <a:lnTo>
                  <a:pt x="1366398" y="3702537"/>
                </a:lnTo>
                <a:cubicBezTo>
                  <a:pt x="1366398" y="3701364"/>
                  <a:pt x="1367653" y="3700611"/>
                  <a:pt x="1370165" y="3700276"/>
                </a:cubicBezTo>
                <a:cubicBezTo>
                  <a:pt x="1372174" y="3700109"/>
                  <a:pt x="1374853" y="3700276"/>
                  <a:pt x="1378201" y="3700778"/>
                </a:cubicBezTo>
                <a:cubicBezTo>
                  <a:pt x="1379876" y="3700778"/>
                  <a:pt x="1381215" y="3699774"/>
                  <a:pt x="1382220" y="3697765"/>
                </a:cubicBezTo>
                <a:cubicBezTo>
                  <a:pt x="1383224" y="3695756"/>
                  <a:pt x="1383643" y="3693411"/>
                  <a:pt x="1383476" y="3690733"/>
                </a:cubicBezTo>
                <a:cubicBezTo>
                  <a:pt x="1383308" y="3687886"/>
                  <a:pt x="1382639" y="3685542"/>
                  <a:pt x="1381466" y="3683700"/>
                </a:cubicBezTo>
                <a:cubicBezTo>
                  <a:pt x="1380127" y="3681691"/>
                  <a:pt x="1378369" y="3680854"/>
                  <a:pt x="1376192" y="3681189"/>
                </a:cubicBezTo>
                <a:cubicBezTo>
                  <a:pt x="1369998" y="3681859"/>
                  <a:pt x="1362965" y="3682194"/>
                  <a:pt x="1355096" y="3682194"/>
                </a:cubicBezTo>
                <a:cubicBezTo>
                  <a:pt x="1347729" y="3682026"/>
                  <a:pt x="1339944" y="3681691"/>
                  <a:pt x="1331739" y="3681189"/>
                </a:cubicBezTo>
                <a:cubicBezTo>
                  <a:pt x="1329730" y="3680854"/>
                  <a:pt x="1328140" y="3681775"/>
                  <a:pt x="1326967" y="3683952"/>
                </a:cubicBezTo>
                <a:cubicBezTo>
                  <a:pt x="1326130" y="3685961"/>
                  <a:pt x="1325795" y="3688389"/>
                  <a:pt x="1325963" y="3691235"/>
                </a:cubicBezTo>
                <a:cubicBezTo>
                  <a:pt x="1325963" y="3694081"/>
                  <a:pt x="1326549" y="3696425"/>
                  <a:pt x="1327720" y="3698267"/>
                </a:cubicBezTo>
                <a:cubicBezTo>
                  <a:pt x="1329060" y="3700444"/>
                  <a:pt x="1330819" y="3701364"/>
                  <a:pt x="1332995" y="3701030"/>
                </a:cubicBezTo>
                <a:cubicBezTo>
                  <a:pt x="1335674" y="3700527"/>
                  <a:pt x="1337767" y="3700444"/>
                  <a:pt x="1339273" y="3700778"/>
                </a:cubicBezTo>
                <a:cubicBezTo>
                  <a:pt x="1341953" y="3701113"/>
                  <a:pt x="1343292" y="3702369"/>
                  <a:pt x="1343292" y="3704546"/>
                </a:cubicBezTo>
                <a:lnTo>
                  <a:pt x="1343292" y="3735688"/>
                </a:lnTo>
                <a:lnTo>
                  <a:pt x="1289798" y="3735688"/>
                </a:lnTo>
                <a:lnTo>
                  <a:pt x="1289798" y="3704043"/>
                </a:lnTo>
                <a:cubicBezTo>
                  <a:pt x="1289798" y="3702202"/>
                  <a:pt x="1290886" y="3701030"/>
                  <a:pt x="1293063" y="3700527"/>
                </a:cubicBezTo>
                <a:cubicBezTo>
                  <a:pt x="1294737" y="3700360"/>
                  <a:pt x="1297499" y="3700527"/>
                  <a:pt x="1301350" y="3701030"/>
                </a:cubicBezTo>
                <a:cubicBezTo>
                  <a:pt x="1303359" y="3701197"/>
                  <a:pt x="1304866" y="3700109"/>
                  <a:pt x="1305871" y="3697765"/>
                </a:cubicBezTo>
                <a:cubicBezTo>
                  <a:pt x="1306708" y="3695923"/>
                  <a:pt x="1307043" y="3693579"/>
                  <a:pt x="1306875" y="3690733"/>
                </a:cubicBezTo>
                <a:cubicBezTo>
                  <a:pt x="1306708" y="3687719"/>
                  <a:pt x="1306038" y="3685291"/>
                  <a:pt x="1304867" y="3683449"/>
                </a:cubicBezTo>
                <a:cubicBezTo>
                  <a:pt x="1303527" y="3681440"/>
                  <a:pt x="1301937" y="3680687"/>
                  <a:pt x="1300095" y="3681189"/>
                </a:cubicBezTo>
                <a:cubicBezTo>
                  <a:pt x="1294235" y="3681859"/>
                  <a:pt x="1287286" y="3682194"/>
                  <a:pt x="1279250" y="3682194"/>
                </a:cubicBezTo>
                <a:cubicBezTo>
                  <a:pt x="1273389" y="3682026"/>
                  <a:pt x="1266106" y="3681691"/>
                  <a:pt x="1257400" y="3681189"/>
                </a:cubicBezTo>
                <a:close/>
                <a:moveTo>
                  <a:pt x="3916241" y="3677171"/>
                </a:moveTo>
                <a:cubicBezTo>
                  <a:pt x="3895815" y="3677171"/>
                  <a:pt x="3879741" y="3684538"/>
                  <a:pt x="3868021" y="3699272"/>
                </a:cubicBezTo>
                <a:cubicBezTo>
                  <a:pt x="3857473" y="3712666"/>
                  <a:pt x="3852199" y="3729242"/>
                  <a:pt x="3852199" y="3748999"/>
                </a:cubicBezTo>
                <a:cubicBezTo>
                  <a:pt x="3852199" y="3768421"/>
                  <a:pt x="3857473" y="3784829"/>
                  <a:pt x="3868021" y="3798224"/>
                </a:cubicBezTo>
                <a:cubicBezTo>
                  <a:pt x="3879741" y="3812958"/>
                  <a:pt x="3895815" y="3820325"/>
                  <a:pt x="3916241" y="3820325"/>
                </a:cubicBezTo>
                <a:cubicBezTo>
                  <a:pt x="3930305" y="3820325"/>
                  <a:pt x="3941691" y="3818901"/>
                  <a:pt x="3950397" y="3816055"/>
                </a:cubicBezTo>
                <a:cubicBezTo>
                  <a:pt x="3959941" y="3812874"/>
                  <a:pt x="3968814" y="3807265"/>
                  <a:pt x="3977019" y="3799228"/>
                </a:cubicBezTo>
                <a:cubicBezTo>
                  <a:pt x="3979698" y="3796382"/>
                  <a:pt x="3980954" y="3793368"/>
                  <a:pt x="3980786" y="3790187"/>
                </a:cubicBezTo>
                <a:cubicBezTo>
                  <a:pt x="3980618" y="3787508"/>
                  <a:pt x="3979363" y="3785080"/>
                  <a:pt x="3977019" y="3782904"/>
                </a:cubicBezTo>
                <a:cubicBezTo>
                  <a:pt x="3974842" y="3780895"/>
                  <a:pt x="3972331" y="3779806"/>
                  <a:pt x="3969484" y="3779639"/>
                </a:cubicBezTo>
                <a:cubicBezTo>
                  <a:pt x="3966303" y="3779471"/>
                  <a:pt x="3963540" y="3780643"/>
                  <a:pt x="3961197" y="3783155"/>
                </a:cubicBezTo>
                <a:cubicBezTo>
                  <a:pt x="3955001" y="3789182"/>
                  <a:pt x="3949141" y="3793201"/>
                  <a:pt x="3943616" y="3795210"/>
                </a:cubicBezTo>
                <a:cubicBezTo>
                  <a:pt x="3937421" y="3797554"/>
                  <a:pt x="3928296" y="3798726"/>
                  <a:pt x="3916241" y="3798726"/>
                </a:cubicBezTo>
                <a:cubicBezTo>
                  <a:pt x="3904688" y="3798726"/>
                  <a:pt x="3895312" y="3794456"/>
                  <a:pt x="3888113" y="3785917"/>
                </a:cubicBezTo>
                <a:cubicBezTo>
                  <a:pt x="3881917" y="3778383"/>
                  <a:pt x="3878067" y="3768756"/>
                  <a:pt x="3876560" y="3757036"/>
                </a:cubicBezTo>
                <a:cubicBezTo>
                  <a:pt x="3883425" y="3756366"/>
                  <a:pt x="3898493" y="3756115"/>
                  <a:pt x="3921766" y="3756282"/>
                </a:cubicBezTo>
                <a:cubicBezTo>
                  <a:pt x="3936500" y="3756282"/>
                  <a:pt x="3955923" y="3756533"/>
                  <a:pt x="3980033" y="3757036"/>
                </a:cubicBezTo>
                <a:lnTo>
                  <a:pt x="3980535" y="3748999"/>
                </a:lnTo>
                <a:cubicBezTo>
                  <a:pt x="3980535" y="3729242"/>
                  <a:pt x="3975177" y="3712666"/>
                  <a:pt x="3964462" y="3699272"/>
                </a:cubicBezTo>
                <a:cubicBezTo>
                  <a:pt x="3952741" y="3684538"/>
                  <a:pt x="3936668" y="3677171"/>
                  <a:pt x="3916241" y="3677171"/>
                </a:cubicBezTo>
                <a:close/>
                <a:moveTo>
                  <a:pt x="3402645" y="3677171"/>
                </a:moveTo>
                <a:cubicBezTo>
                  <a:pt x="3391762" y="3677171"/>
                  <a:pt x="3381799" y="3678426"/>
                  <a:pt x="3372758" y="3680938"/>
                </a:cubicBezTo>
                <a:cubicBezTo>
                  <a:pt x="3362880" y="3683784"/>
                  <a:pt x="3354257" y="3688054"/>
                  <a:pt x="3346890" y="3693746"/>
                </a:cubicBezTo>
                <a:cubicBezTo>
                  <a:pt x="3344044" y="3695756"/>
                  <a:pt x="3342453" y="3698434"/>
                  <a:pt x="3342118" y="3701783"/>
                </a:cubicBezTo>
                <a:cubicBezTo>
                  <a:pt x="3341783" y="3704629"/>
                  <a:pt x="3342453" y="3707392"/>
                  <a:pt x="3344127" y="3710071"/>
                </a:cubicBezTo>
                <a:cubicBezTo>
                  <a:pt x="3345634" y="3712582"/>
                  <a:pt x="3347727" y="3714173"/>
                  <a:pt x="3350406" y="3714843"/>
                </a:cubicBezTo>
                <a:cubicBezTo>
                  <a:pt x="3353252" y="3715512"/>
                  <a:pt x="3356099" y="3714759"/>
                  <a:pt x="3358945" y="3712582"/>
                </a:cubicBezTo>
                <a:cubicBezTo>
                  <a:pt x="3364973" y="3707894"/>
                  <a:pt x="3371837" y="3704378"/>
                  <a:pt x="3379539" y="3702034"/>
                </a:cubicBezTo>
                <a:cubicBezTo>
                  <a:pt x="3386739" y="3699858"/>
                  <a:pt x="3394441" y="3698769"/>
                  <a:pt x="3402645" y="3698769"/>
                </a:cubicBezTo>
                <a:cubicBezTo>
                  <a:pt x="3411351" y="3698769"/>
                  <a:pt x="3418467" y="3701867"/>
                  <a:pt x="3423992" y="3708062"/>
                </a:cubicBezTo>
                <a:cubicBezTo>
                  <a:pt x="3429015" y="3713587"/>
                  <a:pt x="3431527" y="3720033"/>
                  <a:pt x="3431527" y="3727400"/>
                </a:cubicBezTo>
                <a:cubicBezTo>
                  <a:pt x="3427341" y="3726563"/>
                  <a:pt x="3421564" y="3725977"/>
                  <a:pt x="3414197" y="3725642"/>
                </a:cubicBezTo>
                <a:cubicBezTo>
                  <a:pt x="3407835" y="3725307"/>
                  <a:pt x="3402561" y="3725140"/>
                  <a:pt x="3398375" y="3725140"/>
                </a:cubicBezTo>
                <a:cubicBezTo>
                  <a:pt x="3379958" y="3725140"/>
                  <a:pt x="3365391" y="3729242"/>
                  <a:pt x="3354676" y="3737446"/>
                </a:cubicBezTo>
                <a:cubicBezTo>
                  <a:pt x="3343458" y="3746152"/>
                  <a:pt x="3337849" y="3758375"/>
                  <a:pt x="3337849" y="3774114"/>
                </a:cubicBezTo>
                <a:cubicBezTo>
                  <a:pt x="3337849" y="3788513"/>
                  <a:pt x="3341951" y="3799731"/>
                  <a:pt x="3350155" y="3807767"/>
                </a:cubicBezTo>
                <a:cubicBezTo>
                  <a:pt x="3358526" y="3816139"/>
                  <a:pt x="3370498" y="3820325"/>
                  <a:pt x="3386069" y="3820325"/>
                </a:cubicBezTo>
                <a:cubicBezTo>
                  <a:pt x="3395947" y="3820325"/>
                  <a:pt x="3404654" y="3819236"/>
                  <a:pt x="3412188" y="3817060"/>
                </a:cubicBezTo>
                <a:cubicBezTo>
                  <a:pt x="3418886" y="3815218"/>
                  <a:pt x="3424076" y="3812707"/>
                  <a:pt x="3427759" y="3809525"/>
                </a:cubicBezTo>
                <a:lnTo>
                  <a:pt x="3427759" y="3809776"/>
                </a:lnTo>
                <a:lnTo>
                  <a:pt x="3430522" y="3806512"/>
                </a:lnTo>
                <a:lnTo>
                  <a:pt x="3432029" y="3810028"/>
                </a:lnTo>
                <a:cubicBezTo>
                  <a:pt x="3432699" y="3812204"/>
                  <a:pt x="3433368" y="3813627"/>
                  <a:pt x="3434038" y="3814297"/>
                </a:cubicBezTo>
                <a:cubicBezTo>
                  <a:pt x="3435210" y="3815637"/>
                  <a:pt x="3436968" y="3816306"/>
                  <a:pt x="3439312" y="3816306"/>
                </a:cubicBezTo>
                <a:cubicBezTo>
                  <a:pt x="3446009" y="3815971"/>
                  <a:pt x="3451870" y="3815720"/>
                  <a:pt x="3456893" y="3815553"/>
                </a:cubicBezTo>
                <a:cubicBezTo>
                  <a:pt x="3463925" y="3815553"/>
                  <a:pt x="3469868" y="3815804"/>
                  <a:pt x="3474724" y="3816306"/>
                </a:cubicBezTo>
                <a:cubicBezTo>
                  <a:pt x="3477068" y="3816641"/>
                  <a:pt x="3478993" y="3815720"/>
                  <a:pt x="3480500" y="3813544"/>
                </a:cubicBezTo>
                <a:cubicBezTo>
                  <a:pt x="3481672" y="3811367"/>
                  <a:pt x="3482258" y="3808688"/>
                  <a:pt x="3482258" y="3805507"/>
                </a:cubicBezTo>
                <a:cubicBezTo>
                  <a:pt x="3482258" y="3802326"/>
                  <a:pt x="3481672" y="3799647"/>
                  <a:pt x="3480500" y="3797470"/>
                </a:cubicBezTo>
                <a:cubicBezTo>
                  <a:pt x="3478993" y="3795126"/>
                  <a:pt x="3477068" y="3794122"/>
                  <a:pt x="3474724" y="3794456"/>
                </a:cubicBezTo>
                <a:lnTo>
                  <a:pt x="3473971" y="3794456"/>
                </a:lnTo>
                <a:cubicBezTo>
                  <a:pt x="3467273" y="3795461"/>
                  <a:pt x="3462753" y="3795712"/>
                  <a:pt x="3460409" y="3795210"/>
                </a:cubicBezTo>
                <a:cubicBezTo>
                  <a:pt x="3456558" y="3794708"/>
                  <a:pt x="3454632" y="3792698"/>
                  <a:pt x="3454632" y="3789182"/>
                </a:cubicBezTo>
                <a:lnTo>
                  <a:pt x="3454632" y="3721875"/>
                </a:lnTo>
                <a:cubicBezTo>
                  <a:pt x="3454632" y="3706136"/>
                  <a:pt x="3448521" y="3694249"/>
                  <a:pt x="3436298" y="3686212"/>
                </a:cubicBezTo>
                <a:cubicBezTo>
                  <a:pt x="3426755" y="3680184"/>
                  <a:pt x="3415537" y="3677171"/>
                  <a:pt x="3402645" y="3677171"/>
                </a:cubicBezTo>
                <a:close/>
                <a:moveTo>
                  <a:pt x="3243985" y="3677171"/>
                </a:moveTo>
                <a:cubicBezTo>
                  <a:pt x="3224060" y="3677171"/>
                  <a:pt x="3207903" y="3683114"/>
                  <a:pt x="3195513" y="3695002"/>
                </a:cubicBezTo>
                <a:cubicBezTo>
                  <a:pt x="3182453" y="3707727"/>
                  <a:pt x="3175924" y="3725223"/>
                  <a:pt x="3175924" y="3747492"/>
                </a:cubicBezTo>
                <a:cubicBezTo>
                  <a:pt x="3175924" y="3771100"/>
                  <a:pt x="3182705" y="3789434"/>
                  <a:pt x="3196267" y="3802493"/>
                </a:cubicBezTo>
                <a:cubicBezTo>
                  <a:pt x="3208657" y="3814381"/>
                  <a:pt x="3224981" y="3820325"/>
                  <a:pt x="3245240" y="3820325"/>
                </a:cubicBezTo>
                <a:cubicBezTo>
                  <a:pt x="3258802" y="3820325"/>
                  <a:pt x="3269853" y="3818567"/>
                  <a:pt x="3278392" y="3815051"/>
                </a:cubicBezTo>
                <a:cubicBezTo>
                  <a:pt x="3288773" y="3810865"/>
                  <a:pt x="3297730" y="3803330"/>
                  <a:pt x="3305265" y="3792447"/>
                </a:cubicBezTo>
                <a:cubicBezTo>
                  <a:pt x="3307274" y="3789266"/>
                  <a:pt x="3307776" y="3786169"/>
                  <a:pt x="3306771" y="3783155"/>
                </a:cubicBezTo>
                <a:cubicBezTo>
                  <a:pt x="3305934" y="3780476"/>
                  <a:pt x="3304093" y="3778299"/>
                  <a:pt x="3301246" y="3776625"/>
                </a:cubicBezTo>
                <a:cubicBezTo>
                  <a:pt x="3298400" y="3774951"/>
                  <a:pt x="3295554" y="3774365"/>
                  <a:pt x="3292707" y="3774867"/>
                </a:cubicBezTo>
                <a:cubicBezTo>
                  <a:pt x="3289526" y="3775202"/>
                  <a:pt x="3287266" y="3776792"/>
                  <a:pt x="3285926" y="3779639"/>
                </a:cubicBezTo>
                <a:cubicBezTo>
                  <a:pt x="3282578" y="3785499"/>
                  <a:pt x="3277303" y="3790187"/>
                  <a:pt x="3270104" y="3793703"/>
                </a:cubicBezTo>
                <a:cubicBezTo>
                  <a:pt x="3262904" y="3797052"/>
                  <a:pt x="3254616" y="3798726"/>
                  <a:pt x="3245240" y="3798726"/>
                </a:cubicBezTo>
                <a:cubicBezTo>
                  <a:pt x="3231009" y="3798726"/>
                  <a:pt x="3219874" y="3794038"/>
                  <a:pt x="3211838" y="3784662"/>
                </a:cubicBezTo>
                <a:cubicBezTo>
                  <a:pt x="3203968" y="3775620"/>
                  <a:pt x="3200034" y="3763398"/>
                  <a:pt x="3200034" y="3747994"/>
                </a:cubicBezTo>
                <a:cubicBezTo>
                  <a:pt x="3200034" y="3732256"/>
                  <a:pt x="3204052" y="3720033"/>
                  <a:pt x="3212089" y="3711327"/>
                </a:cubicBezTo>
                <a:cubicBezTo>
                  <a:pt x="3219791" y="3702955"/>
                  <a:pt x="3230423" y="3698769"/>
                  <a:pt x="3243985" y="3698769"/>
                </a:cubicBezTo>
                <a:cubicBezTo>
                  <a:pt x="3256207" y="3698769"/>
                  <a:pt x="3265081" y="3701197"/>
                  <a:pt x="3270606" y="3706053"/>
                </a:cubicBezTo>
                <a:cubicBezTo>
                  <a:pt x="3275797" y="3710573"/>
                  <a:pt x="3278978" y="3718108"/>
                  <a:pt x="3280150" y="3728656"/>
                </a:cubicBezTo>
                <a:cubicBezTo>
                  <a:pt x="3280150" y="3732004"/>
                  <a:pt x="3281489" y="3734516"/>
                  <a:pt x="3284168" y="3736190"/>
                </a:cubicBezTo>
                <a:cubicBezTo>
                  <a:pt x="3286512" y="3737530"/>
                  <a:pt x="3289442" y="3737948"/>
                  <a:pt x="3292958" y="3737446"/>
                </a:cubicBezTo>
                <a:cubicBezTo>
                  <a:pt x="3296307" y="3737111"/>
                  <a:pt x="3298986" y="3736023"/>
                  <a:pt x="3300995" y="3734181"/>
                </a:cubicBezTo>
                <a:cubicBezTo>
                  <a:pt x="3303172" y="3732172"/>
                  <a:pt x="3303841" y="3729912"/>
                  <a:pt x="3303004" y="3727400"/>
                </a:cubicBezTo>
                <a:cubicBezTo>
                  <a:pt x="3301330" y="3721038"/>
                  <a:pt x="3300325" y="3714508"/>
                  <a:pt x="3299990" y="3707811"/>
                </a:cubicBezTo>
                <a:cubicBezTo>
                  <a:pt x="3299656" y="3700276"/>
                  <a:pt x="3300409" y="3693997"/>
                  <a:pt x="3302251" y="3688975"/>
                </a:cubicBezTo>
                <a:cubicBezTo>
                  <a:pt x="3303925" y="3685626"/>
                  <a:pt x="3303758" y="3682947"/>
                  <a:pt x="3301748" y="3680938"/>
                </a:cubicBezTo>
                <a:cubicBezTo>
                  <a:pt x="3300074" y="3679096"/>
                  <a:pt x="3297395" y="3677924"/>
                  <a:pt x="3293712" y="3677422"/>
                </a:cubicBezTo>
                <a:cubicBezTo>
                  <a:pt x="3290196" y="3676919"/>
                  <a:pt x="3287015" y="3677003"/>
                  <a:pt x="3284168" y="3677673"/>
                </a:cubicBezTo>
                <a:cubicBezTo>
                  <a:pt x="3281154" y="3678677"/>
                  <a:pt x="3279815" y="3680101"/>
                  <a:pt x="3280150" y="3681942"/>
                </a:cubicBezTo>
                <a:cubicBezTo>
                  <a:pt x="3280150" y="3683617"/>
                  <a:pt x="3279815" y="3684538"/>
                  <a:pt x="3279145" y="3684705"/>
                </a:cubicBezTo>
                <a:cubicBezTo>
                  <a:pt x="3278810" y="3684705"/>
                  <a:pt x="3277806" y="3684286"/>
                  <a:pt x="3276131" y="3683449"/>
                </a:cubicBezTo>
                <a:lnTo>
                  <a:pt x="3273620" y="3682194"/>
                </a:lnTo>
                <a:cubicBezTo>
                  <a:pt x="3269769" y="3680352"/>
                  <a:pt x="3265165" y="3679012"/>
                  <a:pt x="3259807" y="3678175"/>
                </a:cubicBezTo>
                <a:cubicBezTo>
                  <a:pt x="3254951" y="3677505"/>
                  <a:pt x="3249677" y="3677171"/>
                  <a:pt x="3243985" y="3677171"/>
                </a:cubicBezTo>
                <a:close/>
                <a:moveTo>
                  <a:pt x="2724863" y="3677171"/>
                </a:moveTo>
                <a:cubicBezTo>
                  <a:pt x="2704436" y="3677171"/>
                  <a:pt x="2688446" y="3684538"/>
                  <a:pt x="2676894" y="3699272"/>
                </a:cubicBezTo>
                <a:cubicBezTo>
                  <a:pt x="2666680" y="3712499"/>
                  <a:pt x="2661574" y="3729074"/>
                  <a:pt x="2661574" y="3748999"/>
                </a:cubicBezTo>
                <a:cubicBezTo>
                  <a:pt x="2661574" y="3768588"/>
                  <a:pt x="2666680" y="3784997"/>
                  <a:pt x="2676894" y="3798224"/>
                </a:cubicBezTo>
                <a:cubicBezTo>
                  <a:pt x="2688446" y="3812958"/>
                  <a:pt x="2704436" y="3820325"/>
                  <a:pt x="2724863" y="3820325"/>
                </a:cubicBezTo>
                <a:cubicBezTo>
                  <a:pt x="2745122" y="3820325"/>
                  <a:pt x="2761028" y="3812958"/>
                  <a:pt x="2772581" y="3798224"/>
                </a:cubicBezTo>
                <a:cubicBezTo>
                  <a:pt x="2782962" y="3784997"/>
                  <a:pt x="2788152" y="3768588"/>
                  <a:pt x="2788152" y="3748999"/>
                </a:cubicBezTo>
                <a:cubicBezTo>
                  <a:pt x="2788152" y="3729074"/>
                  <a:pt x="2782962" y="3712499"/>
                  <a:pt x="2772581" y="3699272"/>
                </a:cubicBezTo>
                <a:cubicBezTo>
                  <a:pt x="2761028" y="3684538"/>
                  <a:pt x="2745122" y="3677171"/>
                  <a:pt x="2724863" y="3677171"/>
                </a:cubicBezTo>
                <a:close/>
                <a:moveTo>
                  <a:pt x="1649292" y="3677171"/>
                </a:moveTo>
                <a:cubicBezTo>
                  <a:pt x="1628866" y="3677171"/>
                  <a:pt x="1612792" y="3684538"/>
                  <a:pt x="1601072" y="3699272"/>
                </a:cubicBezTo>
                <a:cubicBezTo>
                  <a:pt x="1590523" y="3712666"/>
                  <a:pt x="1585250" y="3729242"/>
                  <a:pt x="1585250" y="3748999"/>
                </a:cubicBezTo>
                <a:cubicBezTo>
                  <a:pt x="1585250" y="3768421"/>
                  <a:pt x="1590523" y="3784829"/>
                  <a:pt x="1601072" y="3798224"/>
                </a:cubicBezTo>
                <a:cubicBezTo>
                  <a:pt x="1612792" y="3812958"/>
                  <a:pt x="1628866" y="3820325"/>
                  <a:pt x="1649292" y="3820325"/>
                </a:cubicBezTo>
                <a:cubicBezTo>
                  <a:pt x="1663356" y="3820325"/>
                  <a:pt x="1674742" y="3818901"/>
                  <a:pt x="1683448" y="3816055"/>
                </a:cubicBezTo>
                <a:cubicBezTo>
                  <a:pt x="1692992" y="3812874"/>
                  <a:pt x="1701865" y="3807265"/>
                  <a:pt x="1710070" y="3799228"/>
                </a:cubicBezTo>
                <a:cubicBezTo>
                  <a:pt x="1712749" y="3796382"/>
                  <a:pt x="1714004" y="3793368"/>
                  <a:pt x="1713837" y="3790187"/>
                </a:cubicBezTo>
                <a:cubicBezTo>
                  <a:pt x="1713670" y="3787508"/>
                  <a:pt x="1712414" y="3785080"/>
                  <a:pt x="1710070" y="3782904"/>
                </a:cubicBezTo>
                <a:cubicBezTo>
                  <a:pt x="1707893" y="3780895"/>
                  <a:pt x="1705382" y="3779806"/>
                  <a:pt x="1702535" y="3779639"/>
                </a:cubicBezTo>
                <a:cubicBezTo>
                  <a:pt x="1699354" y="3779471"/>
                  <a:pt x="1696592" y="3780643"/>
                  <a:pt x="1694248" y="3783155"/>
                </a:cubicBezTo>
                <a:cubicBezTo>
                  <a:pt x="1688053" y="3789182"/>
                  <a:pt x="1682192" y="3793201"/>
                  <a:pt x="1676667" y="3795210"/>
                </a:cubicBezTo>
                <a:cubicBezTo>
                  <a:pt x="1670472" y="3797554"/>
                  <a:pt x="1661347" y="3798726"/>
                  <a:pt x="1649292" y="3798726"/>
                </a:cubicBezTo>
                <a:cubicBezTo>
                  <a:pt x="1637739" y="3798726"/>
                  <a:pt x="1628363" y="3794456"/>
                  <a:pt x="1621164" y="3785917"/>
                </a:cubicBezTo>
                <a:cubicBezTo>
                  <a:pt x="1614969" y="3778383"/>
                  <a:pt x="1611117" y="3768756"/>
                  <a:pt x="1609611" y="3757036"/>
                </a:cubicBezTo>
                <a:cubicBezTo>
                  <a:pt x="1616476" y="3756366"/>
                  <a:pt x="1631545" y="3756115"/>
                  <a:pt x="1654818" y="3756282"/>
                </a:cubicBezTo>
                <a:cubicBezTo>
                  <a:pt x="1669551" y="3756282"/>
                  <a:pt x="1688973" y="3756533"/>
                  <a:pt x="1713084" y="3757036"/>
                </a:cubicBezTo>
                <a:lnTo>
                  <a:pt x="1713586" y="3748999"/>
                </a:lnTo>
                <a:cubicBezTo>
                  <a:pt x="1713586" y="3729242"/>
                  <a:pt x="1708228" y="3712666"/>
                  <a:pt x="1697512" y="3699272"/>
                </a:cubicBezTo>
                <a:cubicBezTo>
                  <a:pt x="1685792" y="3684538"/>
                  <a:pt x="1669719" y="3677171"/>
                  <a:pt x="1649292" y="3677171"/>
                </a:cubicBezTo>
                <a:close/>
                <a:moveTo>
                  <a:pt x="1486613" y="3677171"/>
                </a:moveTo>
                <a:cubicBezTo>
                  <a:pt x="1466187" y="3677171"/>
                  <a:pt x="1450197" y="3684538"/>
                  <a:pt x="1438644" y="3699272"/>
                </a:cubicBezTo>
                <a:cubicBezTo>
                  <a:pt x="1428431" y="3712499"/>
                  <a:pt x="1423324" y="3729074"/>
                  <a:pt x="1423324" y="3748999"/>
                </a:cubicBezTo>
                <a:cubicBezTo>
                  <a:pt x="1423324" y="3768588"/>
                  <a:pt x="1428431" y="3784997"/>
                  <a:pt x="1438644" y="3798224"/>
                </a:cubicBezTo>
                <a:cubicBezTo>
                  <a:pt x="1450197" y="3812958"/>
                  <a:pt x="1466187" y="3820325"/>
                  <a:pt x="1486613" y="3820325"/>
                </a:cubicBezTo>
                <a:cubicBezTo>
                  <a:pt x="1506873" y="3820325"/>
                  <a:pt x="1522779" y="3812958"/>
                  <a:pt x="1534331" y="3798224"/>
                </a:cubicBezTo>
                <a:cubicBezTo>
                  <a:pt x="1544712" y="3784997"/>
                  <a:pt x="1549903" y="3768588"/>
                  <a:pt x="1549903" y="3748999"/>
                </a:cubicBezTo>
                <a:cubicBezTo>
                  <a:pt x="1549903" y="3729074"/>
                  <a:pt x="1544712" y="3712499"/>
                  <a:pt x="1534331" y="3699272"/>
                </a:cubicBezTo>
                <a:cubicBezTo>
                  <a:pt x="1522779" y="3684538"/>
                  <a:pt x="1506873" y="3677171"/>
                  <a:pt x="1486613" y="3677171"/>
                </a:cubicBezTo>
                <a:close/>
                <a:moveTo>
                  <a:pt x="1000838" y="3677171"/>
                </a:moveTo>
                <a:cubicBezTo>
                  <a:pt x="980412" y="3677171"/>
                  <a:pt x="964422" y="3684538"/>
                  <a:pt x="952869" y="3699272"/>
                </a:cubicBezTo>
                <a:cubicBezTo>
                  <a:pt x="942656" y="3712499"/>
                  <a:pt x="937549" y="3729074"/>
                  <a:pt x="937549" y="3748999"/>
                </a:cubicBezTo>
                <a:cubicBezTo>
                  <a:pt x="937549" y="3768588"/>
                  <a:pt x="942656" y="3784997"/>
                  <a:pt x="952869" y="3798224"/>
                </a:cubicBezTo>
                <a:cubicBezTo>
                  <a:pt x="964422" y="3812958"/>
                  <a:pt x="980412" y="3820325"/>
                  <a:pt x="1000838" y="3820325"/>
                </a:cubicBezTo>
                <a:cubicBezTo>
                  <a:pt x="1021098" y="3820325"/>
                  <a:pt x="1037004" y="3812958"/>
                  <a:pt x="1048557" y="3798224"/>
                </a:cubicBezTo>
                <a:cubicBezTo>
                  <a:pt x="1058937" y="3784997"/>
                  <a:pt x="1064127" y="3768588"/>
                  <a:pt x="1064127" y="3748999"/>
                </a:cubicBezTo>
                <a:cubicBezTo>
                  <a:pt x="1064127" y="3729074"/>
                  <a:pt x="1058937" y="3712499"/>
                  <a:pt x="1048557" y="3699272"/>
                </a:cubicBezTo>
                <a:cubicBezTo>
                  <a:pt x="1037004" y="3684538"/>
                  <a:pt x="1021098" y="3677171"/>
                  <a:pt x="1000838" y="3677171"/>
                </a:cubicBezTo>
                <a:close/>
                <a:moveTo>
                  <a:pt x="854485" y="3677171"/>
                </a:moveTo>
                <a:cubicBezTo>
                  <a:pt x="848457" y="3677171"/>
                  <a:pt x="842597" y="3677924"/>
                  <a:pt x="836905" y="3679431"/>
                </a:cubicBezTo>
                <a:cubicBezTo>
                  <a:pt x="833723" y="3680436"/>
                  <a:pt x="829789" y="3681859"/>
                  <a:pt x="825101" y="3683700"/>
                </a:cubicBezTo>
                <a:cubicBezTo>
                  <a:pt x="821752" y="3685207"/>
                  <a:pt x="819659" y="3685961"/>
                  <a:pt x="818822" y="3685961"/>
                </a:cubicBezTo>
                <a:cubicBezTo>
                  <a:pt x="817482" y="3685793"/>
                  <a:pt x="816980" y="3684454"/>
                  <a:pt x="817315" y="3681942"/>
                </a:cubicBezTo>
                <a:cubicBezTo>
                  <a:pt x="809781" y="3682445"/>
                  <a:pt x="803251" y="3682696"/>
                  <a:pt x="797726" y="3682696"/>
                </a:cubicBezTo>
                <a:cubicBezTo>
                  <a:pt x="792033" y="3682696"/>
                  <a:pt x="785922" y="3682445"/>
                  <a:pt x="779392" y="3681942"/>
                </a:cubicBezTo>
                <a:cubicBezTo>
                  <a:pt x="776545" y="3681608"/>
                  <a:pt x="774285" y="3682696"/>
                  <a:pt x="772611" y="3685207"/>
                </a:cubicBezTo>
                <a:cubicBezTo>
                  <a:pt x="771104" y="3687551"/>
                  <a:pt x="770350" y="3690314"/>
                  <a:pt x="770350" y="3693495"/>
                </a:cubicBezTo>
                <a:cubicBezTo>
                  <a:pt x="770350" y="3696676"/>
                  <a:pt x="771104" y="3699272"/>
                  <a:pt x="772611" y="3701281"/>
                </a:cubicBezTo>
                <a:cubicBezTo>
                  <a:pt x="774285" y="3703457"/>
                  <a:pt x="776545" y="3704295"/>
                  <a:pt x="779392" y="3703792"/>
                </a:cubicBezTo>
                <a:cubicBezTo>
                  <a:pt x="784917" y="3703792"/>
                  <a:pt x="788517" y="3703960"/>
                  <a:pt x="790191" y="3704295"/>
                </a:cubicBezTo>
                <a:cubicBezTo>
                  <a:pt x="792535" y="3704964"/>
                  <a:pt x="793707" y="3706555"/>
                  <a:pt x="793707" y="3709066"/>
                </a:cubicBezTo>
                <a:lnTo>
                  <a:pt x="793707" y="3824594"/>
                </a:lnTo>
                <a:cubicBezTo>
                  <a:pt x="793707" y="3827608"/>
                  <a:pt x="792451" y="3829450"/>
                  <a:pt x="789940" y="3830119"/>
                </a:cubicBezTo>
                <a:cubicBezTo>
                  <a:pt x="788098" y="3830789"/>
                  <a:pt x="784582" y="3830873"/>
                  <a:pt x="779392" y="3830371"/>
                </a:cubicBezTo>
                <a:cubicBezTo>
                  <a:pt x="776545" y="3829701"/>
                  <a:pt x="774285" y="3830538"/>
                  <a:pt x="772611" y="3832882"/>
                </a:cubicBezTo>
                <a:cubicBezTo>
                  <a:pt x="771104" y="3834891"/>
                  <a:pt x="770350" y="3837486"/>
                  <a:pt x="770350" y="3840668"/>
                </a:cubicBezTo>
                <a:cubicBezTo>
                  <a:pt x="770350" y="3843849"/>
                  <a:pt x="771104" y="3846528"/>
                  <a:pt x="772611" y="3848704"/>
                </a:cubicBezTo>
                <a:cubicBezTo>
                  <a:pt x="774285" y="3851048"/>
                  <a:pt x="776545" y="3851969"/>
                  <a:pt x="779392" y="3851467"/>
                </a:cubicBezTo>
                <a:cubicBezTo>
                  <a:pt x="790777" y="3850965"/>
                  <a:pt x="803083" y="3850714"/>
                  <a:pt x="816310" y="3850714"/>
                </a:cubicBezTo>
                <a:cubicBezTo>
                  <a:pt x="829538" y="3850546"/>
                  <a:pt x="839081" y="3850797"/>
                  <a:pt x="844941" y="3851467"/>
                </a:cubicBezTo>
                <a:cubicBezTo>
                  <a:pt x="847788" y="3851802"/>
                  <a:pt x="850048" y="3850797"/>
                  <a:pt x="851722" y="3848453"/>
                </a:cubicBezTo>
                <a:cubicBezTo>
                  <a:pt x="853229" y="3846277"/>
                  <a:pt x="853983" y="3843514"/>
                  <a:pt x="853983" y="3840165"/>
                </a:cubicBezTo>
                <a:cubicBezTo>
                  <a:pt x="853983" y="3836984"/>
                  <a:pt x="853229" y="3834389"/>
                  <a:pt x="851722" y="3832380"/>
                </a:cubicBezTo>
                <a:cubicBezTo>
                  <a:pt x="850048" y="3830036"/>
                  <a:pt x="847788" y="3829199"/>
                  <a:pt x="844941" y="3829868"/>
                </a:cubicBezTo>
                <a:cubicBezTo>
                  <a:pt x="836905" y="3830705"/>
                  <a:pt x="830710" y="3830957"/>
                  <a:pt x="826356" y="3830622"/>
                </a:cubicBezTo>
                <a:cubicBezTo>
                  <a:pt x="819994" y="3830287"/>
                  <a:pt x="816813" y="3828696"/>
                  <a:pt x="816813" y="3825850"/>
                </a:cubicBezTo>
                <a:lnTo>
                  <a:pt x="816813" y="3801740"/>
                </a:lnTo>
                <a:cubicBezTo>
                  <a:pt x="821166" y="3805926"/>
                  <a:pt x="826942" y="3809190"/>
                  <a:pt x="834142" y="3811535"/>
                </a:cubicBezTo>
                <a:cubicBezTo>
                  <a:pt x="840672" y="3813879"/>
                  <a:pt x="847453" y="3815051"/>
                  <a:pt x="854485" y="3815051"/>
                </a:cubicBezTo>
                <a:cubicBezTo>
                  <a:pt x="873572" y="3815051"/>
                  <a:pt x="888641" y="3808102"/>
                  <a:pt x="899691" y="3794205"/>
                </a:cubicBezTo>
                <a:cubicBezTo>
                  <a:pt x="909905" y="3781481"/>
                  <a:pt x="915011" y="3765491"/>
                  <a:pt x="915011" y="3746236"/>
                </a:cubicBezTo>
                <a:cubicBezTo>
                  <a:pt x="915011" y="3726814"/>
                  <a:pt x="909905" y="3710741"/>
                  <a:pt x="899691" y="3698016"/>
                </a:cubicBezTo>
                <a:cubicBezTo>
                  <a:pt x="888641" y="3684119"/>
                  <a:pt x="873572" y="3677171"/>
                  <a:pt x="854485" y="3677171"/>
                </a:cubicBezTo>
                <a:close/>
                <a:moveTo>
                  <a:pt x="505539" y="3677171"/>
                </a:moveTo>
                <a:cubicBezTo>
                  <a:pt x="485112" y="3677171"/>
                  <a:pt x="469122" y="3684538"/>
                  <a:pt x="457569" y="3699272"/>
                </a:cubicBezTo>
                <a:cubicBezTo>
                  <a:pt x="447356" y="3712499"/>
                  <a:pt x="442249" y="3729074"/>
                  <a:pt x="442249" y="3748999"/>
                </a:cubicBezTo>
                <a:cubicBezTo>
                  <a:pt x="442249" y="3768588"/>
                  <a:pt x="447356" y="3784997"/>
                  <a:pt x="457569" y="3798224"/>
                </a:cubicBezTo>
                <a:cubicBezTo>
                  <a:pt x="469122" y="3812958"/>
                  <a:pt x="485112" y="3820325"/>
                  <a:pt x="505539" y="3820325"/>
                </a:cubicBezTo>
                <a:cubicBezTo>
                  <a:pt x="525798" y="3820325"/>
                  <a:pt x="541704" y="3812958"/>
                  <a:pt x="553257" y="3798224"/>
                </a:cubicBezTo>
                <a:cubicBezTo>
                  <a:pt x="563637" y="3784997"/>
                  <a:pt x="568828" y="3768588"/>
                  <a:pt x="568828" y="3748999"/>
                </a:cubicBezTo>
                <a:cubicBezTo>
                  <a:pt x="568828" y="3729074"/>
                  <a:pt x="563637" y="3712499"/>
                  <a:pt x="553257" y="3699272"/>
                </a:cubicBezTo>
                <a:cubicBezTo>
                  <a:pt x="541704" y="3684538"/>
                  <a:pt x="525798" y="3677171"/>
                  <a:pt x="505539" y="3677171"/>
                </a:cubicBezTo>
                <a:close/>
                <a:moveTo>
                  <a:pt x="1203198" y="3632969"/>
                </a:moveTo>
                <a:cubicBezTo>
                  <a:pt x="1200184" y="3632969"/>
                  <a:pt x="1197505" y="3634141"/>
                  <a:pt x="1195162" y="3636485"/>
                </a:cubicBezTo>
                <a:cubicBezTo>
                  <a:pt x="1189971" y="3641005"/>
                  <a:pt x="1184446" y="3644689"/>
                  <a:pt x="1178586" y="3647535"/>
                </a:cubicBezTo>
                <a:cubicBezTo>
                  <a:pt x="1174902" y="3649042"/>
                  <a:pt x="1169126" y="3650968"/>
                  <a:pt x="1161257" y="3653312"/>
                </a:cubicBezTo>
                <a:lnTo>
                  <a:pt x="1156485" y="3655070"/>
                </a:lnTo>
                <a:cubicBezTo>
                  <a:pt x="1149453" y="3657079"/>
                  <a:pt x="1143676" y="3659172"/>
                  <a:pt x="1139155" y="3661348"/>
                </a:cubicBezTo>
                <a:cubicBezTo>
                  <a:pt x="1131788" y="3665032"/>
                  <a:pt x="1125510" y="3669552"/>
                  <a:pt x="1120320" y="3674910"/>
                </a:cubicBezTo>
                <a:cubicBezTo>
                  <a:pt x="1113957" y="3681608"/>
                  <a:pt x="1109018" y="3689812"/>
                  <a:pt x="1105502" y="3699523"/>
                </a:cubicBezTo>
                <a:cubicBezTo>
                  <a:pt x="1101484" y="3710741"/>
                  <a:pt x="1099474" y="3724135"/>
                  <a:pt x="1099474" y="3739706"/>
                </a:cubicBezTo>
                <a:cubicBezTo>
                  <a:pt x="1099474" y="3765826"/>
                  <a:pt x="1104581" y="3785499"/>
                  <a:pt x="1114794" y="3798726"/>
                </a:cubicBezTo>
                <a:cubicBezTo>
                  <a:pt x="1125677" y="3813125"/>
                  <a:pt x="1142588" y="3820325"/>
                  <a:pt x="1165526" y="3820325"/>
                </a:cubicBezTo>
                <a:cubicBezTo>
                  <a:pt x="1183609" y="3820325"/>
                  <a:pt x="1198343" y="3814632"/>
                  <a:pt x="1209728" y="3803247"/>
                </a:cubicBezTo>
                <a:cubicBezTo>
                  <a:pt x="1221448" y="3791861"/>
                  <a:pt x="1227308" y="3776960"/>
                  <a:pt x="1227308" y="3758542"/>
                </a:cubicBezTo>
                <a:cubicBezTo>
                  <a:pt x="1227308" y="3738618"/>
                  <a:pt x="1221448" y="3722879"/>
                  <a:pt x="1209728" y="3711327"/>
                </a:cubicBezTo>
                <a:cubicBezTo>
                  <a:pt x="1198678" y="3700276"/>
                  <a:pt x="1184111" y="3694751"/>
                  <a:pt x="1166028" y="3694751"/>
                </a:cubicBezTo>
                <a:cubicBezTo>
                  <a:pt x="1156652" y="3694751"/>
                  <a:pt x="1148281" y="3696342"/>
                  <a:pt x="1140914" y="3699523"/>
                </a:cubicBezTo>
                <a:cubicBezTo>
                  <a:pt x="1134384" y="3702537"/>
                  <a:pt x="1128273" y="3706973"/>
                  <a:pt x="1122580" y="3712834"/>
                </a:cubicBezTo>
                <a:cubicBezTo>
                  <a:pt x="1124254" y="3700946"/>
                  <a:pt x="1128859" y="3691988"/>
                  <a:pt x="1136393" y="3685961"/>
                </a:cubicBezTo>
                <a:cubicBezTo>
                  <a:pt x="1141081" y="3682110"/>
                  <a:pt x="1149285" y="3678343"/>
                  <a:pt x="1161005" y="3674659"/>
                </a:cubicBezTo>
                <a:lnTo>
                  <a:pt x="1171302" y="3671143"/>
                </a:lnTo>
                <a:cubicBezTo>
                  <a:pt x="1180679" y="3668297"/>
                  <a:pt x="1187543" y="3665953"/>
                  <a:pt x="1191897" y="3664111"/>
                </a:cubicBezTo>
                <a:cubicBezTo>
                  <a:pt x="1199264" y="3660595"/>
                  <a:pt x="1205459" y="3656325"/>
                  <a:pt x="1210481" y="3651302"/>
                </a:cubicBezTo>
                <a:cubicBezTo>
                  <a:pt x="1212825" y="3648624"/>
                  <a:pt x="1213914" y="3645777"/>
                  <a:pt x="1213747" y="3642763"/>
                </a:cubicBezTo>
                <a:cubicBezTo>
                  <a:pt x="1213747" y="3640085"/>
                  <a:pt x="1212658" y="3637824"/>
                  <a:pt x="1210481" y="3635982"/>
                </a:cubicBezTo>
                <a:cubicBezTo>
                  <a:pt x="1208472" y="3633973"/>
                  <a:pt x="1206045" y="3632969"/>
                  <a:pt x="1203198" y="3632969"/>
                </a:cubicBezTo>
                <a:close/>
                <a:moveTo>
                  <a:pt x="640610" y="3450729"/>
                </a:moveTo>
                <a:lnTo>
                  <a:pt x="679538" y="3450729"/>
                </a:lnTo>
                <a:cubicBezTo>
                  <a:pt x="687407" y="3450729"/>
                  <a:pt x="693685" y="3452403"/>
                  <a:pt x="698374" y="3455752"/>
                </a:cubicBezTo>
                <a:cubicBezTo>
                  <a:pt x="703229" y="3459100"/>
                  <a:pt x="705657" y="3463872"/>
                  <a:pt x="705657" y="3470067"/>
                </a:cubicBezTo>
                <a:cubicBezTo>
                  <a:pt x="705657" y="3476095"/>
                  <a:pt x="703229" y="3480866"/>
                  <a:pt x="698374" y="3484383"/>
                </a:cubicBezTo>
                <a:cubicBezTo>
                  <a:pt x="693685" y="3487899"/>
                  <a:pt x="687407" y="3489657"/>
                  <a:pt x="679538" y="3489657"/>
                </a:cubicBezTo>
                <a:lnTo>
                  <a:pt x="640610" y="3489657"/>
                </a:lnTo>
                <a:close/>
                <a:moveTo>
                  <a:pt x="2889299" y="3441939"/>
                </a:moveTo>
                <a:cubicBezTo>
                  <a:pt x="2891811" y="3441939"/>
                  <a:pt x="2895829" y="3442106"/>
                  <a:pt x="2901354" y="3442441"/>
                </a:cubicBezTo>
                <a:cubicBezTo>
                  <a:pt x="2907047" y="3442943"/>
                  <a:pt x="2912321" y="3443529"/>
                  <a:pt x="2917177" y="3444199"/>
                </a:cubicBezTo>
                <a:lnTo>
                  <a:pt x="2917177" y="3472076"/>
                </a:lnTo>
                <a:cubicBezTo>
                  <a:pt x="2912656" y="3478104"/>
                  <a:pt x="2906545" y="3483127"/>
                  <a:pt x="2898843" y="3487145"/>
                </a:cubicBezTo>
                <a:cubicBezTo>
                  <a:pt x="2890304" y="3491666"/>
                  <a:pt x="2881263" y="3493926"/>
                  <a:pt x="2871719" y="3493926"/>
                </a:cubicBezTo>
                <a:cubicBezTo>
                  <a:pt x="2864352" y="3493926"/>
                  <a:pt x="2858408" y="3491582"/>
                  <a:pt x="2853887" y="3486894"/>
                </a:cubicBezTo>
                <a:cubicBezTo>
                  <a:pt x="2849702" y="3482373"/>
                  <a:pt x="2847609" y="3476513"/>
                  <a:pt x="2847609" y="3469314"/>
                </a:cubicBezTo>
                <a:cubicBezTo>
                  <a:pt x="2847609" y="3461779"/>
                  <a:pt x="2850455" y="3455668"/>
                  <a:pt x="2856148" y="3450980"/>
                </a:cubicBezTo>
                <a:cubicBezTo>
                  <a:pt x="2863515" y="3444952"/>
                  <a:pt x="2874565" y="3441939"/>
                  <a:pt x="2889299" y="3441939"/>
                </a:cubicBezTo>
                <a:close/>
                <a:moveTo>
                  <a:pt x="2555924" y="3441939"/>
                </a:moveTo>
                <a:cubicBezTo>
                  <a:pt x="2558436" y="3441939"/>
                  <a:pt x="2562454" y="3442106"/>
                  <a:pt x="2567979" y="3442441"/>
                </a:cubicBezTo>
                <a:cubicBezTo>
                  <a:pt x="2573672" y="3442943"/>
                  <a:pt x="2578946" y="3443529"/>
                  <a:pt x="2583802" y="3444199"/>
                </a:cubicBezTo>
                <a:lnTo>
                  <a:pt x="2583802" y="3472076"/>
                </a:lnTo>
                <a:cubicBezTo>
                  <a:pt x="2579281" y="3478104"/>
                  <a:pt x="2573170" y="3483127"/>
                  <a:pt x="2565468" y="3487145"/>
                </a:cubicBezTo>
                <a:cubicBezTo>
                  <a:pt x="2556929" y="3491666"/>
                  <a:pt x="2547888" y="3493926"/>
                  <a:pt x="2538344" y="3493926"/>
                </a:cubicBezTo>
                <a:cubicBezTo>
                  <a:pt x="2530977" y="3493926"/>
                  <a:pt x="2525033" y="3491582"/>
                  <a:pt x="2520512" y="3486894"/>
                </a:cubicBezTo>
                <a:cubicBezTo>
                  <a:pt x="2516327" y="3482373"/>
                  <a:pt x="2514234" y="3476513"/>
                  <a:pt x="2514234" y="3469314"/>
                </a:cubicBezTo>
                <a:cubicBezTo>
                  <a:pt x="2514234" y="3461779"/>
                  <a:pt x="2517080" y="3455668"/>
                  <a:pt x="2522773" y="3450980"/>
                </a:cubicBezTo>
                <a:cubicBezTo>
                  <a:pt x="2530140" y="3444952"/>
                  <a:pt x="2541190" y="3441939"/>
                  <a:pt x="2555924" y="3441939"/>
                </a:cubicBezTo>
                <a:close/>
                <a:moveTo>
                  <a:pt x="640610" y="3398239"/>
                </a:moveTo>
                <a:lnTo>
                  <a:pt x="674515" y="3398239"/>
                </a:lnTo>
                <a:cubicBezTo>
                  <a:pt x="681379" y="3398239"/>
                  <a:pt x="686821" y="3399662"/>
                  <a:pt x="690839" y="3402508"/>
                </a:cubicBezTo>
                <a:cubicBezTo>
                  <a:pt x="694857" y="3405355"/>
                  <a:pt x="696866" y="3409039"/>
                  <a:pt x="696867" y="3413559"/>
                </a:cubicBezTo>
                <a:cubicBezTo>
                  <a:pt x="696866" y="3418080"/>
                  <a:pt x="694857" y="3421763"/>
                  <a:pt x="690839" y="3424609"/>
                </a:cubicBezTo>
                <a:cubicBezTo>
                  <a:pt x="686821" y="3427623"/>
                  <a:pt x="681379" y="3429130"/>
                  <a:pt x="674515" y="3429130"/>
                </a:cubicBezTo>
                <a:lnTo>
                  <a:pt x="640610" y="3429130"/>
                </a:lnTo>
                <a:close/>
                <a:moveTo>
                  <a:pt x="3734513" y="3393969"/>
                </a:moveTo>
                <a:cubicBezTo>
                  <a:pt x="3747070" y="3393969"/>
                  <a:pt x="3756949" y="3399076"/>
                  <a:pt x="3764148" y="3409290"/>
                </a:cubicBezTo>
                <a:cubicBezTo>
                  <a:pt x="3770511" y="3418331"/>
                  <a:pt x="3773692" y="3429884"/>
                  <a:pt x="3773692" y="3443948"/>
                </a:cubicBezTo>
                <a:cubicBezTo>
                  <a:pt x="3773692" y="3457677"/>
                  <a:pt x="3770511" y="3469146"/>
                  <a:pt x="3764148" y="3478355"/>
                </a:cubicBezTo>
                <a:cubicBezTo>
                  <a:pt x="3756949" y="3488736"/>
                  <a:pt x="3747070" y="3493926"/>
                  <a:pt x="3734513" y="3493926"/>
                </a:cubicBezTo>
                <a:cubicBezTo>
                  <a:pt x="3721620" y="3493926"/>
                  <a:pt x="3711658" y="3488736"/>
                  <a:pt x="3704626" y="3478355"/>
                </a:cubicBezTo>
                <a:cubicBezTo>
                  <a:pt x="3698431" y="3469314"/>
                  <a:pt x="3695334" y="3457845"/>
                  <a:pt x="3695334" y="3443948"/>
                </a:cubicBezTo>
                <a:cubicBezTo>
                  <a:pt x="3695334" y="3429884"/>
                  <a:pt x="3698431" y="3418331"/>
                  <a:pt x="3704626" y="3409290"/>
                </a:cubicBezTo>
                <a:cubicBezTo>
                  <a:pt x="3711658" y="3399076"/>
                  <a:pt x="3721620" y="3393969"/>
                  <a:pt x="3734513" y="3393969"/>
                </a:cubicBezTo>
                <a:close/>
                <a:moveTo>
                  <a:pt x="1811217" y="3393969"/>
                </a:moveTo>
                <a:cubicBezTo>
                  <a:pt x="1822268" y="3393969"/>
                  <a:pt x="1831309" y="3397737"/>
                  <a:pt x="1838341" y="3405271"/>
                </a:cubicBezTo>
                <a:cubicBezTo>
                  <a:pt x="1844202" y="3411633"/>
                  <a:pt x="1848052" y="3419838"/>
                  <a:pt x="1849894" y="3429884"/>
                </a:cubicBezTo>
                <a:cubicBezTo>
                  <a:pt x="1837002" y="3430386"/>
                  <a:pt x="1824193" y="3430637"/>
                  <a:pt x="1811468" y="3430637"/>
                </a:cubicBezTo>
                <a:cubicBezTo>
                  <a:pt x="1800418" y="3430637"/>
                  <a:pt x="1787526" y="3430386"/>
                  <a:pt x="1772792" y="3429884"/>
                </a:cubicBezTo>
                <a:cubicBezTo>
                  <a:pt x="1774466" y="3419670"/>
                  <a:pt x="1778317" y="3411383"/>
                  <a:pt x="1784345" y="3405020"/>
                </a:cubicBezTo>
                <a:cubicBezTo>
                  <a:pt x="1791209" y="3397653"/>
                  <a:pt x="1800167" y="3393969"/>
                  <a:pt x="1811217" y="3393969"/>
                </a:cubicBezTo>
                <a:close/>
                <a:moveTo>
                  <a:pt x="1648538" y="3393969"/>
                </a:moveTo>
                <a:cubicBezTo>
                  <a:pt x="1661096" y="3393969"/>
                  <a:pt x="1670975" y="3399076"/>
                  <a:pt x="1678174" y="3409290"/>
                </a:cubicBezTo>
                <a:cubicBezTo>
                  <a:pt x="1684536" y="3418331"/>
                  <a:pt x="1687718" y="3429884"/>
                  <a:pt x="1687718" y="3443948"/>
                </a:cubicBezTo>
                <a:cubicBezTo>
                  <a:pt x="1687718" y="3457677"/>
                  <a:pt x="1684536" y="3469146"/>
                  <a:pt x="1678174" y="3478355"/>
                </a:cubicBezTo>
                <a:cubicBezTo>
                  <a:pt x="1670975" y="3488736"/>
                  <a:pt x="1661096" y="3493926"/>
                  <a:pt x="1648538" y="3493926"/>
                </a:cubicBezTo>
                <a:cubicBezTo>
                  <a:pt x="1635646" y="3493926"/>
                  <a:pt x="1625684" y="3488736"/>
                  <a:pt x="1618652" y="3478355"/>
                </a:cubicBezTo>
                <a:cubicBezTo>
                  <a:pt x="1612457" y="3469314"/>
                  <a:pt x="1609360" y="3457845"/>
                  <a:pt x="1609360" y="3443948"/>
                </a:cubicBezTo>
                <a:cubicBezTo>
                  <a:pt x="1609360" y="3429884"/>
                  <a:pt x="1612457" y="3418331"/>
                  <a:pt x="1618652" y="3409290"/>
                </a:cubicBezTo>
                <a:cubicBezTo>
                  <a:pt x="1625684" y="3399076"/>
                  <a:pt x="1635646" y="3393969"/>
                  <a:pt x="1648538" y="3393969"/>
                </a:cubicBezTo>
                <a:close/>
                <a:moveTo>
                  <a:pt x="1011117" y="3393969"/>
                </a:moveTo>
                <a:cubicBezTo>
                  <a:pt x="1022168" y="3393969"/>
                  <a:pt x="1031209" y="3397737"/>
                  <a:pt x="1038241" y="3405271"/>
                </a:cubicBezTo>
                <a:cubicBezTo>
                  <a:pt x="1044101" y="3411633"/>
                  <a:pt x="1047952" y="3419838"/>
                  <a:pt x="1049794" y="3429884"/>
                </a:cubicBezTo>
                <a:cubicBezTo>
                  <a:pt x="1036902" y="3430386"/>
                  <a:pt x="1024093" y="3430637"/>
                  <a:pt x="1011368" y="3430637"/>
                </a:cubicBezTo>
                <a:cubicBezTo>
                  <a:pt x="1000318" y="3430637"/>
                  <a:pt x="987425" y="3430386"/>
                  <a:pt x="972692" y="3429884"/>
                </a:cubicBezTo>
                <a:cubicBezTo>
                  <a:pt x="974366" y="3419670"/>
                  <a:pt x="978217" y="3411383"/>
                  <a:pt x="984244" y="3405020"/>
                </a:cubicBezTo>
                <a:cubicBezTo>
                  <a:pt x="991109" y="3397653"/>
                  <a:pt x="1000067" y="3393969"/>
                  <a:pt x="1011117" y="3393969"/>
                </a:cubicBezTo>
                <a:close/>
                <a:moveTo>
                  <a:pt x="496014" y="3393969"/>
                </a:moveTo>
                <a:cubicBezTo>
                  <a:pt x="508571" y="3393969"/>
                  <a:pt x="518449" y="3399076"/>
                  <a:pt x="525649" y="3409290"/>
                </a:cubicBezTo>
                <a:cubicBezTo>
                  <a:pt x="532012" y="3418331"/>
                  <a:pt x="535193" y="3429884"/>
                  <a:pt x="535193" y="3443948"/>
                </a:cubicBezTo>
                <a:cubicBezTo>
                  <a:pt x="535193" y="3457677"/>
                  <a:pt x="532012" y="3469146"/>
                  <a:pt x="525649" y="3478355"/>
                </a:cubicBezTo>
                <a:cubicBezTo>
                  <a:pt x="518449" y="3488736"/>
                  <a:pt x="508571" y="3493926"/>
                  <a:pt x="496014" y="3493926"/>
                </a:cubicBezTo>
                <a:cubicBezTo>
                  <a:pt x="483121" y="3493926"/>
                  <a:pt x="473159" y="3488736"/>
                  <a:pt x="466127" y="3478355"/>
                </a:cubicBezTo>
                <a:cubicBezTo>
                  <a:pt x="459932" y="3469314"/>
                  <a:pt x="456835" y="3457845"/>
                  <a:pt x="456835" y="3443948"/>
                </a:cubicBezTo>
                <a:cubicBezTo>
                  <a:pt x="456835" y="3429884"/>
                  <a:pt x="459932" y="3418331"/>
                  <a:pt x="466127" y="3409290"/>
                </a:cubicBezTo>
                <a:cubicBezTo>
                  <a:pt x="473159" y="3399076"/>
                  <a:pt x="483121" y="3393969"/>
                  <a:pt x="496014" y="3393969"/>
                </a:cubicBezTo>
                <a:close/>
                <a:moveTo>
                  <a:pt x="3319803" y="3376640"/>
                </a:moveTo>
                <a:cubicBezTo>
                  <a:pt x="3317627" y="3376305"/>
                  <a:pt x="3315952" y="3377227"/>
                  <a:pt x="3314780" y="3379403"/>
                </a:cubicBezTo>
                <a:cubicBezTo>
                  <a:pt x="3313776" y="3381412"/>
                  <a:pt x="3313273" y="3384007"/>
                  <a:pt x="3313273" y="3387189"/>
                </a:cubicBezTo>
                <a:cubicBezTo>
                  <a:pt x="3313273" y="3390202"/>
                  <a:pt x="3313776" y="3392797"/>
                  <a:pt x="3314780" y="3394974"/>
                </a:cubicBezTo>
                <a:cubicBezTo>
                  <a:pt x="3315952" y="3397318"/>
                  <a:pt x="3317627" y="3398406"/>
                  <a:pt x="3319803" y="3398239"/>
                </a:cubicBezTo>
                <a:cubicBezTo>
                  <a:pt x="3324826" y="3397569"/>
                  <a:pt x="3328761" y="3397569"/>
                  <a:pt x="3331607" y="3398239"/>
                </a:cubicBezTo>
                <a:cubicBezTo>
                  <a:pt x="3335123" y="3398909"/>
                  <a:pt x="3336881" y="3400499"/>
                  <a:pt x="3336881" y="3403011"/>
                </a:cubicBezTo>
                <a:lnTo>
                  <a:pt x="3336881" y="3486392"/>
                </a:lnTo>
                <a:cubicBezTo>
                  <a:pt x="3336881" y="3488568"/>
                  <a:pt x="3335123" y="3489824"/>
                  <a:pt x="3331607" y="3490159"/>
                </a:cubicBezTo>
                <a:cubicBezTo>
                  <a:pt x="3329263" y="3490326"/>
                  <a:pt x="3325328" y="3490159"/>
                  <a:pt x="3319803" y="3489657"/>
                </a:cubicBezTo>
                <a:cubicBezTo>
                  <a:pt x="3317794" y="3489154"/>
                  <a:pt x="3316120" y="3490075"/>
                  <a:pt x="3314780" y="3492419"/>
                </a:cubicBezTo>
                <a:cubicBezTo>
                  <a:pt x="3313776" y="3494428"/>
                  <a:pt x="3313273" y="3497024"/>
                  <a:pt x="3313273" y="3500205"/>
                </a:cubicBezTo>
                <a:cubicBezTo>
                  <a:pt x="3313273" y="3503386"/>
                  <a:pt x="3313776" y="3506065"/>
                  <a:pt x="3314780" y="3508242"/>
                </a:cubicBezTo>
                <a:cubicBezTo>
                  <a:pt x="3316120" y="3510586"/>
                  <a:pt x="3317794" y="3511590"/>
                  <a:pt x="3319803" y="3511255"/>
                </a:cubicBezTo>
                <a:cubicBezTo>
                  <a:pt x="3331858" y="3510586"/>
                  <a:pt x="3341569" y="3510251"/>
                  <a:pt x="3348936" y="3510251"/>
                </a:cubicBezTo>
                <a:cubicBezTo>
                  <a:pt x="3357643" y="3510251"/>
                  <a:pt x="3365763" y="3510586"/>
                  <a:pt x="3373298" y="3511255"/>
                </a:cubicBezTo>
                <a:cubicBezTo>
                  <a:pt x="3375641" y="3511423"/>
                  <a:pt x="3377567" y="3510334"/>
                  <a:pt x="3379074" y="3507990"/>
                </a:cubicBezTo>
                <a:cubicBezTo>
                  <a:pt x="3380413" y="3505814"/>
                  <a:pt x="3381083" y="3503219"/>
                  <a:pt x="3381083" y="3500205"/>
                </a:cubicBezTo>
                <a:cubicBezTo>
                  <a:pt x="3381083" y="3497191"/>
                  <a:pt x="3380413" y="3494680"/>
                  <a:pt x="3379074" y="3492670"/>
                </a:cubicBezTo>
                <a:cubicBezTo>
                  <a:pt x="3377567" y="3490326"/>
                  <a:pt x="3375641" y="3489322"/>
                  <a:pt x="3373298" y="3489657"/>
                </a:cubicBezTo>
                <a:lnTo>
                  <a:pt x="3370786" y="3489657"/>
                </a:lnTo>
                <a:cubicBezTo>
                  <a:pt x="3366600" y="3490159"/>
                  <a:pt x="3363921" y="3490243"/>
                  <a:pt x="3362749" y="3489908"/>
                </a:cubicBezTo>
                <a:cubicBezTo>
                  <a:pt x="3360908" y="3489573"/>
                  <a:pt x="3359987" y="3488401"/>
                  <a:pt x="3359987" y="3486392"/>
                </a:cubicBezTo>
                <a:lnTo>
                  <a:pt x="3426290" y="3425614"/>
                </a:lnTo>
                <a:lnTo>
                  <a:pt x="3426290" y="3487396"/>
                </a:lnTo>
                <a:cubicBezTo>
                  <a:pt x="3426290" y="3489238"/>
                  <a:pt x="3425201" y="3490243"/>
                  <a:pt x="3423025" y="3490410"/>
                </a:cubicBezTo>
                <a:cubicBezTo>
                  <a:pt x="3421685" y="3490577"/>
                  <a:pt x="3418672" y="3490326"/>
                  <a:pt x="3413984" y="3489657"/>
                </a:cubicBezTo>
                <a:cubicBezTo>
                  <a:pt x="3411472" y="3488987"/>
                  <a:pt x="3409463" y="3489824"/>
                  <a:pt x="3407956" y="3492168"/>
                </a:cubicBezTo>
                <a:cubicBezTo>
                  <a:pt x="3406617" y="3494177"/>
                  <a:pt x="3405947" y="3496772"/>
                  <a:pt x="3405947" y="3499954"/>
                </a:cubicBezTo>
                <a:cubicBezTo>
                  <a:pt x="3405947" y="3503302"/>
                  <a:pt x="3406617" y="3506065"/>
                  <a:pt x="3407956" y="3508242"/>
                </a:cubicBezTo>
                <a:cubicBezTo>
                  <a:pt x="3409463" y="3510586"/>
                  <a:pt x="3411472" y="3511590"/>
                  <a:pt x="3413984" y="3511255"/>
                </a:cubicBezTo>
                <a:cubicBezTo>
                  <a:pt x="3422020" y="3510586"/>
                  <a:pt x="3430392" y="3510251"/>
                  <a:pt x="3439098" y="3510251"/>
                </a:cubicBezTo>
                <a:cubicBezTo>
                  <a:pt x="3447972" y="3510251"/>
                  <a:pt x="3456679" y="3510586"/>
                  <a:pt x="3465218" y="3511255"/>
                </a:cubicBezTo>
                <a:cubicBezTo>
                  <a:pt x="3467561" y="3511925"/>
                  <a:pt x="3469487" y="3511088"/>
                  <a:pt x="3470994" y="3508744"/>
                </a:cubicBezTo>
                <a:cubicBezTo>
                  <a:pt x="3472166" y="3506735"/>
                  <a:pt x="3472752" y="3504056"/>
                  <a:pt x="3472752" y="3500707"/>
                </a:cubicBezTo>
                <a:cubicBezTo>
                  <a:pt x="3472752" y="3497358"/>
                  <a:pt x="3472166" y="3494596"/>
                  <a:pt x="3470994" y="3492419"/>
                </a:cubicBezTo>
                <a:cubicBezTo>
                  <a:pt x="3469487" y="3490075"/>
                  <a:pt x="3467561" y="3489154"/>
                  <a:pt x="3465218" y="3489657"/>
                </a:cubicBezTo>
                <a:cubicBezTo>
                  <a:pt x="3460027" y="3490326"/>
                  <a:pt x="3456260" y="3490577"/>
                  <a:pt x="3453916" y="3490410"/>
                </a:cubicBezTo>
                <a:cubicBezTo>
                  <a:pt x="3450902" y="3490075"/>
                  <a:pt x="3449395" y="3489071"/>
                  <a:pt x="3449395" y="3487396"/>
                </a:cubicBezTo>
                <a:lnTo>
                  <a:pt x="3449395" y="3402006"/>
                </a:lnTo>
                <a:cubicBezTo>
                  <a:pt x="3449395" y="3400164"/>
                  <a:pt x="3450651" y="3398993"/>
                  <a:pt x="3453163" y="3398490"/>
                </a:cubicBezTo>
                <a:cubicBezTo>
                  <a:pt x="3454669" y="3398155"/>
                  <a:pt x="3457767" y="3397988"/>
                  <a:pt x="3462455" y="3397988"/>
                </a:cubicBezTo>
                <a:lnTo>
                  <a:pt x="3465218" y="3398239"/>
                </a:lnTo>
                <a:cubicBezTo>
                  <a:pt x="3467561" y="3398406"/>
                  <a:pt x="3469487" y="3397318"/>
                  <a:pt x="3470994" y="3394974"/>
                </a:cubicBezTo>
                <a:cubicBezTo>
                  <a:pt x="3472166" y="3392965"/>
                  <a:pt x="3472752" y="3390370"/>
                  <a:pt x="3472752" y="3387189"/>
                </a:cubicBezTo>
                <a:cubicBezTo>
                  <a:pt x="3472752" y="3384007"/>
                  <a:pt x="3472166" y="3381412"/>
                  <a:pt x="3470994" y="3379403"/>
                </a:cubicBezTo>
                <a:cubicBezTo>
                  <a:pt x="3469487" y="3377059"/>
                  <a:pt x="3467561" y="3376138"/>
                  <a:pt x="3465218" y="3376640"/>
                </a:cubicBezTo>
                <a:cubicBezTo>
                  <a:pt x="3454167" y="3377310"/>
                  <a:pt x="3445126" y="3377645"/>
                  <a:pt x="3438094" y="3377645"/>
                </a:cubicBezTo>
                <a:cubicBezTo>
                  <a:pt x="3431229" y="3377645"/>
                  <a:pt x="3423192" y="3377310"/>
                  <a:pt x="3413984" y="3376640"/>
                </a:cubicBezTo>
                <a:cubicBezTo>
                  <a:pt x="3411472" y="3376138"/>
                  <a:pt x="3409463" y="3377059"/>
                  <a:pt x="3407956" y="3379403"/>
                </a:cubicBezTo>
                <a:cubicBezTo>
                  <a:pt x="3406617" y="3381412"/>
                  <a:pt x="3405947" y="3384007"/>
                  <a:pt x="3405947" y="3387189"/>
                </a:cubicBezTo>
                <a:cubicBezTo>
                  <a:pt x="3405947" y="3390370"/>
                  <a:pt x="3406617" y="3392965"/>
                  <a:pt x="3407956" y="3394974"/>
                </a:cubicBezTo>
                <a:cubicBezTo>
                  <a:pt x="3409463" y="3397318"/>
                  <a:pt x="3411472" y="3398406"/>
                  <a:pt x="3413984" y="3398239"/>
                </a:cubicBezTo>
                <a:lnTo>
                  <a:pt x="3416244" y="3397988"/>
                </a:lnTo>
                <a:cubicBezTo>
                  <a:pt x="3420094" y="3397988"/>
                  <a:pt x="3422606" y="3398155"/>
                  <a:pt x="3423778" y="3398490"/>
                </a:cubicBezTo>
                <a:cubicBezTo>
                  <a:pt x="3425453" y="3398993"/>
                  <a:pt x="3426290" y="3400164"/>
                  <a:pt x="3426290" y="3402006"/>
                </a:cubicBezTo>
                <a:lnTo>
                  <a:pt x="3359987" y="3462784"/>
                </a:lnTo>
                <a:lnTo>
                  <a:pt x="3359987" y="3403011"/>
                </a:lnTo>
                <a:cubicBezTo>
                  <a:pt x="3359987" y="3400667"/>
                  <a:pt x="3360908" y="3399244"/>
                  <a:pt x="3362749" y="3398741"/>
                </a:cubicBezTo>
                <a:cubicBezTo>
                  <a:pt x="3364089" y="3398239"/>
                  <a:pt x="3366851" y="3397988"/>
                  <a:pt x="3371037" y="3397988"/>
                </a:cubicBezTo>
                <a:lnTo>
                  <a:pt x="3373298" y="3398239"/>
                </a:lnTo>
                <a:cubicBezTo>
                  <a:pt x="3375641" y="3398406"/>
                  <a:pt x="3377567" y="3397235"/>
                  <a:pt x="3379074" y="3394723"/>
                </a:cubicBezTo>
                <a:cubicBezTo>
                  <a:pt x="3380413" y="3392546"/>
                  <a:pt x="3381083" y="3389951"/>
                  <a:pt x="3381083" y="3386938"/>
                </a:cubicBezTo>
                <a:cubicBezTo>
                  <a:pt x="3381083" y="3383756"/>
                  <a:pt x="3380413" y="3381161"/>
                  <a:pt x="3379074" y="3379152"/>
                </a:cubicBezTo>
                <a:cubicBezTo>
                  <a:pt x="3377567" y="3376975"/>
                  <a:pt x="3375641" y="3376138"/>
                  <a:pt x="3373298" y="3376640"/>
                </a:cubicBezTo>
                <a:cubicBezTo>
                  <a:pt x="3367270" y="3377477"/>
                  <a:pt x="3359317" y="3377896"/>
                  <a:pt x="3349439" y="3377896"/>
                </a:cubicBezTo>
                <a:cubicBezTo>
                  <a:pt x="3340062" y="3377896"/>
                  <a:pt x="3330184" y="3377477"/>
                  <a:pt x="3319803" y="3376640"/>
                </a:cubicBezTo>
                <a:close/>
                <a:moveTo>
                  <a:pt x="601179" y="3376640"/>
                </a:moveTo>
                <a:cubicBezTo>
                  <a:pt x="598836" y="3376305"/>
                  <a:pt x="597077" y="3377227"/>
                  <a:pt x="595905" y="3379403"/>
                </a:cubicBezTo>
                <a:cubicBezTo>
                  <a:pt x="594733" y="3381412"/>
                  <a:pt x="594147" y="3384007"/>
                  <a:pt x="594147" y="3387189"/>
                </a:cubicBezTo>
                <a:cubicBezTo>
                  <a:pt x="594147" y="3390202"/>
                  <a:pt x="594733" y="3392797"/>
                  <a:pt x="595905" y="3394974"/>
                </a:cubicBezTo>
                <a:cubicBezTo>
                  <a:pt x="597077" y="3397318"/>
                  <a:pt x="598836" y="3398406"/>
                  <a:pt x="601179" y="3398239"/>
                </a:cubicBezTo>
                <a:cubicBezTo>
                  <a:pt x="607207" y="3398072"/>
                  <a:pt x="611309" y="3398490"/>
                  <a:pt x="613486" y="3399495"/>
                </a:cubicBezTo>
                <a:cubicBezTo>
                  <a:pt x="616165" y="3400499"/>
                  <a:pt x="617504" y="3402927"/>
                  <a:pt x="617504" y="3406778"/>
                </a:cubicBezTo>
                <a:lnTo>
                  <a:pt x="617504" y="3480866"/>
                </a:lnTo>
                <a:cubicBezTo>
                  <a:pt x="617504" y="3484717"/>
                  <a:pt x="616081" y="3487313"/>
                  <a:pt x="613235" y="3488652"/>
                </a:cubicBezTo>
                <a:cubicBezTo>
                  <a:pt x="610890" y="3489657"/>
                  <a:pt x="606872" y="3489991"/>
                  <a:pt x="601179" y="3489657"/>
                </a:cubicBezTo>
                <a:cubicBezTo>
                  <a:pt x="599003" y="3489154"/>
                  <a:pt x="597245" y="3490075"/>
                  <a:pt x="595905" y="3492419"/>
                </a:cubicBezTo>
                <a:cubicBezTo>
                  <a:pt x="594901" y="3494596"/>
                  <a:pt x="594398" y="3497275"/>
                  <a:pt x="594398" y="3500456"/>
                </a:cubicBezTo>
                <a:cubicBezTo>
                  <a:pt x="594398" y="3503637"/>
                  <a:pt x="594901" y="3506232"/>
                  <a:pt x="595905" y="3508242"/>
                </a:cubicBezTo>
                <a:cubicBezTo>
                  <a:pt x="597245" y="3510586"/>
                  <a:pt x="599003" y="3511590"/>
                  <a:pt x="601179" y="3511255"/>
                </a:cubicBezTo>
                <a:cubicBezTo>
                  <a:pt x="613904" y="3510586"/>
                  <a:pt x="625792" y="3510251"/>
                  <a:pt x="636843" y="3510251"/>
                </a:cubicBezTo>
                <a:cubicBezTo>
                  <a:pt x="650907" y="3510083"/>
                  <a:pt x="666310" y="3510418"/>
                  <a:pt x="683053" y="3511255"/>
                </a:cubicBezTo>
                <a:cubicBezTo>
                  <a:pt x="696616" y="3511255"/>
                  <a:pt x="707833" y="3507153"/>
                  <a:pt x="716707" y="3498949"/>
                </a:cubicBezTo>
                <a:cubicBezTo>
                  <a:pt x="725414" y="3490912"/>
                  <a:pt x="729767" y="3481285"/>
                  <a:pt x="729767" y="3470067"/>
                </a:cubicBezTo>
                <a:cubicBezTo>
                  <a:pt x="729767" y="3462868"/>
                  <a:pt x="727423" y="3456589"/>
                  <a:pt x="722735" y="3451231"/>
                </a:cubicBezTo>
                <a:cubicBezTo>
                  <a:pt x="717712" y="3445036"/>
                  <a:pt x="710345" y="3440683"/>
                  <a:pt x="700634" y="3438171"/>
                </a:cubicBezTo>
                <a:cubicBezTo>
                  <a:pt x="708503" y="3435325"/>
                  <a:pt x="713861" y="3432144"/>
                  <a:pt x="716707" y="3428628"/>
                </a:cubicBezTo>
                <a:cubicBezTo>
                  <a:pt x="719554" y="3425279"/>
                  <a:pt x="720977" y="3420256"/>
                  <a:pt x="720977" y="3413559"/>
                </a:cubicBezTo>
                <a:cubicBezTo>
                  <a:pt x="720977" y="3403178"/>
                  <a:pt x="717293" y="3394639"/>
                  <a:pt x="709926" y="3387942"/>
                </a:cubicBezTo>
                <a:cubicBezTo>
                  <a:pt x="701890" y="3380407"/>
                  <a:pt x="690504" y="3376640"/>
                  <a:pt x="675770" y="3376640"/>
                </a:cubicBezTo>
                <a:cubicBezTo>
                  <a:pt x="661706" y="3377310"/>
                  <a:pt x="647642" y="3377561"/>
                  <a:pt x="633578" y="3377394"/>
                </a:cubicBezTo>
                <a:cubicBezTo>
                  <a:pt x="621857" y="3377394"/>
                  <a:pt x="611058" y="3377143"/>
                  <a:pt x="601179" y="3376640"/>
                </a:cubicBezTo>
                <a:close/>
                <a:moveTo>
                  <a:pt x="3828898" y="3376389"/>
                </a:moveTo>
                <a:cubicBezTo>
                  <a:pt x="3826889" y="3376222"/>
                  <a:pt x="3825298" y="3377310"/>
                  <a:pt x="3824126" y="3379654"/>
                </a:cubicBezTo>
                <a:cubicBezTo>
                  <a:pt x="3823121" y="3381663"/>
                  <a:pt x="3822619" y="3384258"/>
                  <a:pt x="3822619" y="3387440"/>
                </a:cubicBezTo>
                <a:cubicBezTo>
                  <a:pt x="3822619" y="3390453"/>
                  <a:pt x="3823038" y="3393049"/>
                  <a:pt x="3823875" y="3395225"/>
                </a:cubicBezTo>
                <a:cubicBezTo>
                  <a:pt x="3825047" y="3397737"/>
                  <a:pt x="3826554" y="3398993"/>
                  <a:pt x="3828395" y="3398993"/>
                </a:cubicBezTo>
                <a:lnTo>
                  <a:pt x="3830656" y="3398741"/>
                </a:lnTo>
                <a:cubicBezTo>
                  <a:pt x="3833335" y="3398574"/>
                  <a:pt x="3835176" y="3398658"/>
                  <a:pt x="3836181" y="3398993"/>
                </a:cubicBezTo>
                <a:cubicBezTo>
                  <a:pt x="3838022" y="3399495"/>
                  <a:pt x="3838944" y="3400583"/>
                  <a:pt x="3838944" y="3402257"/>
                </a:cubicBezTo>
                <a:lnTo>
                  <a:pt x="3838944" y="3482876"/>
                </a:lnTo>
                <a:cubicBezTo>
                  <a:pt x="3838944" y="3485722"/>
                  <a:pt x="3837353" y="3487647"/>
                  <a:pt x="3834172" y="3488652"/>
                </a:cubicBezTo>
                <a:cubicBezTo>
                  <a:pt x="3831995" y="3489322"/>
                  <a:pt x="3829735" y="3489405"/>
                  <a:pt x="3827391" y="3488903"/>
                </a:cubicBezTo>
                <a:cubicBezTo>
                  <a:pt x="3825716" y="3488568"/>
                  <a:pt x="3824460" y="3489573"/>
                  <a:pt x="3823624" y="3491917"/>
                </a:cubicBezTo>
                <a:cubicBezTo>
                  <a:pt x="3822786" y="3494094"/>
                  <a:pt x="3822451" y="3496772"/>
                  <a:pt x="3822619" y="3499954"/>
                </a:cubicBezTo>
                <a:cubicBezTo>
                  <a:pt x="3822786" y="3503135"/>
                  <a:pt x="3823456" y="3505814"/>
                  <a:pt x="3824628" y="3507990"/>
                </a:cubicBezTo>
                <a:cubicBezTo>
                  <a:pt x="3825800" y="3510334"/>
                  <a:pt x="3827307" y="3511339"/>
                  <a:pt x="3829149" y="3511004"/>
                </a:cubicBezTo>
                <a:cubicBezTo>
                  <a:pt x="3835511" y="3510334"/>
                  <a:pt x="3842711" y="3510000"/>
                  <a:pt x="3850748" y="3510000"/>
                </a:cubicBezTo>
                <a:cubicBezTo>
                  <a:pt x="3858952" y="3510000"/>
                  <a:pt x="3866486" y="3510418"/>
                  <a:pt x="3873351" y="3511255"/>
                </a:cubicBezTo>
                <a:cubicBezTo>
                  <a:pt x="3875192" y="3511255"/>
                  <a:pt x="3876699" y="3510083"/>
                  <a:pt x="3877871" y="3507739"/>
                </a:cubicBezTo>
                <a:cubicBezTo>
                  <a:pt x="3878708" y="3505563"/>
                  <a:pt x="3879127" y="3502884"/>
                  <a:pt x="3879127" y="3499703"/>
                </a:cubicBezTo>
                <a:cubicBezTo>
                  <a:pt x="3878959" y="3496521"/>
                  <a:pt x="3878374" y="3493842"/>
                  <a:pt x="3877369" y="3491666"/>
                </a:cubicBezTo>
                <a:cubicBezTo>
                  <a:pt x="3876365" y="3489154"/>
                  <a:pt x="3875025" y="3488066"/>
                  <a:pt x="3873351" y="3488401"/>
                </a:cubicBezTo>
                <a:cubicBezTo>
                  <a:pt x="3869165" y="3488736"/>
                  <a:pt x="3866402" y="3488652"/>
                  <a:pt x="3865063" y="3488150"/>
                </a:cubicBezTo>
                <a:cubicBezTo>
                  <a:pt x="3863054" y="3487313"/>
                  <a:pt x="3862049" y="3485471"/>
                  <a:pt x="3862049" y="3482624"/>
                </a:cubicBezTo>
                <a:lnTo>
                  <a:pt x="3862049" y="3421596"/>
                </a:lnTo>
                <a:lnTo>
                  <a:pt x="3888671" y="3480113"/>
                </a:lnTo>
                <a:cubicBezTo>
                  <a:pt x="3891182" y="3485303"/>
                  <a:pt x="3894698" y="3487899"/>
                  <a:pt x="3899219" y="3487899"/>
                </a:cubicBezTo>
                <a:cubicBezTo>
                  <a:pt x="3903572" y="3487899"/>
                  <a:pt x="3907172" y="3485303"/>
                  <a:pt x="3910018" y="3480113"/>
                </a:cubicBezTo>
                <a:lnTo>
                  <a:pt x="3936389" y="3421596"/>
                </a:lnTo>
                <a:lnTo>
                  <a:pt x="3936389" y="3486643"/>
                </a:lnTo>
                <a:cubicBezTo>
                  <a:pt x="3936389" y="3488150"/>
                  <a:pt x="3934714" y="3488987"/>
                  <a:pt x="3931366" y="3489154"/>
                </a:cubicBezTo>
                <a:cubicBezTo>
                  <a:pt x="3929691" y="3489154"/>
                  <a:pt x="3926762" y="3488987"/>
                  <a:pt x="3922576" y="3488652"/>
                </a:cubicBezTo>
                <a:lnTo>
                  <a:pt x="3921571" y="3488652"/>
                </a:lnTo>
                <a:cubicBezTo>
                  <a:pt x="3917552" y="3489154"/>
                  <a:pt x="3915711" y="3493005"/>
                  <a:pt x="3916046" y="3500205"/>
                </a:cubicBezTo>
                <a:cubicBezTo>
                  <a:pt x="3916380" y="3507572"/>
                  <a:pt x="3918557" y="3511255"/>
                  <a:pt x="3922576" y="3511255"/>
                </a:cubicBezTo>
                <a:cubicBezTo>
                  <a:pt x="3931115" y="3510753"/>
                  <a:pt x="3939737" y="3510502"/>
                  <a:pt x="3948444" y="3510502"/>
                </a:cubicBezTo>
                <a:cubicBezTo>
                  <a:pt x="3956983" y="3510502"/>
                  <a:pt x="3965103" y="3510753"/>
                  <a:pt x="3972805" y="3511255"/>
                </a:cubicBezTo>
                <a:cubicBezTo>
                  <a:pt x="3974814" y="3511255"/>
                  <a:pt x="3976405" y="3510000"/>
                  <a:pt x="3977577" y="3507488"/>
                </a:cubicBezTo>
                <a:cubicBezTo>
                  <a:pt x="3978582" y="3505479"/>
                  <a:pt x="3979084" y="3502884"/>
                  <a:pt x="3979084" y="3499703"/>
                </a:cubicBezTo>
                <a:cubicBezTo>
                  <a:pt x="3979084" y="3496521"/>
                  <a:pt x="3978582" y="3493842"/>
                  <a:pt x="3977577" y="3491666"/>
                </a:cubicBezTo>
                <a:cubicBezTo>
                  <a:pt x="3976740" y="3489489"/>
                  <a:pt x="3975651" y="3488568"/>
                  <a:pt x="3974312" y="3488903"/>
                </a:cubicBezTo>
                <a:cubicBezTo>
                  <a:pt x="3969791" y="3489573"/>
                  <a:pt x="3966526" y="3489824"/>
                  <a:pt x="3964517" y="3489657"/>
                </a:cubicBezTo>
                <a:cubicBezTo>
                  <a:pt x="3961169" y="3489489"/>
                  <a:pt x="3959494" y="3488401"/>
                  <a:pt x="3959494" y="3486392"/>
                </a:cubicBezTo>
                <a:lnTo>
                  <a:pt x="3959494" y="3402257"/>
                </a:lnTo>
                <a:cubicBezTo>
                  <a:pt x="3959494" y="3400416"/>
                  <a:pt x="3961001" y="3399244"/>
                  <a:pt x="3964015" y="3398741"/>
                </a:cubicBezTo>
                <a:cubicBezTo>
                  <a:pt x="3966359" y="3398406"/>
                  <a:pt x="3968954" y="3398490"/>
                  <a:pt x="3971801" y="3398993"/>
                </a:cubicBezTo>
                <a:cubicBezTo>
                  <a:pt x="3974312" y="3399495"/>
                  <a:pt x="3976238" y="3398574"/>
                  <a:pt x="3977577" y="3396230"/>
                </a:cubicBezTo>
                <a:cubicBezTo>
                  <a:pt x="3978749" y="3394221"/>
                  <a:pt x="3979251" y="3391542"/>
                  <a:pt x="3979084" y="3388193"/>
                </a:cubicBezTo>
                <a:cubicBezTo>
                  <a:pt x="3979084" y="3385012"/>
                  <a:pt x="3978582" y="3382249"/>
                  <a:pt x="3977577" y="3379905"/>
                </a:cubicBezTo>
                <a:cubicBezTo>
                  <a:pt x="3976405" y="3377394"/>
                  <a:pt x="3975065" y="3376305"/>
                  <a:pt x="3973559" y="3376640"/>
                </a:cubicBezTo>
                <a:cubicBezTo>
                  <a:pt x="3966526" y="3377143"/>
                  <a:pt x="3960917" y="3377310"/>
                  <a:pt x="3956732" y="3377143"/>
                </a:cubicBezTo>
                <a:cubicBezTo>
                  <a:pt x="3952211" y="3377143"/>
                  <a:pt x="3947523" y="3376892"/>
                  <a:pt x="3942668" y="3376389"/>
                </a:cubicBezTo>
                <a:cubicBezTo>
                  <a:pt x="3938481" y="3376054"/>
                  <a:pt x="3935552" y="3376640"/>
                  <a:pt x="3933877" y="3378147"/>
                </a:cubicBezTo>
                <a:cubicBezTo>
                  <a:pt x="3932705" y="3378985"/>
                  <a:pt x="3931533" y="3380910"/>
                  <a:pt x="3930361" y="3383924"/>
                </a:cubicBezTo>
                <a:lnTo>
                  <a:pt x="3928854" y="3387691"/>
                </a:lnTo>
                <a:lnTo>
                  <a:pt x="3900977" y="3452989"/>
                </a:lnTo>
                <a:cubicBezTo>
                  <a:pt x="3900475" y="3454496"/>
                  <a:pt x="3899889" y="3455249"/>
                  <a:pt x="3899219" y="3455249"/>
                </a:cubicBezTo>
                <a:cubicBezTo>
                  <a:pt x="3898717" y="3455249"/>
                  <a:pt x="3898131" y="3454496"/>
                  <a:pt x="3897461" y="3452989"/>
                </a:cubicBezTo>
                <a:lnTo>
                  <a:pt x="3870086" y="3388695"/>
                </a:lnTo>
                <a:lnTo>
                  <a:pt x="3869081" y="3386435"/>
                </a:lnTo>
                <a:cubicBezTo>
                  <a:pt x="3867407" y="3382752"/>
                  <a:pt x="3865984" y="3380240"/>
                  <a:pt x="3864812" y="3378901"/>
                </a:cubicBezTo>
                <a:cubicBezTo>
                  <a:pt x="3862635" y="3376892"/>
                  <a:pt x="3859872" y="3376054"/>
                  <a:pt x="3856524" y="3376389"/>
                </a:cubicBezTo>
                <a:cubicBezTo>
                  <a:pt x="3852338" y="3376892"/>
                  <a:pt x="3848319" y="3377143"/>
                  <a:pt x="3844469" y="3377143"/>
                </a:cubicBezTo>
                <a:cubicBezTo>
                  <a:pt x="3841957" y="3377143"/>
                  <a:pt x="3837269" y="3376892"/>
                  <a:pt x="3830405" y="3376389"/>
                </a:cubicBezTo>
                <a:close/>
                <a:moveTo>
                  <a:pt x="3501532" y="3376389"/>
                </a:moveTo>
                <a:cubicBezTo>
                  <a:pt x="3499188" y="3375887"/>
                  <a:pt x="3497430" y="3376724"/>
                  <a:pt x="3496258" y="3378901"/>
                </a:cubicBezTo>
                <a:cubicBezTo>
                  <a:pt x="3495086" y="3381077"/>
                  <a:pt x="3494500" y="3383756"/>
                  <a:pt x="3494500" y="3386938"/>
                </a:cubicBezTo>
                <a:cubicBezTo>
                  <a:pt x="3494500" y="3390119"/>
                  <a:pt x="3495086" y="3392714"/>
                  <a:pt x="3496258" y="3394723"/>
                </a:cubicBezTo>
                <a:cubicBezTo>
                  <a:pt x="3497430" y="3397235"/>
                  <a:pt x="3499188" y="3398323"/>
                  <a:pt x="3501532" y="3397988"/>
                </a:cubicBezTo>
                <a:cubicBezTo>
                  <a:pt x="3505717" y="3397486"/>
                  <a:pt x="3509150" y="3397569"/>
                  <a:pt x="3511829" y="3398239"/>
                </a:cubicBezTo>
                <a:cubicBezTo>
                  <a:pt x="3515847" y="3399076"/>
                  <a:pt x="3517856" y="3400834"/>
                  <a:pt x="3517856" y="3403513"/>
                </a:cubicBezTo>
                <a:lnTo>
                  <a:pt x="3517856" y="3486643"/>
                </a:lnTo>
                <a:cubicBezTo>
                  <a:pt x="3517856" y="3488485"/>
                  <a:pt x="3515847" y="3489657"/>
                  <a:pt x="3511829" y="3490159"/>
                </a:cubicBezTo>
                <a:cubicBezTo>
                  <a:pt x="3508480" y="3490326"/>
                  <a:pt x="3505048" y="3489991"/>
                  <a:pt x="3501532" y="3489154"/>
                </a:cubicBezTo>
                <a:cubicBezTo>
                  <a:pt x="3499188" y="3488652"/>
                  <a:pt x="3497430" y="3489657"/>
                  <a:pt x="3496258" y="3492168"/>
                </a:cubicBezTo>
                <a:cubicBezTo>
                  <a:pt x="3495086" y="3494177"/>
                  <a:pt x="3494500" y="3496772"/>
                  <a:pt x="3494500" y="3499954"/>
                </a:cubicBezTo>
                <a:cubicBezTo>
                  <a:pt x="3494500" y="3503135"/>
                  <a:pt x="3495086" y="3505814"/>
                  <a:pt x="3496258" y="3507990"/>
                </a:cubicBezTo>
                <a:cubicBezTo>
                  <a:pt x="3497430" y="3510167"/>
                  <a:pt x="3499188" y="3511088"/>
                  <a:pt x="3501532" y="3510753"/>
                </a:cubicBezTo>
                <a:cubicBezTo>
                  <a:pt x="3506722" y="3510418"/>
                  <a:pt x="3512750" y="3510251"/>
                  <a:pt x="3519614" y="3510251"/>
                </a:cubicBezTo>
                <a:cubicBezTo>
                  <a:pt x="3526479" y="3510251"/>
                  <a:pt x="3533595" y="3510418"/>
                  <a:pt x="3540962" y="3510753"/>
                </a:cubicBezTo>
                <a:lnTo>
                  <a:pt x="3540962" y="3459519"/>
                </a:lnTo>
                <a:lnTo>
                  <a:pt x="3559296" y="3444450"/>
                </a:lnTo>
                <a:lnTo>
                  <a:pt x="3584410" y="3480866"/>
                </a:lnTo>
                <a:cubicBezTo>
                  <a:pt x="3586587" y="3483713"/>
                  <a:pt x="3587592" y="3485973"/>
                  <a:pt x="3587424" y="3487647"/>
                </a:cubicBezTo>
                <a:cubicBezTo>
                  <a:pt x="3587424" y="3489154"/>
                  <a:pt x="3586419" y="3489657"/>
                  <a:pt x="3584410" y="3489154"/>
                </a:cubicBezTo>
                <a:cubicBezTo>
                  <a:pt x="3581899" y="3488652"/>
                  <a:pt x="3579806" y="3489573"/>
                  <a:pt x="3578132" y="3491917"/>
                </a:cubicBezTo>
                <a:cubicBezTo>
                  <a:pt x="3576792" y="3494094"/>
                  <a:pt x="3576039" y="3496689"/>
                  <a:pt x="3575871" y="3499703"/>
                </a:cubicBezTo>
                <a:cubicBezTo>
                  <a:pt x="3575871" y="3502884"/>
                  <a:pt x="3576541" y="3505479"/>
                  <a:pt x="3577880" y="3507488"/>
                </a:cubicBezTo>
                <a:cubicBezTo>
                  <a:pt x="3579555" y="3509832"/>
                  <a:pt x="3581982" y="3510920"/>
                  <a:pt x="3585164" y="3510753"/>
                </a:cubicBezTo>
                <a:cubicBezTo>
                  <a:pt x="3591694" y="3510251"/>
                  <a:pt x="3600651" y="3510000"/>
                  <a:pt x="3612037" y="3510000"/>
                </a:cubicBezTo>
                <a:cubicBezTo>
                  <a:pt x="3621078" y="3510167"/>
                  <a:pt x="3629198" y="3510418"/>
                  <a:pt x="3636398" y="3510753"/>
                </a:cubicBezTo>
                <a:cubicBezTo>
                  <a:pt x="3638909" y="3510920"/>
                  <a:pt x="3640918" y="3509748"/>
                  <a:pt x="3642425" y="3507237"/>
                </a:cubicBezTo>
                <a:cubicBezTo>
                  <a:pt x="3643765" y="3505060"/>
                  <a:pt x="3644435" y="3502465"/>
                  <a:pt x="3644435" y="3499451"/>
                </a:cubicBezTo>
                <a:cubicBezTo>
                  <a:pt x="3644435" y="3496270"/>
                  <a:pt x="3643765" y="3493675"/>
                  <a:pt x="3642425" y="3491666"/>
                </a:cubicBezTo>
                <a:cubicBezTo>
                  <a:pt x="3640918" y="3489489"/>
                  <a:pt x="3638909" y="3488652"/>
                  <a:pt x="3636398" y="3489154"/>
                </a:cubicBezTo>
                <a:lnTo>
                  <a:pt x="3630119" y="3489908"/>
                </a:lnTo>
                <a:cubicBezTo>
                  <a:pt x="3626101" y="3490410"/>
                  <a:pt x="3623422" y="3490577"/>
                  <a:pt x="3622082" y="3490410"/>
                </a:cubicBezTo>
                <a:cubicBezTo>
                  <a:pt x="3620073" y="3490243"/>
                  <a:pt x="3618483" y="3489322"/>
                  <a:pt x="3617311" y="3487647"/>
                </a:cubicBezTo>
                <a:lnTo>
                  <a:pt x="3576876" y="3430637"/>
                </a:lnTo>
                <a:lnTo>
                  <a:pt x="3614548" y="3401253"/>
                </a:lnTo>
                <a:cubicBezTo>
                  <a:pt x="3616557" y="3399578"/>
                  <a:pt x="3618818" y="3398574"/>
                  <a:pt x="3621329" y="3398239"/>
                </a:cubicBezTo>
                <a:cubicBezTo>
                  <a:pt x="3622836" y="3397904"/>
                  <a:pt x="3625096" y="3397820"/>
                  <a:pt x="3628110" y="3397988"/>
                </a:cubicBezTo>
                <a:lnTo>
                  <a:pt x="3633384" y="3397988"/>
                </a:lnTo>
                <a:cubicBezTo>
                  <a:pt x="3636230" y="3398155"/>
                  <a:pt x="3638490" y="3397067"/>
                  <a:pt x="3640165" y="3394723"/>
                </a:cubicBezTo>
                <a:cubicBezTo>
                  <a:pt x="3641672" y="3392714"/>
                  <a:pt x="3642425" y="3390119"/>
                  <a:pt x="3642425" y="3386938"/>
                </a:cubicBezTo>
                <a:cubicBezTo>
                  <a:pt x="3642425" y="3383924"/>
                  <a:pt x="3641672" y="3381329"/>
                  <a:pt x="3640165" y="3379152"/>
                </a:cubicBezTo>
                <a:cubicBezTo>
                  <a:pt x="3638490" y="3376975"/>
                  <a:pt x="3636230" y="3376054"/>
                  <a:pt x="3633384" y="3376389"/>
                </a:cubicBezTo>
                <a:cubicBezTo>
                  <a:pt x="3622836" y="3377227"/>
                  <a:pt x="3612873" y="3377645"/>
                  <a:pt x="3603498" y="3377645"/>
                </a:cubicBezTo>
                <a:cubicBezTo>
                  <a:pt x="3592279" y="3377812"/>
                  <a:pt x="3582987" y="3377394"/>
                  <a:pt x="3575620" y="3376389"/>
                </a:cubicBezTo>
                <a:cubicBezTo>
                  <a:pt x="3573276" y="3375719"/>
                  <a:pt x="3571351" y="3376557"/>
                  <a:pt x="3569844" y="3378901"/>
                </a:cubicBezTo>
                <a:cubicBezTo>
                  <a:pt x="3568671" y="3380742"/>
                  <a:pt x="3568086" y="3383338"/>
                  <a:pt x="3568086" y="3386686"/>
                </a:cubicBezTo>
                <a:cubicBezTo>
                  <a:pt x="3568086" y="3389700"/>
                  <a:pt x="3568588" y="3392295"/>
                  <a:pt x="3569593" y="3394472"/>
                </a:cubicBezTo>
                <a:cubicBezTo>
                  <a:pt x="3570597" y="3396983"/>
                  <a:pt x="3572020" y="3398155"/>
                  <a:pt x="3573862" y="3397988"/>
                </a:cubicBezTo>
                <a:cubicBezTo>
                  <a:pt x="3576708" y="3397988"/>
                  <a:pt x="3578466" y="3398323"/>
                  <a:pt x="3579136" y="3398993"/>
                </a:cubicBezTo>
                <a:cubicBezTo>
                  <a:pt x="3580141" y="3399495"/>
                  <a:pt x="3579973" y="3400583"/>
                  <a:pt x="3578634" y="3402257"/>
                </a:cubicBezTo>
                <a:lnTo>
                  <a:pt x="3540962" y="3432144"/>
                </a:lnTo>
                <a:lnTo>
                  <a:pt x="3540962" y="3376389"/>
                </a:lnTo>
                <a:cubicBezTo>
                  <a:pt x="3535102" y="3377394"/>
                  <a:pt x="3528572" y="3377812"/>
                  <a:pt x="3521372" y="3377645"/>
                </a:cubicBezTo>
                <a:cubicBezTo>
                  <a:pt x="3516349" y="3377477"/>
                  <a:pt x="3509736" y="3377059"/>
                  <a:pt x="3501532" y="3376389"/>
                </a:cubicBezTo>
                <a:close/>
                <a:moveTo>
                  <a:pt x="2653807" y="3376389"/>
                </a:moveTo>
                <a:cubicBezTo>
                  <a:pt x="2651463" y="3375887"/>
                  <a:pt x="2649705" y="3376724"/>
                  <a:pt x="2648533" y="3378901"/>
                </a:cubicBezTo>
                <a:cubicBezTo>
                  <a:pt x="2647361" y="3381077"/>
                  <a:pt x="2646775" y="3383756"/>
                  <a:pt x="2646775" y="3386938"/>
                </a:cubicBezTo>
                <a:cubicBezTo>
                  <a:pt x="2646775" y="3390119"/>
                  <a:pt x="2647361" y="3392714"/>
                  <a:pt x="2648533" y="3394723"/>
                </a:cubicBezTo>
                <a:cubicBezTo>
                  <a:pt x="2649705" y="3397235"/>
                  <a:pt x="2651463" y="3398323"/>
                  <a:pt x="2653807" y="3397988"/>
                </a:cubicBezTo>
                <a:cubicBezTo>
                  <a:pt x="2657992" y="3397486"/>
                  <a:pt x="2661425" y="3397569"/>
                  <a:pt x="2664104" y="3398239"/>
                </a:cubicBezTo>
                <a:cubicBezTo>
                  <a:pt x="2668122" y="3399076"/>
                  <a:pt x="2670131" y="3400834"/>
                  <a:pt x="2670131" y="3403513"/>
                </a:cubicBezTo>
                <a:lnTo>
                  <a:pt x="2670131" y="3486643"/>
                </a:lnTo>
                <a:cubicBezTo>
                  <a:pt x="2670131" y="3488485"/>
                  <a:pt x="2668122" y="3489657"/>
                  <a:pt x="2664104" y="3490159"/>
                </a:cubicBezTo>
                <a:cubicBezTo>
                  <a:pt x="2660755" y="3490326"/>
                  <a:pt x="2657323" y="3489991"/>
                  <a:pt x="2653807" y="3489154"/>
                </a:cubicBezTo>
                <a:cubicBezTo>
                  <a:pt x="2651463" y="3488652"/>
                  <a:pt x="2649705" y="3489657"/>
                  <a:pt x="2648533" y="3492168"/>
                </a:cubicBezTo>
                <a:cubicBezTo>
                  <a:pt x="2647361" y="3494177"/>
                  <a:pt x="2646775" y="3496772"/>
                  <a:pt x="2646775" y="3499954"/>
                </a:cubicBezTo>
                <a:cubicBezTo>
                  <a:pt x="2646775" y="3503135"/>
                  <a:pt x="2647361" y="3505814"/>
                  <a:pt x="2648533" y="3507990"/>
                </a:cubicBezTo>
                <a:cubicBezTo>
                  <a:pt x="2649705" y="3510167"/>
                  <a:pt x="2651463" y="3511088"/>
                  <a:pt x="2653807" y="3510753"/>
                </a:cubicBezTo>
                <a:cubicBezTo>
                  <a:pt x="2658997" y="3510418"/>
                  <a:pt x="2665025" y="3510251"/>
                  <a:pt x="2671889" y="3510251"/>
                </a:cubicBezTo>
                <a:cubicBezTo>
                  <a:pt x="2678754" y="3510251"/>
                  <a:pt x="2685870" y="3510418"/>
                  <a:pt x="2693237" y="3510753"/>
                </a:cubicBezTo>
                <a:lnTo>
                  <a:pt x="2693237" y="3459519"/>
                </a:lnTo>
                <a:lnTo>
                  <a:pt x="2711571" y="3444450"/>
                </a:lnTo>
                <a:lnTo>
                  <a:pt x="2736685" y="3480866"/>
                </a:lnTo>
                <a:cubicBezTo>
                  <a:pt x="2738862" y="3483713"/>
                  <a:pt x="2739867" y="3485973"/>
                  <a:pt x="2739699" y="3487647"/>
                </a:cubicBezTo>
                <a:cubicBezTo>
                  <a:pt x="2739699" y="3489154"/>
                  <a:pt x="2738694" y="3489657"/>
                  <a:pt x="2736685" y="3489154"/>
                </a:cubicBezTo>
                <a:cubicBezTo>
                  <a:pt x="2734174" y="3488652"/>
                  <a:pt x="2732081" y="3489573"/>
                  <a:pt x="2730407" y="3491917"/>
                </a:cubicBezTo>
                <a:cubicBezTo>
                  <a:pt x="2729067" y="3494094"/>
                  <a:pt x="2728314" y="3496689"/>
                  <a:pt x="2728146" y="3499703"/>
                </a:cubicBezTo>
                <a:cubicBezTo>
                  <a:pt x="2728146" y="3502884"/>
                  <a:pt x="2728816" y="3505479"/>
                  <a:pt x="2730155" y="3507488"/>
                </a:cubicBezTo>
                <a:cubicBezTo>
                  <a:pt x="2731830" y="3509832"/>
                  <a:pt x="2734258" y="3510920"/>
                  <a:pt x="2737439" y="3510753"/>
                </a:cubicBezTo>
                <a:cubicBezTo>
                  <a:pt x="2743969" y="3510251"/>
                  <a:pt x="2752926" y="3510000"/>
                  <a:pt x="2764312" y="3510000"/>
                </a:cubicBezTo>
                <a:cubicBezTo>
                  <a:pt x="2773353" y="3510167"/>
                  <a:pt x="2781473" y="3510418"/>
                  <a:pt x="2788673" y="3510753"/>
                </a:cubicBezTo>
                <a:cubicBezTo>
                  <a:pt x="2791184" y="3510920"/>
                  <a:pt x="2793193" y="3509748"/>
                  <a:pt x="2794700" y="3507237"/>
                </a:cubicBezTo>
                <a:cubicBezTo>
                  <a:pt x="2796040" y="3505060"/>
                  <a:pt x="2796710" y="3502465"/>
                  <a:pt x="2796710" y="3499451"/>
                </a:cubicBezTo>
                <a:cubicBezTo>
                  <a:pt x="2796710" y="3496270"/>
                  <a:pt x="2796040" y="3493675"/>
                  <a:pt x="2794700" y="3491666"/>
                </a:cubicBezTo>
                <a:cubicBezTo>
                  <a:pt x="2793193" y="3489489"/>
                  <a:pt x="2791184" y="3488652"/>
                  <a:pt x="2788673" y="3489154"/>
                </a:cubicBezTo>
                <a:lnTo>
                  <a:pt x="2782394" y="3489908"/>
                </a:lnTo>
                <a:cubicBezTo>
                  <a:pt x="2778376" y="3490410"/>
                  <a:pt x="2775697" y="3490577"/>
                  <a:pt x="2774357" y="3490410"/>
                </a:cubicBezTo>
                <a:cubicBezTo>
                  <a:pt x="2772348" y="3490243"/>
                  <a:pt x="2770758" y="3489322"/>
                  <a:pt x="2769586" y="3487647"/>
                </a:cubicBezTo>
                <a:lnTo>
                  <a:pt x="2729151" y="3430637"/>
                </a:lnTo>
                <a:lnTo>
                  <a:pt x="2766823" y="3401253"/>
                </a:lnTo>
                <a:cubicBezTo>
                  <a:pt x="2768832" y="3399578"/>
                  <a:pt x="2771093" y="3398574"/>
                  <a:pt x="2773604" y="3398239"/>
                </a:cubicBezTo>
                <a:cubicBezTo>
                  <a:pt x="2775111" y="3397904"/>
                  <a:pt x="2777371" y="3397820"/>
                  <a:pt x="2780385" y="3397988"/>
                </a:cubicBezTo>
                <a:lnTo>
                  <a:pt x="2785659" y="3397988"/>
                </a:lnTo>
                <a:cubicBezTo>
                  <a:pt x="2788505" y="3398155"/>
                  <a:pt x="2790766" y="3397067"/>
                  <a:pt x="2792440" y="3394723"/>
                </a:cubicBezTo>
                <a:cubicBezTo>
                  <a:pt x="2793947" y="3392714"/>
                  <a:pt x="2794700" y="3390119"/>
                  <a:pt x="2794700" y="3386938"/>
                </a:cubicBezTo>
                <a:cubicBezTo>
                  <a:pt x="2794700" y="3383924"/>
                  <a:pt x="2793947" y="3381329"/>
                  <a:pt x="2792440" y="3379152"/>
                </a:cubicBezTo>
                <a:cubicBezTo>
                  <a:pt x="2790766" y="3376975"/>
                  <a:pt x="2788505" y="3376054"/>
                  <a:pt x="2785659" y="3376389"/>
                </a:cubicBezTo>
                <a:cubicBezTo>
                  <a:pt x="2775111" y="3377227"/>
                  <a:pt x="2765149" y="3377645"/>
                  <a:pt x="2755773" y="3377645"/>
                </a:cubicBezTo>
                <a:cubicBezTo>
                  <a:pt x="2744555" y="3377812"/>
                  <a:pt x="2735262" y="3377394"/>
                  <a:pt x="2727895" y="3376389"/>
                </a:cubicBezTo>
                <a:cubicBezTo>
                  <a:pt x="2725551" y="3375719"/>
                  <a:pt x="2723626" y="3376557"/>
                  <a:pt x="2722119" y="3378901"/>
                </a:cubicBezTo>
                <a:cubicBezTo>
                  <a:pt x="2720947" y="3380742"/>
                  <a:pt x="2720361" y="3383338"/>
                  <a:pt x="2720361" y="3386686"/>
                </a:cubicBezTo>
                <a:cubicBezTo>
                  <a:pt x="2720361" y="3389700"/>
                  <a:pt x="2720863" y="3392295"/>
                  <a:pt x="2721868" y="3394472"/>
                </a:cubicBezTo>
                <a:cubicBezTo>
                  <a:pt x="2722872" y="3396983"/>
                  <a:pt x="2724295" y="3398155"/>
                  <a:pt x="2726137" y="3397988"/>
                </a:cubicBezTo>
                <a:cubicBezTo>
                  <a:pt x="2728983" y="3397988"/>
                  <a:pt x="2730741" y="3398323"/>
                  <a:pt x="2731411" y="3398993"/>
                </a:cubicBezTo>
                <a:cubicBezTo>
                  <a:pt x="2732416" y="3399495"/>
                  <a:pt x="2732248" y="3400583"/>
                  <a:pt x="2730909" y="3402257"/>
                </a:cubicBezTo>
                <a:lnTo>
                  <a:pt x="2693237" y="3432144"/>
                </a:lnTo>
                <a:lnTo>
                  <a:pt x="2693237" y="3376389"/>
                </a:lnTo>
                <a:cubicBezTo>
                  <a:pt x="2687377" y="3377394"/>
                  <a:pt x="2680847" y="3377812"/>
                  <a:pt x="2673647" y="3377645"/>
                </a:cubicBezTo>
                <a:cubicBezTo>
                  <a:pt x="2668624" y="3377477"/>
                  <a:pt x="2662011" y="3377059"/>
                  <a:pt x="2653807" y="3376389"/>
                </a:cubicBezTo>
                <a:close/>
                <a:moveTo>
                  <a:pt x="1428850" y="3376389"/>
                </a:moveTo>
                <a:cubicBezTo>
                  <a:pt x="1427008" y="3376054"/>
                  <a:pt x="1425585" y="3376975"/>
                  <a:pt x="1424580" y="3379152"/>
                </a:cubicBezTo>
                <a:cubicBezTo>
                  <a:pt x="1423576" y="3381161"/>
                  <a:pt x="1423074" y="3383672"/>
                  <a:pt x="1423074" y="3386686"/>
                </a:cubicBezTo>
                <a:cubicBezTo>
                  <a:pt x="1423074" y="3389365"/>
                  <a:pt x="1423324" y="3391793"/>
                  <a:pt x="1423827" y="3393969"/>
                </a:cubicBezTo>
                <a:cubicBezTo>
                  <a:pt x="1424497" y="3396146"/>
                  <a:pt x="1425417" y="3397151"/>
                  <a:pt x="1426590" y="3396983"/>
                </a:cubicBezTo>
                <a:cubicBezTo>
                  <a:pt x="1430608" y="3396481"/>
                  <a:pt x="1433370" y="3396481"/>
                  <a:pt x="1434877" y="3396983"/>
                </a:cubicBezTo>
                <a:cubicBezTo>
                  <a:pt x="1437054" y="3397486"/>
                  <a:pt x="1438142" y="3398909"/>
                  <a:pt x="1438142" y="3401253"/>
                </a:cubicBezTo>
                <a:lnTo>
                  <a:pt x="1438142" y="3489908"/>
                </a:lnTo>
                <a:cubicBezTo>
                  <a:pt x="1438142" y="3491247"/>
                  <a:pt x="1437138" y="3492084"/>
                  <a:pt x="1435128" y="3492419"/>
                </a:cubicBezTo>
                <a:cubicBezTo>
                  <a:pt x="1433454" y="3492754"/>
                  <a:pt x="1431027" y="3492670"/>
                  <a:pt x="1427845" y="3492168"/>
                </a:cubicBezTo>
                <a:cubicBezTo>
                  <a:pt x="1426003" y="3491833"/>
                  <a:pt x="1424580" y="3492670"/>
                  <a:pt x="1423576" y="3494680"/>
                </a:cubicBezTo>
                <a:cubicBezTo>
                  <a:pt x="1422571" y="3496521"/>
                  <a:pt x="1422069" y="3498865"/>
                  <a:pt x="1422069" y="3501712"/>
                </a:cubicBezTo>
                <a:cubicBezTo>
                  <a:pt x="1422069" y="3504391"/>
                  <a:pt x="1422487" y="3506651"/>
                  <a:pt x="1423324" y="3508493"/>
                </a:cubicBezTo>
                <a:cubicBezTo>
                  <a:pt x="1424329" y="3510669"/>
                  <a:pt x="1425752" y="3511674"/>
                  <a:pt x="1427594" y="3511506"/>
                </a:cubicBezTo>
                <a:cubicBezTo>
                  <a:pt x="1433956" y="3511004"/>
                  <a:pt x="1440319" y="3510753"/>
                  <a:pt x="1446681" y="3510753"/>
                </a:cubicBezTo>
                <a:cubicBezTo>
                  <a:pt x="1450700" y="3510753"/>
                  <a:pt x="1456643" y="3510837"/>
                  <a:pt x="1464513" y="3511004"/>
                </a:cubicBezTo>
                <a:lnTo>
                  <a:pt x="1472299" y="3511506"/>
                </a:lnTo>
                <a:cubicBezTo>
                  <a:pt x="1474307" y="3511506"/>
                  <a:pt x="1475898" y="3510418"/>
                  <a:pt x="1477070" y="3508242"/>
                </a:cubicBezTo>
                <a:cubicBezTo>
                  <a:pt x="1478075" y="3506400"/>
                  <a:pt x="1478577" y="3504139"/>
                  <a:pt x="1478577" y="3501461"/>
                </a:cubicBezTo>
                <a:cubicBezTo>
                  <a:pt x="1478577" y="3498614"/>
                  <a:pt x="1478075" y="3496354"/>
                  <a:pt x="1477070" y="3494680"/>
                </a:cubicBezTo>
                <a:cubicBezTo>
                  <a:pt x="1475898" y="3492670"/>
                  <a:pt x="1474307" y="3491833"/>
                  <a:pt x="1472299" y="3492168"/>
                </a:cubicBezTo>
                <a:lnTo>
                  <a:pt x="1470289" y="3492168"/>
                </a:lnTo>
                <a:cubicBezTo>
                  <a:pt x="1467610" y="3492336"/>
                  <a:pt x="1465684" y="3492336"/>
                  <a:pt x="1464513" y="3492168"/>
                </a:cubicBezTo>
                <a:cubicBezTo>
                  <a:pt x="1462336" y="3491833"/>
                  <a:pt x="1461248" y="3490996"/>
                  <a:pt x="1461248" y="3489657"/>
                </a:cubicBezTo>
                <a:lnTo>
                  <a:pt x="1461248" y="3450478"/>
                </a:lnTo>
                <a:lnTo>
                  <a:pt x="1514742" y="3450478"/>
                </a:lnTo>
                <a:lnTo>
                  <a:pt x="1514742" y="3489405"/>
                </a:lnTo>
                <a:cubicBezTo>
                  <a:pt x="1514575" y="3490577"/>
                  <a:pt x="1513152" y="3491415"/>
                  <a:pt x="1510473" y="3491917"/>
                </a:cubicBezTo>
                <a:cubicBezTo>
                  <a:pt x="1508129" y="3492419"/>
                  <a:pt x="1505534" y="3492419"/>
                  <a:pt x="1502687" y="3491917"/>
                </a:cubicBezTo>
                <a:cubicBezTo>
                  <a:pt x="1500511" y="3491415"/>
                  <a:pt x="1498836" y="3492084"/>
                  <a:pt x="1497664" y="3493926"/>
                </a:cubicBezTo>
                <a:cubicBezTo>
                  <a:pt x="1496492" y="3495768"/>
                  <a:pt x="1495906" y="3498112"/>
                  <a:pt x="1495906" y="3500958"/>
                </a:cubicBezTo>
                <a:cubicBezTo>
                  <a:pt x="1495739" y="3503805"/>
                  <a:pt x="1496241" y="3506232"/>
                  <a:pt x="1497413" y="3508242"/>
                </a:cubicBezTo>
                <a:cubicBezTo>
                  <a:pt x="1498585" y="3510418"/>
                  <a:pt x="1500343" y="3511506"/>
                  <a:pt x="1502687" y="3511506"/>
                </a:cubicBezTo>
                <a:cubicBezTo>
                  <a:pt x="1510892" y="3510837"/>
                  <a:pt x="1518928" y="3510502"/>
                  <a:pt x="1526798" y="3510502"/>
                </a:cubicBezTo>
                <a:cubicBezTo>
                  <a:pt x="1534499" y="3510334"/>
                  <a:pt x="1543289" y="3510586"/>
                  <a:pt x="1553168" y="3511255"/>
                </a:cubicBezTo>
                <a:cubicBezTo>
                  <a:pt x="1554842" y="3511758"/>
                  <a:pt x="1556265" y="3510920"/>
                  <a:pt x="1557437" y="3508744"/>
                </a:cubicBezTo>
                <a:cubicBezTo>
                  <a:pt x="1558609" y="3506902"/>
                  <a:pt x="1559195" y="3504474"/>
                  <a:pt x="1559195" y="3501461"/>
                </a:cubicBezTo>
                <a:cubicBezTo>
                  <a:pt x="1559363" y="3498614"/>
                  <a:pt x="1559028" y="3496186"/>
                  <a:pt x="1558191" y="3494177"/>
                </a:cubicBezTo>
                <a:cubicBezTo>
                  <a:pt x="1557186" y="3492001"/>
                  <a:pt x="1555847" y="3491164"/>
                  <a:pt x="1554172" y="3491666"/>
                </a:cubicBezTo>
                <a:lnTo>
                  <a:pt x="1552415" y="3491666"/>
                </a:lnTo>
                <a:cubicBezTo>
                  <a:pt x="1547559" y="3492168"/>
                  <a:pt x="1544211" y="3492419"/>
                  <a:pt x="1542369" y="3492419"/>
                </a:cubicBezTo>
                <a:cubicBezTo>
                  <a:pt x="1539355" y="3492419"/>
                  <a:pt x="1537848" y="3491917"/>
                  <a:pt x="1537848" y="3490912"/>
                </a:cubicBezTo>
                <a:lnTo>
                  <a:pt x="1537848" y="3397737"/>
                </a:lnTo>
                <a:cubicBezTo>
                  <a:pt x="1537848" y="3396565"/>
                  <a:pt x="1539104" y="3395811"/>
                  <a:pt x="1541615" y="3395476"/>
                </a:cubicBezTo>
                <a:cubicBezTo>
                  <a:pt x="1543624" y="3395309"/>
                  <a:pt x="1546303" y="3395476"/>
                  <a:pt x="1549652" y="3395979"/>
                </a:cubicBezTo>
                <a:cubicBezTo>
                  <a:pt x="1551326" y="3395979"/>
                  <a:pt x="1552666" y="3394974"/>
                  <a:pt x="1553670" y="3392965"/>
                </a:cubicBezTo>
                <a:cubicBezTo>
                  <a:pt x="1554675" y="3390956"/>
                  <a:pt x="1555093" y="3388612"/>
                  <a:pt x="1554926" y="3385933"/>
                </a:cubicBezTo>
                <a:cubicBezTo>
                  <a:pt x="1554759" y="3383087"/>
                  <a:pt x="1554089" y="3380742"/>
                  <a:pt x="1552917" y="3378901"/>
                </a:cubicBezTo>
                <a:cubicBezTo>
                  <a:pt x="1551577" y="3376892"/>
                  <a:pt x="1549819" y="3376054"/>
                  <a:pt x="1547643" y="3376389"/>
                </a:cubicBezTo>
                <a:cubicBezTo>
                  <a:pt x="1541448" y="3377059"/>
                  <a:pt x="1534415" y="3377394"/>
                  <a:pt x="1526546" y="3377394"/>
                </a:cubicBezTo>
                <a:cubicBezTo>
                  <a:pt x="1519179" y="3377227"/>
                  <a:pt x="1511394" y="3376892"/>
                  <a:pt x="1503189" y="3376389"/>
                </a:cubicBezTo>
                <a:cubicBezTo>
                  <a:pt x="1501181" y="3376054"/>
                  <a:pt x="1499590" y="3376975"/>
                  <a:pt x="1498418" y="3379152"/>
                </a:cubicBezTo>
                <a:cubicBezTo>
                  <a:pt x="1497580" y="3381161"/>
                  <a:pt x="1497246" y="3383589"/>
                  <a:pt x="1497413" y="3386435"/>
                </a:cubicBezTo>
                <a:cubicBezTo>
                  <a:pt x="1497413" y="3389282"/>
                  <a:pt x="1497999" y="3391625"/>
                  <a:pt x="1499171" y="3393467"/>
                </a:cubicBezTo>
                <a:cubicBezTo>
                  <a:pt x="1500511" y="3395644"/>
                  <a:pt x="1502269" y="3396565"/>
                  <a:pt x="1504445" y="3396230"/>
                </a:cubicBezTo>
                <a:cubicBezTo>
                  <a:pt x="1507124" y="3395727"/>
                  <a:pt x="1509217" y="3395644"/>
                  <a:pt x="1510724" y="3395979"/>
                </a:cubicBezTo>
                <a:cubicBezTo>
                  <a:pt x="1513403" y="3396313"/>
                  <a:pt x="1514742" y="3397569"/>
                  <a:pt x="1514742" y="3399746"/>
                </a:cubicBezTo>
                <a:lnTo>
                  <a:pt x="1514742" y="3430888"/>
                </a:lnTo>
                <a:lnTo>
                  <a:pt x="1461248" y="3430888"/>
                </a:lnTo>
                <a:lnTo>
                  <a:pt x="1461248" y="3399244"/>
                </a:lnTo>
                <a:cubicBezTo>
                  <a:pt x="1461248" y="3397402"/>
                  <a:pt x="1462336" y="3396230"/>
                  <a:pt x="1464513" y="3395727"/>
                </a:cubicBezTo>
                <a:cubicBezTo>
                  <a:pt x="1466187" y="3395560"/>
                  <a:pt x="1468950" y="3395727"/>
                  <a:pt x="1472801" y="3396230"/>
                </a:cubicBezTo>
                <a:cubicBezTo>
                  <a:pt x="1474810" y="3396397"/>
                  <a:pt x="1476317" y="3395309"/>
                  <a:pt x="1477321" y="3392965"/>
                </a:cubicBezTo>
                <a:cubicBezTo>
                  <a:pt x="1478159" y="3391123"/>
                  <a:pt x="1478493" y="3388779"/>
                  <a:pt x="1478326" y="3385933"/>
                </a:cubicBezTo>
                <a:cubicBezTo>
                  <a:pt x="1478159" y="3382919"/>
                  <a:pt x="1477489" y="3380491"/>
                  <a:pt x="1476317" y="3378649"/>
                </a:cubicBezTo>
                <a:cubicBezTo>
                  <a:pt x="1474977" y="3376640"/>
                  <a:pt x="1473387" y="3375887"/>
                  <a:pt x="1471545" y="3376389"/>
                </a:cubicBezTo>
                <a:cubicBezTo>
                  <a:pt x="1465684" y="3377059"/>
                  <a:pt x="1458736" y="3377394"/>
                  <a:pt x="1450700" y="3377394"/>
                </a:cubicBezTo>
                <a:cubicBezTo>
                  <a:pt x="1444839" y="3377227"/>
                  <a:pt x="1437556" y="3376892"/>
                  <a:pt x="1428850" y="3376389"/>
                </a:cubicBezTo>
                <a:close/>
                <a:moveTo>
                  <a:pt x="761849" y="3376389"/>
                </a:moveTo>
                <a:cubicBezTo>
                  <a:pt x="759840" y="3376222"/>
                  <a:pt x="758249" y="3377310"/>
                  <a:pt x="757077" y="3379654"/>
                </a:cubicBezTo>
                <a:cubicBezTo>
                  <a:pt x="756072" y="3381663"/>
                  <a:pt x="755570" y="3384258"/>
                  <a:pt x="755570" y="3387440"/>
                </a:cubicBezTo>
                <a:cubicBezTo>
                  <a:pt x="755570" y="3390453"/>
                  <a:pt x="755989" y="3393049"/>
                  <a:pt x="756826" y="3395225"/>
                </a:cubicBezTo>
                <a:cubicBezTo>
                  <a:pt x="757998" y="3397737"/>
                  <a:pt x="759505" y="3398993"/>
                  <a:pt x="761346" y="3398993"/>
                </a:cubicBezTo>
                <a:lnTo>
                  <a:pt x="763607" y="3398741"/>
                </a:lnTo>
                <a:cubicBezTo>
                  <a:pt x="766286" y="3398574"/>
                  <a:pt x="768127" y="3398658"/>
                  <a:pt x="769132" y="3398993"/>
                </a:cubicBezTo>
                <a:cubicBezTo>
                  <a:pt x="770974" y="3399495"/>
                  <a:pt x="771895" y="3400583"/>
                  <a:pt x="771895" y="3402257"/>
                </a:cubicBezTo>
                <a:lnTo>
                  <a:pt x="771895" y="3482876"/>
                </a:lnTo>
                <a:cubicBezTo>
                  <a:pt x="771895" y="3485722"/>
                  <a:pt x="770304" y="3487647"/>
                  <a:pt x="767123" y="3488652"/>
                </a:cubicBezTo>
                <a:cubicBezTo>
                  <a:pt x="764946" y="3489322"/>
                  <a:pt x="762686" y="3489405"/>
                  <a:pt x="760342" y="3488903"/>
                </a:cubicBezTo>
                <a:cubicBezTo>
                  <a:pt x="758668" y="3488568"/>
                  <a:pt x="757412" y="3489573"/>
                  <a:pt x="756575" y="3491917"/>
                </a:cubicBezTo>
                <a:cubicBezTo>
                  <a:pt x="755737" y="3494094"/>
                  <a:pt x="755403" y="3496772"/>
                  <a:pt x="755570" y="3499954"/>
                </a:cubicBezTo>
                <a:cubicBezTo>
                  <a:pt x="755737" y="3503135"/>
                  <a:pt x="756407" y="3505814"/>
                  <a:pt x="757579" y="3507990"/>
                </a:cubicBezTo>
                <a:cubicBezTo>
                  <a:pt x="758751" y="3510334"/>
                  <a:pt x="760258" y="3511339"/>
                  <a:pt x="762100" y="3511004"/>
                </a:cubicBezTo>
                <a:cubicBezTo>
                  <a:pt x="768462" y="3510334"/>
                  <a:pt x="775662" y="3510000"/>
                  <a:pt x="783699" y="3510000"/>
                </a:cubicBezTo>
                <a:cubicBezTo>
                  <a:pt x="791903" y="3510000"/>
                  <a:pt x="799437" y="3510418"/>
                  <a:pt x="806302" y="3511255"/>
                </a:cubicBezTo>
                <a:cubicBezTo>
                  <a:pt x="808144" y="3511255"/>
                  <a:pt x="809650" y="3510083"/>
                  <a:pt x="810823" y="3507739"/>
                </a:cubicBezTo>
                <a:cubicBezTo>
                  <a:pt x="811660" y="3505563"/>
                  <a:pt x="812078" y="3502884"/>
                  <a:pt x="812078" y="3499703"/>
                </a:cubicBezTo>
                <a:cubicBezTo>
                  <a:pt x="811911" y="3496521"/>
                  <a:pt x="811325" y="3493842"/>
                  <a:pt x="810320" y="3491666"/>
                </a:cubicBezTo>
                <a:cubicBezTo>
                  <a:pt x="809316" y="3489154"/>
                  <a:pt x="807976" y="3488066"/>
                  <a:pt x="806302" y="3488401"/>
                </a:cubicBezTo>
                <a:cubicBezTo>
                  <a:pt x="802116" y="3488736"/>
                  <a:pt x="799353" y="3488652"/>
                  <a:pt x="798014" y="3488150"/>
                </a:cubicBezTo>
                <a:cubicBezTo>
                  <a:pt x="796005" y="3487313"/>
                  <a:pt x="795000" y="3485471"/>
                  <a:pt x="795000" y="3482624"/>
                </a:cubicBezTo>
                <a:lnTo>
                  <a:pt x="795000" y="3421596"/>
                </a:lnTo>
                <a:lnTo>
                  <a:pt x="821622" y="3480113"/>
                </a:lnTo>
                <a:cubicBezTo>
                  <a:pt x="824133" y="3485303"/>
                  <a:pt x="827649" y="3487899"/>
                  <a:pt x="832170" y="3487899"/>
                </a:cubicBezTo>
                <a:cubicBezTo>
                  <a:pt x="836523" y="3487899"/>
                  <a:pt x="840123" y="3485303"/>
                  <a:pt x="842969" y="3480113"/>
                </a:cubicBezTo>
                <a:lnTo>
                  <a:pt x="869340" y="3421596"/>
                </a:lnTo>
                <a:lnTo>
                  <a:pt x="869340" y="3486643"/>
                </a:lnTo>
                <a:cubicBezTo>
                  <a:pt x="869340" y="3488150"/>
                  <a:pt x="867666" y="3488987"/>
                  <a:pt x="864317" y="3489154"/>
                </a:cubicBezTo>
                <a:cubicBezTo>
                  <a:pt x="862643" y="3489154"/>
                  <a:pt x="859713" y="3488987"/>
                  <a:pt x="855527" y="3488652"/>
                </a:cubicBezTo>
                <a:lnTo>
                  <a:pt x="854522" y="3488652"/>
                </a:lnTo>
                <a:cubicBezTo>
                  <a:pt x="850504" y="3489154"/>
                  <a:pt x="848662" y="3493005"/>
                  <a:pt x="848997" y="3500205"/>
                </a:cubicBezTo>
                <a:cubicBezTo>
                  <a:pt x="849332" y="3507572"/>
                  <a:pt x="851508" y="3511255"/>
                  <a:pt x="855527" y="3511255"/>
                </a:cubicBezTo>
                <a:cubicBezTo>
                  <a:pt x="864066" y="3510753"/>
                  <a:pt x="872688" y="3510502"/>
                  <a:pt x="881395" y="3510502"/>
                </a:cubicBezTo>
                <a:cubicBezTo>
                  <a:pt x="889934" y="3510502"/>
                  <a:pt x="898054" y="3510753"/>
                  <a:pt x="905756" y="3511255"/>
                </a:cubicBezTo>
                <a:cubicBezTo>
                  <a:pt x="907765" y="3511255"/>
                  <a:pt x="909356" y="3510000"/>
                  <a:pt x="910528" y="3507488"/>
                </a:cubicBezTo>
                <a:cubicBezTo>
                  <a:pt x="911533" y="3505479"/>
                  <a:pt x="912035" y="3502884"/>
                  <a:pt x="912035" y="3499703"/>
                </a:cubicBezTo>
                <a:cubicBezTo>
                  <a:pt x="912035" y="3496521"/>
                  <a:pt x="911533" y="3493842"/>
                  <a:pt x="910528" y="3491666"/>
                </a:cubicBezTo>
                <a:cubicBezTo>
                  <a:pt x="909691" y="3489489"/>
                  <a:pt x="908603" y="3488568"/>
                  <a:pt x="907263" y="3488903"/>
                </a:cubicBezTo>
                <a:cubicBezTo>
                  <a:pt x="902742" y="3489573"/>
                  <a:pt x="899477" y="3489824"/>
                  <a:pt x="897468" y="3489657"/>
                </a:cubicBezTo>
                <a:cubicBezTo>
                  <a:pt x="894120" y="3489489"/>
                  <a:pt x="892445" y="3488401"/>
                  <a:pt x="892445" y="3486392"/>
                </a:cubicBezTo>
                <a:lnTo>
                  <a:pt x="892445" y="3402257"/>
                </a:lnTo>
                <a:cubicBezTo>
                  <a:pt x="892445" y="3400416"/>
                  <a:pt x="893952" y="3399244"/>
                  <a:pt x="896966" y="3398741"/>
                </a:cubicBezTo>
                <a:cubicBezTo>
                  <a:pt x="899310" y="3398406"/>
                  <a:pt x="901905" y="3398490"/>
                  <a:pt x="904752" y="3398993"/>
                </a:cubicBezTo>
                <a:cubicBezTo>
                  <a:pt x="907263" y="3399495"/>
                  <a:pt x="909188" y="3398574"/>
                  <a:pt x="910528" y="3396230"/>
                </a:cubicBezTo>
                <a:cubicBezTo>
                  <a:pt x="911700" y="3394221"/>
                  <a:pt x="912202" y="3391542"/>
                  <a:pt x="912035" y="3388193"/>
                </a:cubicBezTo>
                <a:cubicBezTo>
                  <a:pt x="912035" y="3385012"/>
                  <a:pt x="911533" y="3382249"/>
                  <a:pt x="910528" y="3379905"/>
                </a:cubicBezTo>
                <a:cubicBezTo>
                  <a:pt x="909356" y="3377394"/>
                  <a:pt x="908016" y="3376305"/>
                  <a:pt x="906510" y="3376640"/>
                </a:cubicBezTo>
                <a:cubicBezTo>
                  <a:pt x="899477" y="3377143"/>
                  <a:pt x="893869" y="3377310"/>
                  <a:pt x="889683" y="3377143"/>
                </a:cubicBezTo>
                <a:cubicBezTo>
                  <a:pt x="885162" y="3377143"/>
                  <a:pt x="880474" y="3376892"/>
                  <a:pt x="875619" y="3376389"/>
                </a:cubicBezTo>
                <a:cubicBezTo>
                  <a:pt x="871433" y="3376054"/>
                  <a:pt x="868503" y="3376640"/>
                  <a:pt x="866828" y="3378147"/>
                </a:cubicBezTo>
                <a:cubicBezTo>
                  <a:pt x="865656" y="3378985"/>
                  <a:pt x="864484" y="3380910"/>
                  <a:pt x="863312" y="3383924"/>
                </a:cubicBezTo>
                <a:lnTo>
                  <a:pt x="861805" y="3387691"/>
                </a:lnTo>
                <a:lnTo>
                  <a:pt x="833928" y="3452989"/>
                </a:lnTo>
                <a:cubicBezTo>
                  <a:pt x="833426" y="3454496"/>
                  <a:pt x="832840" y="3455249"/>
                  <a:pt x="832170" y="3455249"/>
                </a:cubicBezTo>
                <a:cubicBezTo>
                  <a:pt x="831668" y="3455249"/>
                  <a:pt x="831082" y="3454496"/>
                  <a:pt x="830412" y="3452989"/>
                </a:cubicBezTo>
                <a:lnTo>
                  <a:pt x="803037" y="3388695"/>
                </a:lnTo>
                <a:lnTo>
                  <a:pt x="802032" y="3386435"/>
                </a:lnTo>
                <a:cubicBezTo>
                  <a:pt x="800358" y="3382752"/>
                  <a:pt x="798935" y="3380240"/>
                  <a:pt x="797763" y="3378901"/>
                </a:cubicBezTo>
                <a:cubicBezTo>
                  <a:pt x="795586" y="3376892"/>
                  <a:pt x="792824" y="3376054"/>
                  <a:pt x="789475" y="3376389"/>
                </a:cubicBezTo>
                <a:cubicBezTo>
                  <a:pt x="785289" y="3376892"/>
                  <a:pt x="781271" y="3377143"/>
                  <a:pt x="777420" y="3377143"/>
                </a:cubicBezTo>
                <a:cubicBezTo>
                  <a:pt x="774908" y="3377143"/>
                  <a:pt x="770220" y="3376892"/>
                  <a:pt x="763356" y="3376389"/>
                </a:cubicBezTo>
                <a:close/>
                <a:moveTo>
                  <a:pt x="1271006" y="3376327"/>
                </a:moveTo>
                <a:cubicBezTo>
                  <a:pt x="1269122" y="3376619"/>
                  <a:pt x="1267762" y="3377227"/>
                  <a:pt x="1266925" y="3378147"/>
                </a:cubicBezTo>
                <a:cubicBezTo>
                  <a:pt x="1265585" y="3379487"/>
                  <a:pt x="1264999" y="3382584"/>
                  <a:pt x="1265167" y="3387440"/>
                </a:cubicBezTo>
                <a:cubicBezTo>
                  <a:pt x="1265167" y="3393133"/>
                  <a:pt x="1264916" y="3399662"/>
                  <a:pt x="1264413" y="3407029"/>
                </a:cubicBezTo>
                <a:cubicBezTo>
                  <a:pt x="1263744" y="3416573"/>
                  <a:pt x="1262823" y="3424945"/>
                  <a:pt x="1261651" y="3432144"/>
                </a:cubicBezTo>
                <a:cubicBezTo>
                  <a:pt x="1260981" y="3434990"/>
                  <a:pt x="1261902" y="3437334"/>
                  <a:pt x="1264413" y="3439176"/>
                </a:cubicBezTo>
                <a:cubicBezTo>
                  <a:pt x="1266590" y="3440683"/>
                  <a:pt x="1269436" y="3441436"/>
                  <a:pt x="1272952" y="3441436"/>
                </a:cubicBezTo>
                <a:cubicBezTo>
                  <a:pt x="1276301" y="3441436"/>
                  <a:pt x="1279064" y="3440683"/>
                  <a:pt x="1281240" y="3439176"/>
                </a:cubicBezTo>
                <a:cubicBezTo>
                  <a:pt x="1283584" y="3437334"/>
                  <a:pt x="1284421" y="3434990"/>
                  <a:pt x="1283752" y="3432144"/>
                </a:cubicBezTo>
                <a:lnTo>
                  <a:pt x="1283249" y="3424861"/>
                </a:lnTo>
                <a:cubicBezTo>
                  <a:pt x="1283082" y="3421847"/>
                  <a:pt x="1283082" y="3419419"/>
                  <a:pt x="1283249" y="3417577"/>
                </a:cubicBezTo>
                <a:cubicBezTo>
                  <a:pt x="1283249" y="3414731"/>
                  <a:pt x="1283500" y="3411550"/>
                  <a:pt x="1284003" y="3408034"/>
                </a:cubicBezTo>
                <a:cubicBezTo>
                  <a:pt x="1284672" y="3403346"/>
                  <a:pt x="1286179" y="3400248"/>
                  <a:pt x="1288523" y="3398741"/>
                </a:cubicBezTo>
                <a:cubicBezTo>
                  <a:pt x="1290533" y="3397402"/>
                  <a:pt x="1294383" y="3396732"/>
                  <a:pt x="1300076" y="3396732"/>
                </a:cubicBezTo>
                <a:cubicBezTo>
                  <a:pt x="1305267" y="3396732"/>
                  <a:pt x="1308783" y="3397318"/>
                  <a:pt x="1310624" y="3398490"/>
                </a:cubicBezTo>
                <a:cubicBezTo>
                  <a:pt x="1312634" y="3399830"/>
                  <a:pt x="1313638" y="3402425"/>
                  <a:pt x="1313638" y="3406276"/>
                </a:cubicBezTo>
                <a:lnTo>
                  <a:pt x="1313638" y="3485638"/>
                </a:lnTo>
                <a:cubicBezTo>
                  <a:pt x="1313638" y="3489322"/>
                  <a:pt x="1310875" y="3491247"/>
                  <a:pt x="1305350" y="3491415"/>
                </a:cubicBezTo>
                <a:cubicBezTo>
                  <a:pt x="1301667" y="3491582"/>
                  <a:pt x="1296477" y="3490996"/>
                  <a:pt x="1289779" y="3489657"/>
                </a:cubicBezTo>
                <a:cubicBezTo>
                  <a:pt x="1286766" y="3488987"/>
                  <a:pt x="1284421" y="3489824"/>
                  <a:pt x="1282747" y="3492168"/>
                </a:cubicBezTo>
                <a:cubicBezTo>
                  <a:pt x="1281240" y="3494177"/>
                  <a:pt x="1280487" y="3496772"/>
                  <a:pt x="1280487" y="3499954"/>
                </a:cubicBezTo>
                <a:cubicBezTo>
                  <a:pt x="1280487" y="3503135"/>
                  <a:pt x="1281240" y="3505730"/>
                  <a:pt x="1282747" y="3507739"/>
                </a:cubicBezTo>
                <a:cubicBezTo>
                  <a:pt x="1284421" y="3510251"/>
                  <a:pt x="1286766" y="3511423"/>
                  <a:pt x="1289779" y="3511255"/>
                </a:cubicBezTo>
                <a:cubicBezTo>
                  <a:pt x="1299155" y="3510753"/>
                  <a:pt x="1310708" y="3510502"/>
                  <a:pt x="1324437" y="3510502"/>
                </a:cubicBezTo>
                <a:cubicBezTo>
                  <a:pt x="1337999" y="3510502"/>
                  <a:pt x="1349385" y="3510753"/>
                  <a:pt x="1358594" y="3511255"/>
                </a:cubicBezTo>
                <a:cubicBezTo>
                  <a:pt x="1362277" y="3511758"/>
                  <a:pt x="1365207" y="3510837"/>
                  <a:pt x="1367384" y="3508493"/>
                </a:cubicBezTo>
                <a:cubicBezTo>
                  <a:pt x="1369393" y="3506316"/>
                  <a:pt x="1370398" y="3503553"/>
                  <a:pt x="1370398" y="3500205"/>
                </a:cubicBezTo>
                <a:cubicBezTo>
                  <a:pt x="1370398" y="3496856"/>
                  <a:pt x="1369393" y="3494094"/>
                  <a:pt x="1367384" y="3491917"/>
                </a:cubicBezTo>
                <a:cubicBezTo>
                  <a:pt x="1365207" y="3489573"/>
                  <a:pt x="1362277" y="3488819"/>
                  <a:pt x="1358594" y="3489657"/>
                </a:cubicBezTo>
                <a:lnTo>
                  <a:pt x="1354324" y="3490159"/>
                </a:lnTo>
                <a:cubicBezTo>
                  <a:pt x="1347459" y="3491331"/>
                  <a:pt x="1343022" y="3491750"/>
                  <a:pt x="1341013" y="3491415"/>
                </a:cubicBezTo>
                <a:cubicBezTo>
                  <a:pt x="1338167" y="3490912"/>
                  <a:pt x="1336744" y="3488987"/>
                  <a:pt x="1336744" y="3485638"/>
                </a:cubicBezTo>
                <a:lnTo>
                  <a:pt x="1336744" y="3406276"/>
                </a:lnTo>
                <a:cubicBezTo>
                  <a:pt x="1336744" y="3402425"/>
                  <a:pt x="1337664" y="3399830"/>
                  <a:pt x="1339506" y="3398490"/>
                </a:cubicBezTo>
                <a:cubicBezTo>
                  <a:pt x="1341348" y="3397318"/>
                  <a:pt x="1345115" y="3396732"/>
                  <a:pt x="1350808" y="3396732"/>
                </a:cubicBezTo>
                <a:cubicBezTo>
                  <a:pt x="1355663" y="3396732"/>
                  <a:pt x="1359263" y="3397402"/>
                  <a:pt x="1361607" y="3398741"/>
                </a:cubicBezTo>
                <a:cubicBezTo>
                  <a:pt x="1364286" y="3400583"/>
                  <a:pt x="1365877" y="3403680"/>
                  <a:pt x="1366379" y="3408034"/>
                </a:cubicBezTo>
                <a:cubicBezTo>
                  <a:pt x="1366714" y="3412387"/>
                  <a:pt x="1366797" y="3416489"/>
                  <a:pt x="1366631" y="3420340"/>
                </a:cubicBezTo>
                <a:cubicBezTo>
                  <a:pt x="1366463" y="3422851"/>
                  <a:pt x="1366212" y="3426786"/>
                  <a:pt x="1365877" y="3432144"/>
                </a:cubicBezTo>
                <a:cubicBezTo>
                  <a:pt x="1365207" y="3434990"/>
                  <a:pt x="1366212" y="3437334"/>
                  <a:pt x="1368890" y="3439176"/>
                </a:cubicBezTo>
                <a:cubicBezTo>
                  <a:pt x="1371234" y="3440683"/>
                  <a:pt x="1374249" y="3441436"/>
                  <a:pt x="1377932" y="3441436"/>
                </a:cubicBezTo>
                <a:cubicBezTo>
                  <a:pt x="1381615" y="3441436"/>
                  <a:pt x="1384713" y="3440683"/>
                  <a:pt x="1387224" y="3439176"/>
                </a:cubicBezTo>
                <a:cubicBezTo>
                  <a:pt x="1389903" y="3437334"/>
                  <a:pt x="1390992" y="3434990"/>
                  <a:pt x="1390490" y="3432144"/>
                </a:cubicBezTo>
                <a:cubicBezTo>
                  <a:pt x="1389317" y="3424442"/>
                  <a:pt x="1388480" y="3417494"/>
                  <a:pt x="1387978" y="3411299"/>
                </a:cubicBezTo>
                <a:cubicBezTo>
                  <a:pt x="1387643" y="3404769"/>
                  <a:pt x="1387476" y="3396816"/>
                  <a:pt x="1387476" y="3387440"/>
                </a:cubicBezTo>
                <a:cubicBezTo>
                  <a:pt x="1387811" y="3382249"/>
                  <a:pt x="1386974" y="3378901"/>
                  <a:pt x="1384964" y="3377394"/>
                </a:cubicBezTo>
                <a:cubicBezTo>
                  <a:pt x="1383290" y="3376222"/>
                  <a:pt x="1380109" y="3375887"/>
                  <a:pt x="1375420" y="3376389"/>
                </a:cubicBezTo>
                <a:cubicBezTo>
                  <a:pt x="1359347" y="3376892"/>
                  <a:pt x="1342102" y="3377143"/>
                  <a:pt x="1323684" y="3377143"/>
                </a:cubicBezTo>
                <a:cubicBezTo>
                  <a:pt x="1305099" y="3377143"/>
                  <a:pt x="1289947" y="3376892"/>
                  <a:pt x="1278226" y="3376389"/>
                </a:cubicBezTo>
                <a:cubicBezTo>
                  <a:pt x="1275296" y="3376054"/>
                  <a:pt x="1272889" y="3376034"/>
                  <a:pt x="1271006" y="3376327"/>
                </a:cubicBezTo>
                <a:close/>
                <a:moveTo>
                  <a:pt x="3153878" y="3376138"/>
                </a:moveTo>
                <a:cubicBezTo>
                  <a:pt x="3150865" y="3375636"/>
                  <a:pt x="3148521" y="3376640"/>
                  <a:pt x="3146846" y="3379152"/>
                </a:cubicBezTo>
                <a:cubicBezTo>
                  <a:pt x="3145507" y="3381329"/>
                  <a:pt x="3144837" y="3384175"/>
                  <a:pt x="3144837" y="3387691"/>
                </a:cubicBezTo>
                <a:cubicBezTo>
                  <a:pt x="3145005" y="3390872"/>
                  <a:pt x="3145758" y="3393635"/>
                  <a:pt x="3147097" y="3395979"/>
                </a:cubicBezTo>
                <a:cubicBezTo>
                  <a:pt x="3148437" y="3398323"/>
                  <a:pt x="3150195" y="3399327"/>
                  <a:pt x="3152372" y="3398993"/>
                </a:cubicBezTo>
                <a:lnTo>
                  <a:pt x="3155134" y="3398741"/>
                </a:lnTo>
                <a:cubicBezTo>
                  <a:pt x="3160659" y="3398239"/>
                  <a:pt x="3163924" y="3398155"/>
                  <a:pt x="3164929" y="3398490"/>
                </a:cubicBezTo>
                <a:cubicBezTo>
                  <a:pt x="3166436" y="3398993"/>
                  <a:pt x="3167189" y="3400750"/>
                  <a:pt x="3167189" y="3403764"/>
                </a:cubicBezTo>
                <a:lnTo>
                  <a:pt x="3167189" y="3443697"/>
                </a:lnTo>
                <a:cubicBezTo>
                  <a:pt x="3167189" y="3456924"/>
                  <a:pt x="3171375" y="3466970"/>
                  <a:pt x="3179747" y="3473834"/>
                </a:cubicBezTo>
                <a:cubicBezTo>
                  <a:pt x="3187448" y="3480029"/>
                  <a:pt x="3198332" y="3483127"/>
                  <a:pt x="3212396" y="3483127"/>
                </a:cubicBezTo>
                <a:cubicBezTo>
                  <a:pt x="3217084" y="3483127"/>
                  <a:pt x="3222442" y="3481955"/>
                  <a:pt x="3228469" y="3479611"/>
                </a:cubicBezTo>
                <a:cubicBezTo>
                  <a:pt x="3234832" y="3476932"/>
                  <a:pt x="3239185" y="3474002"/>
                  <a:pt x="3241529" y="3470821"/>
                </a:cubicBezTo>
                <a:lnTo>
                  <a:pt x="3241529" y="3486141"/>
                </a:lnTo>
                <a:cubicBezTo>
                  <a:pt x="3241529" y="3488819"/>
                  <a:pt x="3240692" y="3490326"/>
                  <a:pt x="3239017" y="3490661"/>
                </a:cubicBezTo>
                <a:cubicBezTo>
                  <a:pt x="3237845" y="3490996"/>
                  <a:pt x="3235501" y="3490745"/>
                  <a:pt x="3231985" y="3489908"/>
                </a:cubicBezTo>
                <a:lnTo>
                  <a:pt x="3229976" y="3489657"/>
                </a:lnTo>
                <a:cubicBezTo>
                  <a:pt x="3226460" y="3489154"/>
                  <a:pt x="3223697" y="3490075"/>
                  <a:pt x="3221688" y="3492419"/>
                </a:cubicBezTo>
                <a:cubicBezTo>
                  <a:pt x="3220014" y="3494428"/>
                  <a:pt x="3219177" y="3497107"/>
                  <a:pt x="3219177" y="3500456"/>
                </a:cubicBezTo>
                <a:cubicBezTo>
                  <a:pt x="3219177" y="3503637"/>
                  <a:pt x="3220014" y="3506316"/>
                  <a:pt x="3221688" y="3508493"/>
                </a:cubicBezTo>
                <a:cubicBezTo>
                  <a:pt x="3223697" y="3510837"/>
                  <a:pt x="3226460" y="3511758"/>
                  <a:pt x="3229976" y="3511255"/>
                </a:cubicBezTo>
                <a:cubicBezTo>
                  <a:pt x="3235836" y="3510586"/>
                  <a:pt x="3243203" y="3510251"/>
                  <a:pt x="3252077" y="3510251"/>
                </a:cubicBezTo>
                <a:cubicBezTo>
                  <a:pt x="3260281" y="3510251"/>
                  <a:pt x="3267899" y="3510586"/>
                  <a:pt x="3274932" y="3511255"/>
                </a:cubicBezTo>
                <a:cubicBezTo>
                  <a:pt x="3277610" y="3511255"/>
                  <a:pt x="3279787" y="3510083"/>
                  <a:pt x="3281461" y="3507739"/>
                </a:cubicBezTo>
                <a:cubicBezTo>
                  <a:pt x="3282968" y="3505563"/>
                  <a:pt x="3283638" y="3502967"/>
                  <a:pt x="3283471" y="3499954"/>
                </a:cubicBezTo>
                <a:cubicBezTo>
                  <a:pt x="3283471" y="3496940"/>
                  <a:pt x="3282717" y="3494428"/>
                  <a:pt x="3281210" y="3492419"/>
                </a:cubicBezTo>
                <a:cubicBezTo>
                  <a:pt x="3279536" y="3490075"/>
                  <a:pt x="3277443" y="3489154"/>
                  <a:pt x="3274932" y="3489657"/>
                </a:cubicBezTo>
                <a:lnTo>
                  <a:pt x="3270662" y="3490159"/>
                </a:lnTo>
                <a:cubicBezTo>
                  <a:pt x="3268318" y="3490661"/>
                  <a:pt x="3266727" y="3490745"/>
                  <a:pt x="3265890" y="3490410"/>
                </a:cubicBezTo>
                <a:cubicBezTo>
                  <a:pt x="3265053" y="3489908"/>
                  <a:pt x="3264634" y="3488485"/>
                  <a:pt x="3264634" y="3486141"/>
                </a:cubicBezTo>
                <a:lnTo>
                  <a:pt x="3264634" y="3402760"/>
                </a:lnTo>
                <a:cubicBezTo>
                  <a:pt x="3264634" y="3400248"/>
                  <a:pt x="3265472" y="3398741"/>
                  <a:pt x="3267146" y="3398239"/>
                </a:cubicBezTo>
                <a:cubicBezTo>
                  <a:pt x="3268318" y="3397904"/>
                  <a:pt x="3270327" y="3397820"/>
                  <a:pt x="3273173" y="3397988"/>
                </a:cubicBezTo>
                <a:lnTo>
                  <a:pt x="3274932" y="3398239"/>
                </a:lnTo>
                <a:cubicBezTo>
                  <a:pt x="3277276" y="3398741"/>
                  <a:pt x="3279201" y="3397820"/>
                  <a:pt x="3280708" y="3395476"/>
                </a:cubicBezTo>
                <a:cubicBezTo>
                  <a:pt x="3282047" y="3393300"/>
                  <a:pt x="3282717" y="3390621"/>
                  <a:pt x="3282717" y="3387440"/>
                </a:cubicBezTo>
                <a:cubicBezTo>
                  <a:pt x="3282717" y="3384091"/>
                  <a:pt x="3282047" y="3381329"/>
                  <a:pt x="3280708" y="3379152"/>
                </a:cubicBezTo>
                <a:cubicBezTo>
                  <a:pt x="3279201" y="3376808"/>
                  <a:pt x="3277276" y="3375971"/>
                  <a:pt x="3274932" y="3376640"/>
                </a:cubicBezTo>
                <a:cubicBezTo>
                  <a:pt x="3270746" y="3377310"/>
                  <a:pt x="3263295" y="3377645"/>
                  <a:pt x="3252579" y="3377645"/>
                </a:cubicBezTo>
                <a:cubicBezTo>
                  <a:pt x="3242031" y="3377645"/>
                  <a:pt x="3235501" y="3377310"/>
                  <a:pt x="3232990" y="3376640"/>
                </a:cubicBezTo>
                <a:cubicBezTo>
                  <a:pt x="3230144" y="3376138"/>
                  <a:pt x="3227800" y="3376975"/>
                  <a:pt x="3225958" y="3379152"/>
                </a:cubicBezTo>
                <a:cubicBezTo>
                  <a:pt x="3224451" y="3381161"/>
                  <a:pt x="3223697" y="3383756"/>
                  <a:pt x="3223697" y="3386938"/>
                </a:cubicBezTo>
                <a:cubicBezTo>
                  <a:pt x="3223697" y="3390119"/>
                  <a:pt x="3224451" y="3392797"/>
                  <a:pt x="3225958" y="3394974"/>
                </a:cubicBezTo>
                <a:cubicBezTo>
                  <a:pt x="3227632" y="3397318"/>
                  <a:pt x="3229976" y="3398406"/>
                  <a:pt x="3232990" y="3398239"/>
                </a:cubicBezTo>
                <a:lnTo>
                  <a:pt x="3234497" y="3397988"/>
                </a:lnTo>
                <a:cubicBezTo>
                  <a:pt x="3237176" y="3397653"/>
                  <a:pt x="3238934" y="3397653"/>
                  <a:pt x="3239771" y="3397988"/>
                </a:cubicBezTo>
                <a:cubicBezTo>
                  <a:pt x="3240943" y="3398658"/>
                  <a:pt x="3241529" y="3400248"/>
                  <a:pt x="3241529" y="3402760"/>
                </a:cubicBezTo>
                <a:lnTo>
                  <a:pt x="3241529" y="3446710"/>
                </a:lnTo>
                <a:cubicBezTo>
                  <a:pt x="3238850" y="3450896"/>
                  <a:pt x="3234915" y="3454329"/>
                  <a:pt x="3229725" y="3457007"/>
                </a:cubicBezTo>
                <a:cubicBezTo>
                  <a:pt x="3224535" y="3459854"/>
                  <a:pt x="3219261" y="3461277"/>
                  <a:pt x="3213903" y="3461277"/>
                </a:cubicBezTo>
                <a:cubicBezTo>
                  <a:pt x="3205029" y="3461277"/>
                  <a:pt x="3198918" y="3459938"/>
                  <a:pt x="3195569" y="3457259"/>
                </a:cubicBezTo>
                <a:cubicBezTo>
                  <a:pt x="3192053" y="3454245"/>
                  <a:pt x="3190295" y="3448803"/>
                  <a:pt x="3190295" y="3440934"/>
                </a:cubicBezTo>
                <a:lnTo>
                  <a:pt x="3190295" y="3404015"/>
                </a:lnTo>
                <a:cubicBezTo>
                  <a:pt x="3190295" y="3401169"/>
                  <a:pt x="3190965" y="3399411"/>
                  <a:pt x="3192304" y="3398741"/>
                </a:cubicBezTo>
                <a:cubicBezTo>
                  <a:pt x="3193141" y="3398406"/>
                  <a:pt x="3194815" y="3398406"/>
                  <a:pt x="3197327" y="3398741"/>
                </a:cubicBezTo>
                <a:lnTo>
                  <a:pt x="3199838" y="3398993"/>
                </a:lnTo>
                <a:cubicBezTo>
                  <a:pt x="3202852" y="3399327"/>
                  <a:pt x="3205196" y="3398239"/>
                  <a:pt x="3206871" y="3395727"/>
                </a:cubicBezTo>
                <a:cubicBezTo>
                  <a:pt x="3208545" y="3393551"/>
                  <a:pt x="3209298" y="3390788"/>
                  <a:pt x="3209131" y="3387440"/>
                </a:cubicBezTo>
                <a:cubicBezTo>
                  <a:pt x="3208963" y="3384091"/>
                  <a:pt x="3208043" y="3381329"/>
                  <a:pt x="3206368" y="3379152"/>
                </a:cubicBezTo>
                <a:cubicBezTo>
                  <a:pt x="3204527" y="3376808"/>
                  <a:pt x="3202266" y="3375971"/>
                  <a:pt x="3199587" y="3376640"/>
                </a:cubicBezTo>
                <a:cubicBezTo>
                  <a:pt x="3192388" y="3377143"/>
                  <a:pt x="3184686" y="3377310"/>
                  <a:pt x="3176482" y="3377143"/>
                </a:cubicBezTo>
                <a:cubicBezTo>
                  <a:pt x="3169115" y="3377143"/>
                  <a:pt x="3161580" y="3376808"/>
                  <a:pt x="3153878" y="3376138"/>
                </a:cubicBezTo>
                <a:close/>
                <a:moveTo>
                  <a:pt x="3104198" y="3376138"/>
                </a:moveTo>
                <a:cubicBezTo>
                  <a:pt x="3091306" y="3376808"/>
                  <a:pt x="3076906" y="3377227"/>
                  <a:pt x="3061000" y="3377394"/>
                </a:cubicBezTo>
                <a:cubicBezTo>
                  <a:pt x="3042415" y="3377561"/>
                  <a:pt x="3028602" y="3377310"/>
                  <a:pt x="3019561" y="3376640"/>
                </a:cubicBezTo>
                <a:cubicBezTo>
                  <a:pt x="3012362" y="3375971"/>
                  <a:pt x="3007422" y="3376305"/>
                  <a:pt x="3004743" y="3377645"/>
                </a:cubicBezTo>
                <a:cubicBezTo>
                  <a:pt x="3002232" y="3378817"/>
                  <a:pt x="3001144" y="3381161"/>
                  <a:pt x="3001478" y="3384677"/>
                </a:cubicBezTo>
                <a:lnTo>
                  <a:pt x="3001730" y="3390453"/>
                </a:lnTo>
                <a:cubicBezTo>
                  <a:pt x="3002232" y="3395142"/>
                  <a:pt x="3002483" y="3398490"/>
                  <a:pt x="3002483" y="3400499"/>
                </a:cubicBezTo>
                <a:cubicBezTo>
                  <a:pt x="3002483" y="3403346"/>
                  <a:pt x="3002148" y="3406778"/>
                  <a:pt x="3001478" y="3410796"/>
                </a:cubicBezTo>
                <a:cubicBezTo>
                  <a:pt x="3000976" y="3413475"/>
                  <a:pt x="3002232" y="3415652"/>
                  <a:pt x="3005246" y="3417326"/>
                </a:cubicBezTo>
                <a:cubicBezTo>
                  <a:pt x="3007757" y="3418833"/>
                  <a:pt x="3010938" y="3419586"/>
                  <a:pt x="3014789" y="3419586"/>
                </a:cubicBezTo>
                <a:cubicBezTo>
                  <a:pt x="3018640" y="3419586"/>
                  <a:pt x="3021821" y="3418833"/>
                  <a:pt x="3024333" y="3417326"/>
                </a:cubicBezTo>
                <a:cubicBezTo>
                  <a:pt x="3027012" y="3415317"/>
                  <a:pt x="3028184" y="3412805"/>
                  <a:pt x="3027849" y="3409792"/>
                </a:cubicBezTo>
                <a:cubicBezTo>
                  <a:pt x="3027179" y="3406778"/>
                  <a:pt x="3026928" y="3404350"/>
                  <a:pt x="3027095" y="3402508"/>
                </a:cubicBezTo>
                <a:cubicBezTo>
                  <a:pt x="3027430" y="3399997"/>
                  <a:pt x="3028686" y="3398658"/>
                  <a:pt x="3030863" y="3398490"/>
                </a:cubicBezTo>
                <a:cubicBezTo>
                  <a:pt x="3036388" y="3397988"/>
                  <a:pt x="3044425" y="3397737"/>
                  <a:pt x="3054973" y="3397737"/>
                </a:cubicBezTo>
                <a:cubicBezTo>
                  <a:pt x="3064349" y="3397737"/>
                  <a:pt x="3070879" y="3397820"/>
                  <a:pt x="3074562" y="3397988"/>
                </a:cubicBezTo>
                <a:cubicBezTo>
                  <a:pt x="3077409" y="3397988"/>
                  <a:pt x="3079083" y="3398490"/>
                  <a:pt x="3079585" y="3399495"/>
                </a:cubicBezTo>
                <a:cubicBezTo>
                  <a:pt x="3079753" y="3400332"/>
                  <a:pt x="3079334" y="3402006"/>
                  <a:pt x="3078330" y="3404518"/>
                </a:cubicBezTo>
                <a:lnTo>
                  <a:pt x="3066023" y="3424861"/>
                </a:lnTo>
                <a:lnTo>
                  <a:pt x="3065772" y="3424861"/>
                </a:lnTo>
                <a:cubicBezTo>
                  <a:pt x="3064433" y="3427372"/>
                  <a:pt x="3062424" y="3428879"/>
                  <a:pt x="3059745" y="3429381"/>
                </a:cubicBezTo>
                <a:cubicBezTo>
                  <a:pt x="3056229" y="3429884"/>
                  <a:pt x="3047522" y="3430135"/>
                  <a:pt x="3033625" y="3430135"/>
                </a:cubicBezTo>
                <a:cubicBezTo>
                  <a:pt x="3031449" y="3429800"/>
                  <a:pt x="3029774" y="3430804"/>
                  <a:pt x="3028602" y="3433148"/>
                </a:cubicBezTo>
                <a:cubicBezTo>
                  <a:pt x="3027430" y="3435158"/>
                  <a:pt x="3026844" y="3437753"/>
                  <a:pt x="3026844" y="3440934"/>
                </a:cubicBezTo>
                <a:cubicBezTo>
                  <a:pt x="3026844" y="3443948"/>
                  <a:pt x="3027430" y="3446459"/>
                  <a:pt x="3028602" y="3448468"/>
                </a:cubicBezTo>
                <a:cubicBezTo>
                  <a:pt x="3029942" y="3450812"/>
                  <a:pt x="3031616" y="3451817"/>
                  <a:pt x="3033625" y="3451482"/>
                </a:cubicBezTo>
                <a:cubicBezTo>
                  <a:pt x="3056396" y="3450812"/>
                  <a:pt x="3072135" y="3452152"/>
                  <a:pt x="3080841" y="3455501"/>
                </a:cubicBezTo>
                <a:cubicBezTo>
                  <a:pt x="3089213" y="3458514"/>
                  <a:pt x="3093398" y="3464374"/>
                  <a:pt x="3093398" y="3473081"/>
                </a:cubicBezTo>
                <a:cubicBezTo>
                  <a:pt x="3093398" y="3480615"/>
                  <a:pt x="3090468" y="3486141"/>
                  <a:pt x="3084608" y="3489657"/>
                </a:cubicBezTo>
                <a:cubicBezTo>
                  <a:pt x="3078748" y="3493173"/>
                  <a:pt x="3069372" y="3494931"/>
                  <a:pt x="3056480" y="3494931"/>
                </a:cubicBezTo>
                <a:cubicBezTo>
                  <a:pt x="3042583" y="3494931"/>
                  <a:pt x="3033123" y="3493759"/>
                  <a:pt x="3028100" y="3491415"/>
                </a:cubicBezTo>
                <a:cubicBezTo>
                  <a:pt x="3023412" y="3489238"/>
                  <a:pt x="3021068" y="3485555"/>
                  <a:pt x="3021068" y="3480364"/>
                </a:cubicBezTo>
                <a:cubicBezTo>
                  <a:pt x="3021068" y="3476681"/>
                  <a:pt x="3019645" y="3473667"/>
                  <a:pt x="3016798" y="3471323"/>
                </a:cubicBezTo>
                <a:cubicBezTo>
                  <a:pt x="3014287" y="3469314"/>
                  <a:pt x="3011357" y="3468225"/>
                  <a:pt x="3008008" y="3468058"/>
                </a:cubicBezTo>
                <a:cubicBezTo>
                  <a:pt x="3004325" y="3467891"/>
                  <a:pt x="3001311" y="3468811"/>
                  <a:pt x="2998967" y="3470821"/>
                </a:cubicBezTo>
                <a:cubicBezTo>
                  <a:pt x="2996288" y="3473165"/>
                  <a:pt x="2994949" y="3476513"/>
                  <a:pt x="2994949" y="3480866"/>
                </a:cubicBezTo>
                <a:cubicBezTo>
                  <a:pt x="2994949" y="3492587"/>
                  <a:pt x="3000558" y="3501377"/>
                  <a:pt x="3011776" y="3507237"/>
                </a:cubicBezTo>
                <a:cubicBezTo>
                  <a:pt x="3021821" y="3512762"/>
                  <a:pt x="3035718" y="3515525"/>
                  <a:pt x="3053466" y="3515525"/>
                </a:cubicBezTo>
                <a:cubicBezTo>
                  <a:pt x="3074897" y="3515525"/>
                  <a:pt x="3090803" y="3511841"/>
                  <a:pt x="3101184" y="3504474"/>
                </a:cubicBezTo>
                <a:cubicBezTo>
                  <a:pt x="3111397" y="3497275"/>
                  <a:pt x="3116504" y="3486392"/>
                  <a:pt x="3116504" y="3471825"/>
                </a:cubicBezTo>
                <a:cubicBezTo>
                  <a:pt x="3116504" y="3463119"/>
                  <a:pt x="3113909" y="3455668"/>
                  <a:pt x="3108718" y="3449473"/>
                </a:cubicBezTo>
                <a:cubicBezTo>
                  <a:pt x="3103528" y="3443111"/>
                  <a:pt x="3095910" y="3438590"/>
                  <a:pt x="3085864" y="3435911"/>
                </a:cubicBezTo>
                <a:lnTo>
                  <a:pt x="3112234" y="3394221"/>
                </a:lnTo>
                <a:cubicBezTo>
                  <a:pt x="3115583" y="3388528"/>
                  <a:pt x="3116337" y="3383924"/>
                  <a:pt x="3114495" y="3380407"/>
                </a:cubicBezTo>
                <a:cubicBezTo>
                  <a:pt x="3112820" y="3377059"/>
                  <a:pt x="3109388" y="3375636"/>
                  <a:pt x="3104198" y="3376138"/>
                </a:cubicBezTo>
                <a:close/>
                <a:moveTo>
                  <a:pt x="2446973" y="3376138"/>
                </a:moveTo>
                <a:cubicBezTo>
                  <a:pt x="2434081" y="3376808"/>
                  <a:pt x="2419681" y="3377227"/>
                  <a:pt x="2403775" y="3377394"/>
                </a:cubicBezTo>
                <a:cubicBezTo>
                  <a:pt x="2385190" y="3377561"/>
                  <a:pt x="2371377" y="3377310"/>
                  <a:pt x="2362336" y="3376640"/>
                </a:cubicBezTo>
                <a:cubicBezTo>
                  <a:pt x="2355137" y="3375971"/>
                  <a:pt x="2350197" y="3376305"/>
                  <a:pt x="2347518" y="3377645"/>
                </a:cubicBezTo>
                <a:cubicBezTo>
                  <a:pt x="2345007" y="3378817"/>
                  <a:pt x="2343919" y="3381161"/>
                  <a:pt x="2344253" y="3384677"/>
                </a:cubicBezTo>
                <a:lnTo>
                  <a:pt x="2344505" y="3390453"/>
                </a:lnTo>
                <a:cubicBezTo>
                  <a:pt x="2345007" y="3395142"/>
                  <a:pt x="2345258" y="3398490"/>
                  <a:pt x="2345258" y="3400499"/>
                </a:cubicBezTo>
                <a:cubicBezTo>
                  <a:pt x="2345258" y="3403346"/>
                  <a:pt x="2344923" y="3406778"/>
                  <a:pt x="2344253" y="3410796"/>
                </a:cubicBezTo>
                <a:cubicBezTo>
                  <a:pt x="2343751" y="3413475"/>
                  <a:pt x="2345007" y="3415652"/>
                  <a:pt x="2348021" y="3417326"/>
                </a:cubicBezTo>
                <a:cubicBezTo>
                  <a:pt x="2350532" y="3418833"/>
                  <a:pt x="2353713" y="3419586"/>
                  <a:pt x="2357564" y="3419586"/>
                </a:cubicBezTo>
                <a:cubicBezTo>
                  <a:pt x="2361415" y="3419586"/>
                  <a:pt x="2364596" y="3418833"/>
                  <a:pt x="2367108" y="3417326"/>
                </a:cubicBezTo>
                <a:cubicBezTo>
                  <a:pt x="2369787" y="3415317"/>
                  <a:pt x="2370959" y="3412805"/>
                  <a:pt x="2370624" y="3409792"/>
                </a:cubicBezTo>
                <a:cubicBezTo>
                  <a:pt x="2369954" y="3406778"/>
                  <a:pt x="2369703" y="3404350"/>
                  <a:pt x="2369870" y="3402508"/>
                </a:cubicBezTo>
                <a:cubicBezTo>
                  <a:pt x="2370205" y="3399997"/>
                  <a:pt x="2371461" y="3398658"/>
                  <a:pt x="2373638" y="3398490"/>
                </a:cubicBezTo>
                <a:cubicBezTo>
                  <a:pt x="2379163" y="3397988"/>
                  <a:pt x="2387200" y="3397737"/>
                  <a:pt x="2397748" y="3397737"/>
                </a:cubicBezTo>
                <a:cubicBezTo>
                  <a:pt x="2407124" y="3397737"/>
                  <a:pt x="2413654" y="3397820"/>
                  <a:pt x="2417337" y="3397988"/>
                </a:cubicBezTo>
                <a:cubicBezTo>
                  <a:pt x="2420184" y="3397988"/>
                  <a:pt x="2421858" y="3398490"/>
                  <a:pt x="2422360" y="3399495"/>
                </a:cubicBezTo>
                <a:cubicBezTo>
                  <a:pt x="2422528" y="3400332"/>
                  <a:pt x="2422109" y="3402006"/>
                  <a:pt x="2421105" y="3404518"/>
                </a:cubicBezTo>
                <a:lnTo>
                  <a:pt x="2408798" y="3424861"/>
                </a:lnTo>
                <a:lnTo>
                  <a:pt x="2408547" y="3424861"/>
                </a:lnTo>
                <a:cubicBezTo>
                  <a:pt x="2407208" y="3427372"/>
                  <a:pt x="2405199" y="3428879"/>
                  <a:pt x="2402520" y="3429381"/>
                </a:cubicBezTo>
                <a:cubicBezTo>
                  <a:pt x="2399004" y="3429884"/>
                  <a:pt x="2390297" y="3430135"/>
                  <a:pt x="2376400" y="3430135"/>
                </a:cubicBezTo>
                <a:cubicBezTo>
                  <a:pt x="2374224" y="3429800"/>
                  <a:pt x="2372549" y="3430804"/>
                  <a:pt x="2371377" y="3433148"/>
                </a:cubicBezTo>
                <a:cubicBezTo>
                  <a:pt x="2370205" y="3435158"/>
                  <a:pt x="2369619" y="3437753"/>
                  <a:pt x="2369619" y="3440934"/>
                </a:cubicBezTo>
                <a:cubicBezTo>
                  <a:pt x="2369619" y="3443948"/>
                  <a:pt x="2370205" y="3446459"/>
                  <a:pt x="2371377" y="3448468"/>
                </a:cubicBezTo>
                <a:cubicBezTo>
                  <a:pt x="2372717" y="3450812"/>
                  <a:pt x="2374391" y="3451817"/>
                  <a:pt x="2376400" y="3451482"/>
                </a:cubicBezTo>
                <a:cubicBezTo>
                  <a:pt x="2399171" y="3450812"/>
                  <a:pt x="2414910" y="3452152"/>
                  <a:pt x="2423616" y="3455501"/>
                </a:cubicBezTo>
                <a:cubicBezTo>
                  <a:pt x="2431988" y="3458514"/>
                  <a:pt x="2436173" y="3464374"/>
                  <a:pt x="2436173" y="3473081"/>
                </a:cubicBezTo>
                <a:cubicBezTo>
                  <a:pt x="2436173" y="3480615"/>
                  <a:pt x="2433243" y="3486141"/>
                  <a:pt x="2427383" y="3489657"/>
                </a:cubicBezTo>
                <a:cubicBezTo>
                  <a:pt x="2421523" y="3493173"/>
                  <a:pt x="2412147" y="3494931"/>
                  <a:pt x="2399255" y="3494931"/>
                </a:cubicBezTo>
                <a:cubicBezTo>
                  <a:pt x="2385358" y="3494931"/>
                  <a:pt x="2375898" y="3493759"/>
                  <a:pt x="2370875" y="3491415"/>
                </a:cubicBezTo>
                <a:cubicBezTo>
                  <a:pt x="2366187" y="3489238"/>
                  <a:pt x="2363843" y="3485555"/>
                  <a:pt x="2363843" y="3480364"/>
                </a:cubicBezTo>
                <a:cubicBezTo>
                  <a:pt x="2363843" y="3476681"/>
                  <a:pt x="2362420" y="3473667"/>
                  <a:pt x="2359573" y="3471323"/>
                </a:cubicBezTo>
                <a:cubicBezTo>
                  <a:pt x="2357062" y="3469314"/>
                  <a:pt x="2354132" y="3468225"/>
                  <a:pt x="2350783" y="3468058"/>
                </a:cubicBezTo>
                <a:cubicBezTo>
                  <a:pt x="2347100" y="3467891"/>
                  <a:pt x="2344086" y="3468811"/>
                  <a:pt x="2341742" y="3470821"/>
                </a:cubicBezTo>
                <a:cubicBezTo>
                  <a:pt x="2339063" y="3473165"/>
                  <a:pt x="2337724" y="3476513"/>
                  <a:pt x="2337724" y="3480866"/>
                </a:cubicBezTo>
                <a:cubicBezTo>
                  <a:pt x="2337724" y="3492587"/>
                  <a:pt x="2343333" y="3501377"/>
                  <a:pt x="2354551" y="3507237"/>
                </a:cubicBezTo>
                <a:cubicBezTo>
                  <a:pt x="2364596" y="3512762"/>
                  <a:pt x="2378493" y="3515525"/>
                  <a:pt x="2396241" y="3515525"/>
                </a:cubicBezTo>
                <a:cubicBezTo>
                  <a:pt x="2417672" y="3515525"/>
                  <a:pt x="2433578" y="3511841"/>
                  <a:pt x="2443959" y="3504474"/>
                </a:cubicBezTo>
                <a:cubicBezTo>
                  <a:pt x="2454172" y="3497275"/>
                  <a:pt x="2459279" y="3486392"/>
                  <a:pt x="2459279" y="3471825"/>
                </a:cubicBezTo>
                <a:cubicBezTo>
                  <a:pt x="2459279" y="3463119"/>
                  <a:pt x="2456684" y="3455668"/>
                  <a:pt x="2451493" y="3449473"/>
                </a:cubicBezTo>
                <a:cubicBezTo>
                  <a:pt x="2446303" y="3443111"/>
                  <a:pt x="2438685" y="3438590"/>
                  <a:pt x="2428639" y="3435911"/>
                </a:cubicBezTo>
                <a:lnTo>
                  <a:pt x="2455009" y="3394221"/>
                </a:lnTo>
                <a:cubicBezTo>
                  <a:pt x="2458358" y="3388528"/>
                  <a:pt x="2459112" y="3383924"/>
                  <a:pt x="2457270" y="3380407"/>
                </a:cubicBezTo>
                <a:cubicBezTo>
                  <a:pt x="2455595" y="3377059"/>
                  <a:pt x="2452163" y="3375636"/>
                  <a:pt x="2446973" y="3376138"/>
                </a:cubicBezTo>
                <a:close/>
                <a:moveTo>
                  <a:pt x="3734513" y="3372371"/>
                </a:moveTo>
                <a:cubicBezTo>
                  <a:pt x="3714086" y="3372371"/>
                  <a:pt x="3698096" y="3379738"/>
                  <a:pt x="3686544" y="3394472"/>
                </a:cubicBezTo>
                <a:cubicBezTo>
                  <a:pt x="3676330" y="3407699"/>
                  <a:pt x="3671224" y="3424275"/>
                  <a:pt x="3671224" y="3444199"/>
                </a:cubicBezTo>
                <a:cubicBezTo>
                  <a:pt x="3671224" y="3463788"/>
                  <a:pt x="3676330" y="3480197"/>
                  <a:pt x="3686544" y="3493424"/>
                </a:cubicBezTo>
                <a:cubicBezTo>
                  <a:pt x="3698096" y="3508158"/>
                  <a:pt x="3714086" y="3515525"/>
                  <a:pt x="3734513" y="3515525"/>
                </a:cubicBezTo>
                <a:cubicBezTo>
                  <a:pt x="3754772" y="3515525"/>
                  <a:pt x="3770678" y="3508158"/>
                  <a:pt x="3782231" y="3493424"/>
                </a:cubicBezTo>
                <a:cubicBezTo>
                  <a:pt x="3792612" y="3480197"/>
                  <a:pt x="3797802" y="3463788"/>
                  <a:pt x="3797802" y="3444199"/>
                </a:cubicBezTo>
                <a:cubicBezTo>
                  <a:pt x="3797802" y="3424275"/>
                  <a:pt x="3792612" y="3407699"/>
                  <a:pt x="3782231" y="3394472"/>
                </a:cubicBezTo>
                <a:cubicBezTo>
                  <a:pt x="3770678" y="3379738"/>
                  <a:pt x="3754772" y="3372371"/>
                  <a:pt x="3734513" y="3372371"/>
                </a:cubicBezTo>
                <a:close/>
                <a:moveTo>
                  <a:pt x="2888295" y="3372371"/>
                </a:moveTo>
                <a:cubicBezTo>
                  <a:pt x="2877412" y="3372371"/>
                  <a:pt x="2867449" y="3373626"/>
                  <a:pt x="2858408" y="3376138"/>
                </a:cubicBezTo>
                <a:cubicBezTo>
                  <a:pt x="2848530" y="3378985"/>
                  <a:pt x="2839907" y="3383254"/>
                  <a:pt x="2832540" y="3388947"/>
                </a:cubicBezTo>
                <a:cubicBezTo>
                  <a:pt x="2829694" y="3390956"/>
                  <a:pt x="2828103" y="3393635"/>
                  <a:pt x="2827768" y="3396983"/>
                </a:cubicBezTo>
                <a:cubicBezTo>
                  <a:pt x="2827433" y="3399830"/>
                  <a:pt x="2828103" y="3402592"/>
                  <a:pt x="2829777" y="3405271"/>
                </a:cubicBezTo>
                <a:cubicBezTo>
                  <a:pt x="2831284" y="3407783"/>
                  <a:pt x="2833377" y="3409373"/>
                  <a:pt x="2836056" y="3410043"/>
                </a:cubicBezTo>
                <a:cubicBezTo>
                  <a:pt x="2838902" y="3410713"/>
                  <a:pt x="2841749" y="3409959"/>
                  <a:pt x="2844595" y="3407783"/>
                </a:cubicBezTo>
                <a:cubicBezTo>
                  <a:pt x="2850623" y="3403095"/>
                  <a:pt x="2857487" y="3399578"/>
                  <a:pt x="2865189" y="3397235"/>
                </a:cubicBezTo>
                <a:cubicBezTo>
                  <a:pt x="2872389" y="3395058"/>
                  <a:pt x="2880091" y="3393969"/>
                  <a:pt x="2888295" y="3393969"/>
                </a:cubicBezTo>
                <a:cubicBezTo>
                  <a:pt x="2897001" y="3393969"/>
                  <a:pt x="2904117" y="3397067"/>
                  <a:pt x="2909642" y="3403262"/>
                </a:cubicBezTo>
                <a:cubicBezTo>
                  <a:pt x="2914665" y="3408787"/>
                  <a:pt x="2917177" y="3415234"/>
                  <a:pt x="2917177" y="3422600"/>
                </a:cubicBezTo>
                <a:cubicBezTo>
                  <a:pt x="2912991" y="3421763"/>
                  <a:pt x="2907214" y="3421177"/>
                  <a:pt x="2899847" y="3420842"/>
                </a:cubicBezTo>
                <a:cubicBezTo>
                  <a:pt x="2893485" y="3420507"/>
                  <a:pt x="2888211" y="3420340"/>
                  <a:pt x="2884025" y="3420340"/>
                </a:cubicBezTo>
                <a:cubicBezTo>
                  <a:pt x="2865608" y="3420340"/>
                  <a:pt x="2851041" y="3424442"/>
                  <a:pt x="2840326" y="3432646"/>
                </a:cubicBezTo>
                <a:cubicBezTo>
                  <a:pt x="2829108" y="3441353"/>
                  <a:pt x="2823499" y="3453575"/>
                  <a:pt x="2823499" y="3469314"/>
                </a:cubicBezTo>
                <a:cubicBezTo>
                  <a:pt x="2823499" y="3483713"/>
                  <a:pt x="2827601" y="3494931"/>
                  <a:pt x="2835805" y="3502967"/>
                </a:cubicBezTo>
                <a:cubicBezTo>
                  <a:pt x="2844176" y="3511339"/>
                  <a:pt x="2856148" y="3515525"/>
                  <a:pt x="2871719" y="3515525"/>
                </a:cubicBezTo>
                <a:cubicBezTo>
                  <a:pt x="2881597" y="3515525"/>
                  <a:pt x="2890304" y="3514436"/>
                  <a:pt x="2897838" y="3512260"/>
                </a:cubicBezTo>
                <a:cubicBezTo>
                  <a:pt x="2904536" y="3510418"/>
                  <a:pt x="2909726" y="3507907"/>
                  <a:pt x="2913409" y="3504725"/>
                </a:cubicBezTo>
                <a:lnTo>
                  <a:pt x="2913409" y="3504977"/>
                </a:lnTo>
                <a:lnTo>
                  <a:pt x="2916172" y="3501712"/>
                </a:lnTo>
                <a:lnTo>
                  <a:pt x="2917679" y="3505228"/>
                </a:lnTo>
                <a:cubicBezTo>
                  <a:pt x="2918349" y="3507404"/>
                  <a:pt x="2919018" y="3508828"/>
                  <a:pt x="2919688" y="3509497"/>
                </a:cubicBezTo>
                <a:cubicBezTo>
                  <a:pt x="2920860" y="3510837"/>
                  <a:pt x="2922618" y="3511506"/>
                  <a:pt x="2924962" y="3511506"/>
                </a:cubicBezTo>
                <a:cubicBezTo>
                  <a:pt x="2931659" y="3511172"/>
                  <a:pt x="2937520" y="3510920"/>
                  <a:pt x="2942543" y="3510753"/>
                </a:cubicBezTo>
                <a:cubicBezTo>
                  <a:pt x="2949575" y="3510753"/>
                  <a:pt x="2955518" y="3511004"/>
                  <a:pt x="2960374" y="3511506"/>
                </a:cubicBezTo>
                <a:cubicBezTo>
                  <a:pt x="2962718" y="3511841"/>
                  <a:pt x="2964643" y="3510920"/>
                  <a:pt x="2966150" y="3508744"/>
                </a:cubicBezTo>
                <a:cubicBezTo>
                  <a:pt x="2967322" y="3506567"/>
                  <a:pt x="2967908" y="3503888"/>
                  <a:pt x="2967908" y="3500707"/>
                </a:cubicBezTo>
                <a:cubicBezTo>
                  <a:pt x="2967908" y="3497526"/>
                  <a:pt x="2967322" y="3494847"/>
                  <a:pt x="2966150" y="3492670"/>
                </a:cubicBezTo>
                <a:cubicBezTo>
                  <a:pt x="2964643" y="3490326"/>
                  <a:pt x="2962718" y="3489322"/>
                  <a:pt x="2960374" y="3489657"/>
                </a:cubicBezTo>
                <a:lnTo>
                  <a:pt x="2959621" y="3489657"/>
                </a:lnTo>
                <a:cubicBezTo>
                  <a:pt x="2952923" y="3490661"/>
                  <a:pt x="2948403" y="3490912"/>
                  <a:pt x="2946059" y="3490410"/>
                </a:cubicBezTo>
                <a:cubicBezTo>
                  <a:pt x="2942208" y="3489908"/>
                  <a:pt x="2940282" y="3487899"/>
                  <a:pt x="2940282" y="3484383"/>
                </a:cubicBezTo>
                <a:lnTo>
                  <a:pt x="2940282" y="3417075"/>
                </a:lnTo>
                <a:cubicBezTo>
                  <a:pt x="2940282" y="3401337"/>
                  <a:pt x="2934171" y="3389449"/>
                  <a:pt x="2921948" y="3381412"/>
                </a:cubicBezTo>
                <a:cubicBezTo>
                  <a:pt x="2912405" y="3375385"/>
                  <a:pt x="2901187" y="3372371"/>
                  <a:pt x="2888295" y="3372371"/>
                </a:cubicBezTo>
                <a:close/>
                <a:moveTo>
                  <a:pt x="2554920" y="3372371"/>
                </a:moveTo>
                <a:cubicBezTo>
                  <a:pt x="2544037" y="3372371"/>
                  <a:pt x="2534074" y="3373626"/>
                  <a:pt x="2525033" y="3376138"/>
                </a:cubicBezTo>
                <a:cubicBezTo>
                  <a:pt x="2515155" y="3378985"/>
                  <a:pt x="2506532" y="3383254"/>
                  <a:pt x="2499165" y="3388947"/>
                </a:cubicBezTo>
                <a:cubicBezTo>
                  <a:pt x="2496319" y="3390956"/>
                  <a:pt x="2494728" y="3393635"/>
                  <a:pt x="2494393" y="3396983"/>
                </a:cubicBezTo>
                <a:cubicBezTo>
                  <a:pt x="2494058" y="3399830"/>
                  <a:pt x="2494728" y="3402592"/>
                  <a:pt x="2496402" y="3405271"/>
                </a:cubicBezTo>
                <a:cubicBezTo>
                  <a:pt x="2497909" y="3407783"/>
                  <a:pt x="2500002" y="3409373"/>
                  <a:pt x="2502681" y="3410043"/>
                </a:cubicBezTo>
                <a:cubicBezTo>
                  <a:pt x="2505527" y="3410713"/>
                  <a:pt x="2508374" y="3409959"/>
                  <a:pt x="2511220" y="3407783"/>
                </a:cubicBezTo>
                <a:cubicBezTo>
                  <a:pt x="2517248" y="3403095"/>
                  <a:pt x="2524112" y="3399578"/>
                  <a:pt x="2531814" y="3397235"/>
                </a:cubicBezTo>
                <a:cubicBezTo>
                  <a:pt x="2539014" y="3395058"/>
                  <a:pt x="2546716" y="3393969"/>
                  <a:pt x="2554920" y="3393969"/>
                </a:cubicBezTo>
                <a:cubicBezTo>
                  <a:pt x="2563626" y="3393969"/>
                  <a:pt x="2570742" y="3397067"/>
                  <a:pt x="2576267" y="3403262"/>
                </a:cubicBezTo>
                <a:cubicBezTo>
                  <a:pt x="2581290" y="3408787"/>
                  <a:pt x="2583802" y="3415234"/>
                  <a:pt x="2583802" y="3422600"/>
                </a:cubicBezTo>
                <a:cubicBezTo>
                  <a:pt x="2579616" y="3421763"/>
                  <a:pt x="2573839" y="3421177"/>
                  <a:pt x="2566472" y="3420842"/>
                </a:cubicBezTo>
                <a:cubicBezTo>
                  <a:pt x="2560110" y="3420507"/>
                  <a:pt x="2554836" y="3420340"/>
                  <a:pt x="2550650" y="3420340"/>
                </a:cubicBezTo>
                <a:cubicBezTo>
                  <a:pt x="2532233" y="3420340"/>
                  <a:pt x="2517666" y="3424442"/>
                  <a:pt x="2506951" y="3432646"/>
                </a:cubicBezTo>
                <a:cubicBezTo>
                  <a:pt x="2495733" y="3441353"/>
                  <a:pt x="2490124" y="3453575"/>
                  <a:pt x="2490124" y="3469314"/>
                </a:cubicBezTo>
                <a:cubicBezTo>
                  <a:pt x="2490124" y="3483713"/>
                  <a:pt x="2494226" y="3494931"/>
                  <a:pt x="2502430" y="3502967"/>
                </a:cubicBezTo>
                <a:cubicBezTo>
                  <a:pt x="2510801" y="3511339"/>
                  <a:pt x="2522773" y="3515525"/>
                  <a:pt x="2538344" y="3515525"/>
                </a:cubicBezTo>
                <a:cubicBezTo>
                  <a:pt x="2548222" y="3515525"/>
                  <a:pt x="2556929" y="3514436"/>
                  <a:pt x="2564463" y="3512260"/>
                </a:cubicBezTo>
                <a:cubicBezTo>
                  <a:pt x="2571161" y="3510418"/>
                  <a:pt x="2576351" y="3507907"/>
                  <a:pt x="2580034" y="3504725"/>
                </a:cubicBezTo>
                <a:lnTo>
                  <a:pt x="2580034" y="3504977"/>
                </a:lnTo>
                <a:lnTo>
                  <a:pt x="2582797" y="3501712"/>
                </a:lnTo>
                <a:lnTo>
                  <a:pt x="2584304" y="3505228"/>
                </a:lnTo>
                <a:cubicBezTo>
                  <a:pt x="2584974" y="3507404"/>
                  <a:pt x="2585643" y="3508828"/>
                  <a:pt x="2586313" y="3509497"/>
                </a:cubicBezTo>
                <a:cubicBezTo>
                  <a:pt x="2587485" y="3510837"/>
                  <a:pt x="2589243" y="3511506"/>
                  <a:pt x="2591587" y="3511506"/>
                </a:cubicBezTo>
                <a:cubicBezTo>
                  <a:pt x="2598284" y="3511172"/>
                  <a:pt x="2604145" y="3510920"/>
                  <a:pt x="2609168" y="3510753"/>
                </a:cubicBezTo>
                <a:cubicBezTo>
                  <a:pt x="2616200" y="3510753"/>
                  <a:pt x="2622143" y="3511004"/>
                  <a:pt x="2626999" y="3511506"/>
                </a:cubicBezTo>
                <a:cubicBezTo>
                  <a:pt x="2629343" y="3511841"/>
                  <a:pt x="2631268" y="3510920"/>
                  <a:pt x="2632775" y="3508744"/>
                </a:cubicBezTo>
                <a:cubicBezTo>
                  <a:pt x="2633947" y="3506567"/>
                  <a:pt x="2634533" y="3503888"/>
                  <a:pt x="2634533" y="3500707"/>
                </a:cubicBezTo>
                <a:cubicBezTo>
                  <a:pt x="2634533" y="3497526"/>
                  <a:pt x="2633947" y="3494847"/>
                  <a:pt x="2632775" y="3492670"/>
                </a:cubicBezTo>
                <a:cubicBezTo>
                  <a:pt x="2631268" y="3490326"/>
                  <a:pt x="2629343" y="3489322"/>
                  <a:pt x="2626999" y="3489657"/>
                </a:cubicBezTo>
                <a:lnTo>
                  <a:pt x="2626246" y="3489657"/>
                </a:lnTo>
                <a:cubicBezTo>
                  <a:pt x="2619548" y="3490661"/>
                  <a:pt x="2615028" y="3490912"/>
                  <a:pt x="2612684" y="3490410"/>
                </a:cubicBezTo>
                <a:cubicBezTo>
                  <a:pt x="2608833" y="3489908"/>
                  <a:pt x="2606907" y="3487899"/>
                  <a:pt x="2606907" y="3484383"/>
                </a:cubicBezTo>
                <a:lnTo>
                  <a:pt x="2606907" y="3417075"/>
                </a:lnTo>
                <a:cubicBezTo>
                  <a:pt x="2606907" y="3401337"/>
                  <a:pt x="2600796" y="3389449"/>
                  <a:pt x="2588573" y="3381412"/>
                </a:cubicBezTo>
                <a:cubicBezTo>
                  <a:pt x="2579030" y="3375385"/>
                  <a:pt x="2567812" y="3372371"/>
                  <a:pt x="2554920" y="3372371"/>
                </a:cubicBezTo>
                <a:close/>
                <a:moveTo>
                  <a:pt x="2110510" y="3372371"/>
                </a:moveTo>
                <a:cubicBezTo>
                  <a:pt x="2090586" y="3372371"/>
                  <a:pt x="2074429" y="3378315"/>
                  <a:pt x="2062039" y="3390202"/>
                </a:cubicBezTo>
                <a:cubicBezTo>
                  <a:pt x="2048980" y="3402927"/>
                  <a:pt x="2042450" y="3420424"/>
                  <a:pt x="2042450" y="3442692"/>
                </a:cubicBezTo>
                <a:cubicBezTo>
                  <a:pt x="2042450" y="3466300"/>
                  <a:pt x="2049231" y="3484634"/>
                  <a:pt x="2062793" y="3497693"/>
                </a:cubicBezTo>
                <a:cubicBezTo>
                  <a:pt x="2075182" y="3509581"/>
                  <a:pt x="2091507" y="3515525"/>
                  <a:pt x="2111765" y="3515525"/>
                </a:cubicBezTo>
                <a:cubicBezTo>
                  <a:pt x="2125327" y="3515525"/>
                  <a:pt x="2136378" y="3513767"/>
                  <a:pt x="2144917" y="3510251"/>
                </a:cubicBezTo>
                <a:cubicBezTo>
                  <a:pt x="2155298" y="3506065"/>
                  <a:pt x="2164255" y="3498530"/>
                  <a:pt x="2171790" y="3487647"/>
                </a:cubicBezTo>
                <a:cubicBezTo>
                  <a:pt x="2173799" y="3484466"/>
                  <a:pt x="2174301" y="3481369"/>
                  <a:pt x="2173297" y="3478355"/>
                </a:cubicBezTo>
                <a:cubicBezTo>
                  <a:pt x="2172459" y="3475676"/>
                  <a:pt x="2170618" y="3473499"/>
                  <a:pt x="2167771" y="3471825"/>
                </a:cubicBezTo>
                <a:cubicBezTo>
                  <a:pt x="2164925" y="3470151"/>
                  <a:pt x="2162079" y="3469565"/>
                  <a:pt x="2159232" y="3470067"/>
                </a:cubicBezTo>
                <a:cubicBezTo>
                  <a:pt x="2156051" y="3470402"/>
                  <a:pt x="2153791" y="3471993"/>
                  <a:pt x="2152451" y="3474839"/>
                </a:cubicBezTo>
                <a:cubicBezTo>
                  <a:pt x="2149103" y="3480699"/>
                  <a:pt x="2143829" y="3485387"/>
                  <a:pt x="2136629" y="3488903"/>
                </a:cubicBezTo>
                <a:cubicBezTo>
                  <a:pt x="2129429" y="3492252"/>
                  <a:pt x="2121142" y="3493926"/>
                  <a:pt x="2111765" y="3493926"/>
                </a:cubicBezTo>
                <a:cubicBezTo>
                  <a:pt x="2097534" y="3493926"/>
                  <a:pt x="2086400" y="3489238"/>
                  <a:pt x="2078364" y="3479862"/>
                </a:cubicBezTo>
                <a:cubicBezTo>
                  <a:pt x="2070495" y="3470821"/>
                  <a:pt x="2066560" y="3458598"/>
                  <a:pt x="2066560" y="3443194"/>
                </a:cubicBezTo>
                <a:cubicBezTo>
                  <a:pt x="2066560" y="3427456"/>
                  <a:pt x="2070578" y="3415234"/>
                  <a:pt x="2078615" y="3406527"/>
                </a:cubicBezTo>
                <a:cubicBezTo>
                  <a:pt x="2086317" y="3398155"/>
                  <a:pt x="2096949" y="3393969"/>
                  <a:pt x="2110510" y="3393969"/>
                </a:cubicBezTo>
                <a:cubicBezTo>
                  <a:pt x="2122732" y="3393969"/>
                  <a:pt x="2131606" y="3396397"/>
                  <a:pt x="2137131" y="3401253"/>
                </a:cubicBezTo>
                <a:cubicBezTo>
                  <a:pt x="2142322" y="3405773"/>
                  <a:pt x="2145503" y="3413308"/>
                  <a:pt x="2146675" y="3423856"/>
                </a:cubicBezTo>
                <a:cubicBezTo>
                  <a:pt x="2146675" y="3427205"/>
                  <a:pt x="2148014" y="3429716"/>
                  <a:pt x="2150693" y="3431390"/>
                </a:cubicBezTo>
                <a:cubicBezTo>
                  <a:pt x="2153037" y="3432730"/>
                  <a:pt x="2155967" y="3433148"/>
                  <a:pt x="2159483" y="3432646"/>
                </a:cubicBezTo>
                <a:cubicBezTo>
                  <a:pt x="2162832" y="3432311"/>
                  <a:pt x="2165511" y="3431223"/>
                  <a:pt x="2167520" y="3429381"/>
                </a:cubicBezTo>
                <a:cubicBezTo>
                  <a:pt x="2169697" y="3427372"/>
                  <a:pt x="2170366" y="3425112"/>
                  <a:pt x="2169529" y="3422600"/>
                </a:cubicBezTo>
                <a:cubicBezTo>
                  <a:pt x="2167855" y="3416238"/>
                  <a:pt x="2166850" y="3409708"/>
                  <a:pt x="2166516" y="3403011"/>
                </a:cubicBezTo>
                <a:cubicBezTo>
                  <a:pt x="2166181" y="3395476"/>
                  <a:pt x="2166934" y="3389198"/>
                  <a:pt x="2168776" y="3384175"/>
                </a:cubicBezTo>
                <a:cubicBezTo>
                  <a:pt x="2170450" y="3380826"/>
                  <a:pt x="2170283" y="3378147"/>
                  <a:pt x="2168274" y="3376138"/>
                </a:cubicBezTo>
                <a:cubicBezTo>
                  <a:pt x="2166599" y="3374296"/>
                  <a:pt x="2163920" y="3373124"/>
                  <a:pt x="2160237" y="3372622"/>
                </a:cubicBezTo>
                <a:cubicBezTo>
                  <a:pt x="2156721" y="3372120"/>
                  <a:pt x="2153540" y="3372203"/>
                  <a:pt x="2150693" y="3372873"/>
                </a:cubicBezTo>
                <a:cubicBezTo>
                  <a:pt x="2147679" y="3373878"/>
                  <a:pt x="2146340" y="3375301"/>
                  <a:pt x="2146675" y="3377143"/>
                </a:cubicBezTo>
                <a:cubicBezTo>
                  <a:pt x="2146675" y="3378817"/>
                  <a:pt x="2146340" y="3379738"/>
                  <a:pt x="2145670" y="3379905"/>
                </a:cubicBezTo>
                <a:cubicBezTo>
                  <a:pt x="2145335" y="3379905"/>
                  <a:pt x="2144331" y="3379487"/>
                  <a:pt x="2142657" y="3378649"/>
                </a:cubicBezTo>
                <a:lnTo>
                  <a:pt x="2140145" y="3377394"/>
                </a:lnTo>
                <a:cubicBezTo>
                  <a:pt x="2136294" y="3375552"/>
                  <a:pt x="2131690" y="3374213"/>
                  <a:pt x="2126332" y="3373375"/>
                </a:cubicBezTo>
                <a:cubicBezTo>
                  <a:pt x="2121476" y="3372706"/>
                  <a:pt x="2116202" y="3372371"/>
                  <a:pt x="2110510" y="3372371"/>
                </a:cubicBezTo>
                <a:close/>
                <a:moveTo>
                  <a:pt x="1811217" y="3372371"/>
                </a:moveTo>
                <a:cubicBezTo>
                  <a:pt x="1790791" y="3372371"/>
                  <a:pt x="1774717" y="3379738"/>
                  <a:pt x="1762997" y="3394472"/>
                </a:cubicBezTo>
                <a:cubicBezTo>
                  <a:pt x="1752449" y="3407866"/>
                  <a:pt x="1747175" y="3424442"/>
                  <a:pt x="1747175" y="3444199"/>
                </a:cubicBezTo>
                <a:cubicBezTo>
                  <a:pt x="1747175" y="3463621"/>
                  <a:pt x="1752449" y="3480029"/>
                  <a:pt x="1762997" y="3493424"/>
                </a:cubicBezTo>
                <a:cubicBezTo>
                  <a:pt x="1774717" y="3508158"/>
                  <a:pt x="1790791" y="3515525"/>
                  <a:pt x="1811217" y="3515525"/>
                </a:cubicBezTo>
                <a:cubicBezTo>
                  <a:pt x="1825282" y="3515525"/>
                  <a:pt x="1836667" y="3514101"/>
                  <a:pt x="1845373" y="3511255"/>
                </a:cubicBezTo>
                <a:cubicBezTo>
                  <a:pt x="1854917" y="3508074"/>
                  <a:pt x="1863791" y="3502465"/>
                  <a:pt x="1871995" y="3494428"/>
                </a:cubicBezTo>
                <a:cubicBezTo>
                  <a:pt x="1874674" y="3491582"/>
                  <a:pt x="1875930" y="3488568"/>
                  <a:pt x="1875762" y="3485387"/>
                </a:cubicBezTo>
                <a:cubicBezTo>
                  <a:pt x="1875595" y="3482708"/>
                  <a:pt x="1874339" y="3480280"/>
                  <a:pt x="1871995" y="3478104"/>
                </a:cubicBezTo>
                <a:cubicBezTo>
                  <a:pt x="1869819" y="3476095"/>
                  <a:pt x="1867307" y="3475006"/>
                  <a:pt x="1864461" y="3474839"/>
                </a:cubicBezTo>
                <a:cubicBezTo>
                  <a:pt x="1861280" y="3474671"/>
                  <a:pt x="1858517" y="3475844"/>
                  <a:pt x="1856173" y="3478355"/>
                </a:cubicBezTo>
                <a:cubicBezTo>
                  <a:pt x="1849978" y="3484383"/>
                  <a:pt x="1844118" y="3488401"/>
                  <a:pt x="1838592" y="3490410"/>
                </a:cubicBezTo>
                <a:cubicBezTo>
                  <a:pt x="1832398" y="3492754"/>
                  <a:pt x="1823273" y="3493926"/>
                  <a:pt x="1811217" y="3493926"/>
                </a:cubicBezTo>
                <a:cubicBezTo>
                  <a:pt x="1799665" y="3493926"/>
                  <a:pt x="1790288" y="3489657"/>
                  <a:pt x="1783089" y="3481118"/>
                </a:cubicBezTo>
                <a:cubicBezTo>
                  <a:pt x="1776894" y="3473583"/>
                  <a:pt x="1773043" y="3463956"/>
                  <a:pt x="1771536" y="3452236"/>
                </a:cubicBezTo>
                <a:cubicBezTo>
                  <a:pt x="1778401" y="3451566"/>
                  <a:pt x="1793469" y="3451315"/>
                  <a:pt x="1816742" y="3451482"/>
                </a:cubicBezTo>
                <a:cubicBezTo>
                  <a:pt x="1831477" y="3451482"/>
                  <a:pt x="1850899" y="3451733"/>
                  <a:pt x="1875009" y="3452236"/>
                </a:cubicBezTo>
                <a:lnTo>
                  <a:pt x="1875511" y="3444199"/>
                </a:lnTo>
                <a:cubicBezTo>
                  <a:pt x="1875511" y="3424442"/>
                  <a:pt x="1870153" y="3407866"/>
                  <a:pt x="1859438" y="3394472"/>
                </a:cubicBezTo>
                <a:cubicBezTo>
                  <a:pt x="1847718" y="3379738"/>
                  <a:pt x="1831644" y="3372371"/>
                  <a:pt x="1811217" y="3372371"/>
                </a:cubicBezTo>
                <a:close/>
                <a:moveTo>
                  <a:pt x="1648538" y="3372371"/>
                </a:moveTo>
                <a:cubicBezTo>
                  <a:pt x="1628112" y="3372371"/>
                  <a:pt x="1612122" y="3379738"/>
                  <a:pt x="1600570" y="3394472"/>
                </a:cubicBezTo>
                <a:cubicBezTo>
                  <a:pt x="1590356" y="3407699"/>
                  <a:pt x="1585250" y="3424275"/>
                  <a:pt x="1585250" y="3444199"/>
                </a:cubicBezTo>
                <a:cubicBezTo>
                  <a:pt x="1585250" y="3463788"/>
                  <a:pt x="1590356" y="3480197"/>
                  <a:pt x="1600570" y="3493424"/>
                </a:cubicBezTo>
                <a:cubicBezTo>
                  <a:pt x="1612122" y="3508158"/>
                  <a:pt x="1628112" y="3515525"/>
                  <a:pt x="1648538" y="3515525"/>
                </a:cubicBezTo>
                <a:cubicBezTo>
                  <a:pt x="1668798" y="3515525"/>
                  <a:pt x="1684704" y="3508158"/>
                  <a:pt x="1696257" y="3493424"/>
                </a:cubicBezTo>
                <a:cubicBezTo>
                  <a:pt x="1706638" y="3480197"/>
                  <a:pt x="1711828" y="3463788"/>
                  <a:pt x="1711828" y="3444199"/>
                </a:cubicBezTo>
                <a:cubicBezTo>
                  <a:pt x="1711828" y="3424275"/>
                  <a:pt x="1706638" y="3407699"/>
                  <a:pt x="1696257" y="3394472"/>
                </a:cubicBezTo>
                <a:cubicBezTo>
                  <a:pt x="1684704" y="3379738"/>
                  <a:pt x="1668798" y="3372371"/>
                  <a:pt x="1648538" y="3372371"/>
                </a:cubicBezTo>
                <a:close/>
                <a:moveTo>
                  <a:pt x="1177060" y="3372371"/>
                </a:moveTo>
                <a:cubicBezTo>
                  <a:pt x="1157136" y="3372371"/>
                  <a:pt x="1140979" y="3378315"/>
                  <a:pt x="1128589" y="3390202"/>
                </a:cubicBezTo>
                <a:cubicBezTo>
                  <a:pt x="1115529" y="3402927"/>
                  <a:pt x="1108999" y="3420424"/>
                  <a:pt x="1108999" y="3442692"/>
                </a:cubicBezTo>
                <a:cubicBezTo>
                  <a:pt x="1108999" y="3466300"/>
                  <a:pt x="1115780" y="3484634"/>
                  <a:pt x="1129342" y="3497693"/>
                </a:cubicBezTo>
                <a:cubicBezTo>
                  <a:pt x="1141732" y="3509581"/>
                  <a:pt x="1158057" y="3515525"/>
                  <a:pt x="1178316" y="3515525"/>
                </a:cubicBezTo>
                <a:cubicBezTo>
                  <a:pt x="1191878" y="3515525"/>
                  <a:pt x="1202928" y="3513767"/>
                  <a:pt x="1211467" y="3510251"/>
                </a:cubicBezTo>
                <a:cubicBezTo>
                  <a:pt x="1221848" y="3506065"/>
                  <a:pt x="1230806" y="3498530"/>
                  <a:pt x="1238340" y="3487647"/>
                </a:cubicBezTo>
                <a:cubicBezTo>
                  <a:pt x="1240349" y="3484466"/>
                  <a:pt x="1240852" y="3481369"/>
                  <a:pt x="1239847" y="3478355"/>
                </a:cubicBezTo>
                <a:cubicBezTo>
                  <a:pt x="1239010" y="3475676"/>
                  <a:pt x="1237168" y="3473499"/>
                  <a:pt x="1234322" y="3471825"/>
                </a:cubicBezTo>
                <a:cubicBezTo>
                  <a:pt x="1231476" y="3470151"/>
                  <a:pt x="1228629" y="3469565"/>
                  <a:pt x="1225783" y="3470067"/>
                </a:cubicBezTo>
                <a:cubicBezTo>
                  <a:pt x="1222602" y="3470402"/>
                  <a:pt x="1220341" y="3471993"/>
                  <a:pt x="1219002" y="3474839"/>
                </a:cubicBezTo>
                <a:cubicBezTo>
                  <a:pt x="1215653" y="3480699"/>
                  <a:pt x="1210379" y="3485387"/>
                  <a:pt x="1203180" y="3488903"/>
                </a:cubicBezTo>
                <a:cubicBezTo>
                  <a:pt x="1195980" y="3492252"/>
                  <a:pt x="1187692" y="3493926"/>
                  <a:pt x="1178316" y="3493926"/>
                </a:cubicBezTo>
                <a:cubicBezTo>
                  <a:pt x="1164085" y="3493926"/>
                  <a:pt x="1152950" y="3489238"/>
                  <a:pt x="1144913" y="3479862"/>
                </a:cubicBezTo>
                <a:cubicBezTo>
                  <a:pt x="1137044" y="3470821"/>
                  <a:pt x="1133109" y="3458598"/>
                  <a:pt x="1133109" y="3443194"/>
                </a:cubicBezTo>
                <a:cubicBezTo>
                  <a:pt x="1133109" y="3427456"/>
                  <a:pt x="1137128" y="3415234"/>
                  <a:pt x="1145165" y="3406527"/>
                </a:cubicBezTo>
                <a:cubicBezTo>
                  <a:pt x="1152866" y="3398155"/>
                  <a:pt x="1163499" y="3393969"/>
                  <a:pt x="1177060" y="3393969"/>
                </a:cubicBezTo>
                <a:cubicBezTo>
                  <a:pt x="1189283" y="3393969"/>
                  <a:pt x="1198157" y="3396397"/>
                  <a:pt x="1203682" y="3401253"/>
                </a:cubicBezTo>
                <a:cubicBezTo>
                  <a:pt x="1208872" y="3405773"/>
                  <a:pt x="1212054" y="3413308"/>
                  <a:pt x="1213226" y="3423856"/>
                </a:cubicBezTo>
                <a:cubicBezTo>
                  <a:pt x="1213226" y="3427205"/>
                  <a:pt x="1214565" y="3429716"/>
                  <a:pt x="1217244" y="3431390"/>
                </a:cubicBezTo>
                <a:cubicBezTo>
                  <a:pt x="1219588" y="3432730"/>
                  <a:pt x="1222518" y="3433148"/>
                  <a:pt x="1226034" y="3432646"/>
                </a:cubicBezTo>
                <a:cubicBezTo>
                  <a:pt x="1229383" y="3432311"/>
                  <a:pt x="1232062" y="3431223"/>
                  <a:pt x="1234071" y="3429381"/>
                </a:cubicBezTo>
                <a:cubicBezTo>
                  <a:pt x="1236248" y="3427372"/>
                  <a:pt x="1236917" y="3425112"/>
                  <a:pt x="1236080" y="3422600"/>
                </a:cubicBezTo>
                <a:cubicBezTo>
                  <a:pt x="1234406" y="3416238"/>
                  <a:pt x="1233401" y="3409708"/>
                  <a:pt x="1233066" y="3403011"/>
                </a:cubicBezTo>
                <a:cubicBezTo>
                  <a:pt x="1232732" y="3395476"/>
                  <a:pt x="1233485" y="3389198"/>
                  <a:pt x="1235327" y="3384175"/>
                </a:cubicBezTo>
                <a:cubicBezTo>
                  <a:pt x="1237001" y="3380826"/>
                  <a:pt x="1236834" y="3378147"/>
                  <a:pt x="1234824" y="3376138"/>
                </a:cubicBezTo>
                <a:cubicBezTo>
                  <a:pt x="1233150" y="3374296"/>
                  <a:pt x="1230471" y="3373124"/>
                  <a:pt x="1226788" y="3372622"/>
                </a:cubicBezTo>
                <a:cubicBezTo>
                  <a:pt x="1223272" y="3372120"/>
                  <a:pt x="1220091" y="3372203"/>
                  <a:pt x="1217244" y="3372873"/>
                </a:cubicBezTo>
                <a:cubicBezTo>
                  <a:pt x="1214230" y="3373878"/>
                  <a:pt x="1212891" y="3375301"/>
                  <a:pt x="1213226" y="3377143"/>
                </a:cubicBezTo>
                <a:cubicBezTo>
                  <a:pt x="1213226" y="3378817"/>
                  <a:pt x="1212891" y="3379738"/>
                  <a:pt x="1212221" y="3379905"/>
                </a:cubicBezTo>
                <a:cubicBezTo>
                  <a:pt x="1211886" y="3379905"/>
                  <a:pt x="1210882" y="3379487"/>
                  <a:pt x="1209207" y="3378649"/>
                </a:cubicBezTo>
                <a:lnTo>
                  <a:pt x="1206696" y="3377394"/>
                </a:lnTo>
                <a:cubicBezTo>
                  <a:pt x="1202845" y="3375552"/>
                  <a:pt x="1198241" y="3374213"/>
                  <a:pt x="1192883" y="3373375"/>
                </a:cubicBezTo>
                <a:cubicBezTo>
                  <a:pt x="1188027" y="3372706"/>
                  <a:pt x="1182753" y="3372371"/>
                  <a:pt x="1177060" y="3372371"/>
                </a:cubicBezTo>
                <a:close/>
                <a:moveTo>
                  <a:pt x="1011117" y="3372371"/>
                </a:moveTo>
                <a:cubicBezTo>
                  <a:pt x="990690" y="3372371"/>
                  <a:pt x="974617" y="3379738"/>
                  <a:pt x="962897" y="3394472"/>
                </a:cubicBezTo>
                <a:cubicBezTo>
                  <a:pt x="952349" y="3407866"/>
                  <a:pt x="947074" y="3424442"/>
                  <a:pt x="947074" y="3444199"/>
                </a:cubicBezTo>
                <a:cubicBezTo>
                  <a:pt x="947074" y="3463621"/>
                  <a:pt x="952349" y="3480029"/>
                  <a:pt x="962897" y="3493424"/>
                </a:cubicBezTo>
                <a:cubicBezTo>
                  <a:pt x="974617" y="3508158"/>
                  <a:pt x="990690" y="3515525"/>
                  <a:pt x="1011117" y="3515525"/>
                </a:cubicBezTo>
                <a:cubicBezTo>
                  <a:pt x="1025181" y="3515525"/>
                  <a:pt x="1036567" y="3514101"/>
                  <a:pt x="1045273" y="3511255"/>
                </a:cubicBezTo>
                <a:cubicBezTo>
                  <a:pt x="1054817" y="3508074"/>
                  <a:pt x="1063690" y="3502465"/>
                  <a:pt x="1071895" y="3494428"/>
                </a:cubicBezTo>
                <a:cubicBezTo>
                  <a:pt x="1074574" y="3491582"/>
                  <a:pt x="1075829" y="3488568"/>
                  <a:pt x="1075662" y="3485387"/>
                </a:cubicBezTo>
                <a:cubicBezTo>
                  <a:pt x="1075494" y="3482708"/>
                  <a:pt x="1074239" y="3480280"/>
                  <a:pt x="1071895" y="3478104"/>
                </a:cubicBezTo>
                <a:cubicBezTo>
                  <a:pt x="1069718" y="3476095"/>
                  <a:pt x="1067207" y="3475006"/>
                  <a:pt x="1064360" y="3474839"/>
                </a:cubicBezTo>
                <a:cubicBezTo>
                  <a:pt x="1061179" y="3474671"/>
                  <a:pt x="1058417" y="3475844"/>
                  <a:pt x="1056072" y="3478355"/>
                </a:cubicBezTo>
                <a:cubicBezTo>
                  <a:pt x="1049878" y="3484383"/>
                  <a:pt x="1044018" y="3488401"/>
                  <a:pt x="1038492" y="3490410"/>
                </a:cubicBezTo>
                <a:cubicBezTo>
                  <a:pt x="1032297" y="3492754"/>
                  <a:pt x="1023172" y="3493926"/>
                  <a:pt x="1011117" y="3493926"/>
                </a:cubicBezTo>
                <a:cubicBezTo>
                  <a:pt x="999564" y="3493926"/>
                  <a:pt x="990188" y="3489657"/>
                  <a:pt x="982989" y="3481118"/>
                </a:cubicBezTo>
                <a:cubicBezTo>
                  <a:pt x="976794" y="3473583"/>
                  <a:pt x="972943" y="3463956"/>
                  <a:pt x="971436" y="3452236"/>
                </a:cubicBezTo>
                <a:cubicBezTo>
                  <a:pt x="978300" y="3451566"/>
                  <a:pt x="993369" y="3451315"/>
                  <a:pt x="1016642" y="3451482"/>
                </a:cubicBezTo>
                <a:cubicBezTo>
                  <a:pt x="1031376" y="3451482"/>
                  <a:pt x="1050798" y="3451733"/>
                  <a:pt x="1074909" y="3452236"/>
                </a:cubicBezTo>
                <a:lnTo>
                  <a:pt x="1075411" y="3444199"/>
                </a:lnTo>
                <a:cubicBezTo>
                  <a:pt x="1075411" y="3424442"/>
                  <a:pt x="1070053" y="3407866"/>
                  <a:pt x="1059337" y="3394472"/>
                </a:cubicBezTo>
                <a:cubicBezTo>
                  <a:pt x="1047617" y="3379738"/>
                  <a:pt x="1031544" y="3372371"/>
                  <a:pt x="1011117" y="3372371"/>
                </a:cubicBezTo>
                <a:close/>
                <a:moveTo>
                  <a:pt x="496014" y="3372371"/>
                </a:moveTo>
                <a:cubicBezTo>
                  <a:pt x="475587" y="3372371"/>
                  <a:pt x="459597" y="3379738"/>
                  <a:pt x="448044" y="3394472"/>
                </a:cubicBezTo>
                <a:cubicBezTo>
                  <a:pt x="437831" y="3407699"/>
                  <a:pt x="432724" y="3424275"/>
                  <a:pt x="432724" y="3444199"/>
                </a:cubicBezTo>
                <a:cubicBezTo>
                  <a:pt x="432724" y="3463788"/>
                  <a:pt x="437831" y="3480197"/>
                  <a:pt x="448044" y="3493424"/>
                </a:cubicBezTo>
                <a:cubicBezTo>
                  <a:pt x="459597" y="3508158"/>
                  <a:pt x="475587" y="3515525"/>
                  <a:pt x="496014" y="3515525"/>
                </a:cubicBezTo>
                <a:cubicBezTo>
                  <a:pt x="516273" y="3515525"/>
                  <a:pt x="532179" y="3508158"/>
                  <a:pt x="543732" y="3493424"/>
                </a:cubicBezTo>
                <a:cubicBezTo>
                  <a:pt x="554113" y="3480197"/>
                  <a:pt x="559303" y="3463788"/>
                  <a:pt x="559303" y="3444199"/>
                </a:cubicBezTo>
                <a:cubicBezTo>
                  <a:pt x="559303" y="3424275"/>
                  <a:pt x="554113" y="3407699"/>
                  <a:pt x="543732" y="3394472"/>
                </a:cubicBezTo>
                <a:cubicBezTo>
                  <a:pt x="532179" y="3379738"/>
                  <a:pt x="516273" y="3372371"/>
                  <a:pt x="496014" y="3372371"/>
                </a:cubicBezTo>
                <a:close/>
                <a:moveTo>
                  <a:pt x="338861" y="3372371"/>
                </a:moveTo>
                <a:cubicBezTo>
                  <a:pt x="318936" y="3372371"/>
                  <a:pt x="302779" y="3378315"/>
                  <a:pt x="290389" y="3390202"/>
                </a:cubicBezTo>
                <a:cubicBezTo>
                  <a:pt x="277329" y="3402927"/>
                  <a:pt x="270800" y="3420424"/>
                  <a:pt x="270800" y="3442692"/>
                </a:cubicBezTo>
                <a:cubicBezTo>
                  <a:pt x="270800" y="3466300"/>
                  <a:pt x="277580" y="3484634"/>
                  <a:pt x="291142" y="3497693"/>
                </a:cubicBezTo>
                <a:cubicBezTo>
                  <a:pt x="303532" y="3509581"/>
                  <a:pt x="319857" y="3515525"/>
                  <a:pt x="340116" y="3515525"/>
                </a:cubicBezTo>
                <a:cubicBezTo>
                  <a:pt x="353678" y="3515525"/>
                  <a:pt x="364729" y="3513767"/>
                  <a:pt x="373268" y="3510251"/>
                </a:cubicBezTo>
                <a:cubicBezTo>
                  <a:pt x="383648" y="3506065"/>
                  <a:pt x="392606" y="3498530"/>
                  <a:pt x="400140" y="3487647"/>
                </a:cubicBezTo>
                <a:cubicBezTo>
                  <a:pt x="402150" y="3484466"/>
                  <a:pt x="402652" y="3481369"/>
                  <a:pt x="401647" y="3478355"/>
                </a:cubicBezTo>
                <a:cubicBezTo>
                  <a:pt x="400810" y="3475676"/>
                  <a:pt x="398968" y="3473499"/>
                  <a:pt x="396122" y="3471825"/>
                </a:cubicBezTo>
                <a:cubicBezTo>
                  <a:pt x="393276" y="3470151"/>
                  <a:pt x="390429" y="3469565"/>
                  <a:pt x="387583" y="3470067"/>
                </a:cubicBezTo>
                <a:cubicBezTo>
                  <a:pt x="384402" y="3470402"/>
                  <a:pt x="382142" y="3471993"/>
                  <a:pt x="380802" y="3474839"/>
                </a:cubicBezTo>
                <a:cubicBezTo>
                  <a:pt x="377453" y="3480699"/>
                  <a:pt x="372179" y="3485387"/>
                  <a:pt x="364980" y="3488903"/>
                </a:cubicBezTo>
                <a:cubicBezTo>
                  <a:pt x="357780" y="3492252"/>
                  <a:pt x="349492" y="3493926"/>
                  <a:pt x="340116" y="3493926"/>
                </a:cubicBezTo>
                <a:cubicBezTo>
                  <a:pt x="325885" y="3493926"/>
                  <a:pt x="314750" y="3489238"/>
                  <a:pt x="306714" y="3479862"/>
                </a:cubicBezTo>
                <a:cubicBezTo>
                  <a:pt x="298844" y="3470821"/>
                  <a:pt x="294910" y="3458598"/>
                  <a:pt x="294910" y="3443194"/>
                </a:cubicBezTo>
                <a:cubicBezTo>
                  <a:pt x="294910" y="3427456"/>
                  <a:pt x="298928" y="3415234"/>
                  <a:pt x="306965" y="3406527"/>
                </a:cubicBezTo>
                <a:cubicBezTo>
                  <a:pt x="314667" y="3398155"/>
                  <a:pt x="325299" y="3393969"/>
                  <a:pt x="338861" y="3393969"/>
                </a:cubicBezTo>
                <a:cubicBezTo>
                  <a:pt x="351083" y="3393969"/>
                  <a:pt x="359957" y="3396397"/>
                  <a:pt x="365482" y="3401253"/>
                </a:cubicBezTo>
                <a:cubicBezTo>
                  <a:pt x="370672" y="3405773"/>
                  <a:pt x="373854" y="3413308"/>
                  <a:pt x="375026" y="3423856"/>
                </a:cubicBezTo>
                <a:cubicBezTo>
                  <a:pt x="375026" y="3427205"/>
                  <a:pt x="376365" y="3429716"/>
                  <a:pt x="379044" y="3431390"/>
                </a:cubicBezTo>
                <a:cubicBezTo>
                  <a:pt x="381388" y="3432730"/>
                  <a:pt x="384318" y="3433148"/>
                  <a:pt x="387834" y="3432646"/>
                </a:cubicBezTo>
                <a:cubicBezTo>
                  <a:pt x="391183" y="3432311"/>
                  <a:pt x="393862" y="3431223"/>
                  <a:pt x="395871" y="3429381"/>
                </a:cubicBezTo>
                <a:cubicBezTo>
                  <a:pt x="398048" y="3427372"/>
                  <a:pt x="398717" y="3425112"/>
                  <a:pt x="397880" y="3422600"/>
                </a:cubicBezTo>
                <a:cubicBezTo>
                  <a:pt x="396206" y="3416238"/>
                  <a:pt x="395201" y="3409708"/>
                  <a:pt x="394866" y="3403011"/>
                </a:cubicBezTo>
                <a:cubicBezTo>
                  <a:pt x="394531" y="3395476"/>
                  <a:pt x="395285" y="3389198"/>
                  <a:pt x="397127" y="3384175"/>
                </a:cubicBezTo>
                <a:cubicBezTo>
                  <a:pt x="398801" y="3380826"/>
                  <a:pt x="398634" y="3378147"/>
                  <a:pt x="396624" y="3376138"/>
                </a:cubicBezTo>
                <a:cubicBezTo>
                  <a:pt x="394950" y="3374296"/>
                  <a:pt x="392271" y="3373124"/>
                  <a:pt x="388588" y="3372622"/>
                </a:cubicBezTo>
                <a:cubicBezTo>
                  <a:pt x="385072" y="3372120"/>
                  <a:pt x="381890" y="3372203"/>
                  <a:pt x="379044" y="3372873"/>
                </a:cubicBezTo>
                <a:cubicBezTo>
                  <a:pt x="376030" y="3373878"/>
                  <a:pt x="374691" y="3375301"/>
                  <a:pt x="375026" y="3377143"/>
                </a:cubicBezTo>
                <a:cubicBezTo>
                  <a:pt x="375026" y="3378817"/>
                  <a:pt x="374691" y="3379738"/>
                  <a:pt x="374021" y="3379905"/>
                </a:cubicBezTo>
                <a:cubicBezTo>
                  <a:pt x="373686" y="3379905"/>
                  <a:pt x="372682" y="3379487"/>
                  <a:pt x="371007" y="3378649"/>
                </a:cubicBezTo>
                <a:lnTo>
                  <a:pt x="368496" y="3377394"/>
                </a:lnTo>
                <a:cubicBezTo>
                  <a:pt x="364645" y="3375552"/>
                  <a:pt x="360041" y="3374213"/>
                  <a:pt x="354683" y="3373375"/>
                </a:cubicBezTo>
                <a:cubicBezTo>
                  <a:pt x="349827" y="3372706"/>
                  <a:pt x="344553" y="3372371"/>
                  <a:pt x="338861" y="3372371"/>
                </a:cubicBezTo>
                <a:close/>
                <a:moveTo>
                  <a:pt x="2946449" y="3137139"/>
                </a:moveTo>
                <a:cubicBezTo>
                  <a:pt x="2948961" y="3137139"/>
                  <a:pt x="2952979" y="3137306"/>
                  <a:pt x="2958504" y="3137641"/>
                </a:cubicBezTo>
                <a:cubicBezTo>
                  <a:pt x="2964197" y="3138143"/>
                  <a:pt x="2969471" y="3138729"/>
                  <a:pt x="2974327" y="3139399"/>
                </a:cubicBezTo>
                <a:lnTo>
                  <a:pt x="2974327" y="3167276"/>
                </a:lnTo>
                <a:cubicBezTo>
                  <a:pt x="2969806" y="3173304"/>
                  <a:pt x="2963695" y="3178327"/>
                  <a:pt x="2955993" y="3182345"/>
                </a:cubicBezTo>
                <a:cubicBezTo>
                  <a:pt x="2947454" y="3186866"/>
                  <a:pt x="2938413" y="3189126"/>
                  <a:pt x="2928869" y="3189126"/>
                </a:cubicBezTo>
                <a:cubicBezTo>
                  <a:pt x="2921502" y="3189126"/>
                  <a:pt x="2915558" y="3186782"/>
                  <a:pt x="2911037" y="3182094"/>
                </a:cubicBezTo>
                <a:cubicBezTo>
                  <a:pt x="2906852" y="3177573"/>
                  <a:pt x="2904759" y="3171713"/>
                  <a:pt x="2904759" y="3164514"/>
                </a:cubicBezTo>
                <a:cubicBezTo>
                  <a:pt x="2904759" y="3156979"/>
                  <a:pt x="2907605" y="3150868"/>
                  <a:pt x="2913298" y="3146180"/>
                </a:cubicBezTo>
                <a:cubicBezTo>
                  <a:pt x="2920665" y="3140152"/>
                  <a:pt x="2931715" y="3137139"/>
                  <a:pt x="2946449" y="3137139"/>
                </a:cubicBezTo>
                <a:close/>
                <a:moveTo>
                  <a:pt x="1298625" y="3137139"/>
                </a:moveTo>
                <a:cubicBezTo>
                  <a:pt x="1301137" y="3137139"/>
                  <a:pt x="1305155" y="3137306"/>
                  <a:pt x="1310681" y="3137641"/>
                </a:cubicBezTo>
                <a:cubicBezTo>
                  <a:pt x="1316373" y="3138143"/>
                  <a:pt x="1321647" y="3138729"/>
                  <a:pt x="1326503" y="3139399"/>
                </a:cubicBezTo>
                <a:lnTo>
                  <a:pt x="1326503" y="3167276"/>
                </a:lnTo>
                <a:cubicBezTo>
                  <a:pt x="1321981" y="3173304"/>
                  <a:pt x="1315871" y="3178327"/>
                  <a:pt x="1308169" y="3182345"/>
                </a:cubicBezTo>
                <a:cubicBezTo>
                  <a:pt x="1299630" y="3186866"/>
                  <a:pt x="1290589" y="3189126"/>
                  <a:pt x="1281045" y="3189126"/>
                </a:cubicBezTo>
                <a:cubicBezTo>
                  <a:pt x="1273678" y="3189126"/>
                  <a:pt x="1267734" y="3186782"/>
                  <a:pt x="1263214" y="3182094"/>
                </a:cubicBezTo>
                <a:cubicBezTo>
                  <a:pt x="1259028" y="3177573"/>
                  <a:pt x="1256935" y="3171713"/>
                  <a:pt x="1256935" y="3164514"/>
                </a:cubicBezTo>
                <a:cubicBezTo>
                  <a:pt x="1256935" y="3156979"/>
                  <a:pt x="1259781" y="3150868"/>
                  <a:pt x="1265474" y="3146180"/>
                </a:cubicBezTo>
                <a:cubicBezTo>
                  <a:pt x="1272841" y="3140152"/>
                  <a:pt x="1283891" y="3137139"/>
                  <a:pt x="1298625" y="3137139"/>
                </a:cubicBezTo>
                <a:close/>
                <a:moveTo>
                  <a:pt x="508050" y="3137139"/>
                </a:moveTo>
                <a:cubicBezTo>
                  <a:pt x="510562" y="3137139"/>
                  <a:pt x="514580" y="3137306"/>
                  <a:pt x="520105" y="3137641"/>
                </a:cubicBezTo>
                <a:cubicBezTo>
                  <a:pt x="525798" y="3138143"/>
                  <a:pt x="531072" y="3138729"/>
                  <a:pt x="535928" y="3139399"/>
                </a:cubicBezTo>
                <a:lnTo>
                  <a:pt x="535928" y="3167276"/>
                </a:lnTo>
                <a:cubicBezTo>
                  <a:pt x="531407" y="3173304"/>
                  <a:pt x="525296" y="3178327"/>
                  <a:pt x="517594" y="3182345"/>
                </a:cubicBezTo>
                <a:cubicBezTo>
                  <a:pt x="509055" y="3186866"/>
                  <a:pt x="500014" y="3189126"/>
                  <a:pt x="490470" y="3189126"/>
                </a:cubicBezTo>
                <a:cubicBezTo>
                  <a:pt x="483103" y="3189126"/>
                  <a:pt x="477159" y="3186782"/>
                  <a:pt x="472639" y="3182094"/>
                </a:cubicBezTo>
                <a:cubicBezTo>
                  <a:pt x="468453" y="3177573"/>
                  <a:pt x="466360" y="3171713"/>
                  <a:pt x="466360" y="3164514"/>
                </a:cubicBezTo>
                <a:cubicBezTo>
                  <a:pt x="466360" y="3156979"/>
                  <a:pt x="469206" y="3150868"/>
                  <a:pt x="474899" y="3146180"/>
                </a:cubicBezTo>
                <a:cubicBezTo>
                  <a:pt x="482266" y="3140152"/>
                  <a:pt x="493316" y="3137139"/>
                  <a:pt x="508050" y="3137139"/>
                </a:cubicBezTo>
                <a:close/>
                <a:moveTo>
                  <a:pt x="1673616" y="3093690"/>
                </a:moveTo>
                <a:lnTo>
                  <a:pt x="1681904" y="3093690"/>
                </a:lnTo>
                <a:cubicBezTo>
                  <a:pt x="1685253" y="3093690"/>
                  <a:pt x="1687597" y="3094192"/>
                  <a:pt x="1688936" y="3095197"/>
                </a:cubicBezTo>
                <a:cubicBezTo>
                  <a:pt x="1690611" y="3096537"/>
                  <a:pt x="1691448" y="3099215"/>
                  <a:pt x="1691448" y="3103234"/>
                </a:cubicBezTo>
                <a:lnTo>
                  <a:pt x="1691448" y="3176820"/>
                </a:lnTo>
                <a:cubicBezTo>
                  <a:pt x="1691448" y="3179834"/>
                  <a:pt x="1690778" y="3181927"/>
                  <a:pt x="1689439" y="3183099"/>
                </a:cubicBezTo>
                <a:cubicBezTo>
                  <a:pt x="1688099" y="3184103"/>
                  <a:pt x="1685672" y="3184606"/>
                  <a:pt x="1682155" y="3184606"/>
                </a:cubicBezTo>
                <a:lnTo>
                  <a:pt x="1651013" y="3184606"/>
                </a:lnTo>
                <a:lnTo>
                  <a:pt x="1650260" y="3184606"/>
                </a:lnTo>
                <a:cubicBezTo>
                  <a:pt x="1646744" y="3184606"/>
                  <a:pt x="1644818" y="3184187"/>
                  <a:pt x="1644484" y="3183350"/>
                </a:cubicBezTo>
                <a:cubicBezTo>
                  <a:pt x="1643813" y="3182178"/>
                  <a:pt x="1644818" y="3179415"/>
                  <a:pt x="1647497" y="3175062"/>
                </a:cubicBezTo>
                <a:cubicBezTo>
                  <a:pt x="1651850" y="3167528"/>
                  <a:pt x="1655617" y="3157314"/>
                  <a:pt x="1658799" y="3144422"/>
                </a:cubicBezTo>
                <a:cubicBezTo>
                  <a:pt x="1662315" y="3130525"/>
                  <a:pt x="1664073" y="3117047"/>
                  <a:pt x="1664073" y="3103987"/>
                </a:cubicBezTo>
                <a:cubicBezTo>
                  <a:pt x="1664073" y="3099634"/>
                  <a:pt x="1664492" y="3096871"/>
                  <a:pt x="1665329" y="3095699"/>
                </a:cubicBezTo>
                <a:cubicBezTo>
                  <a:pt x="1666500" y="3094360"/>
                  <a:pt x="1669264" y="3093690"/>
                  <a:pt x="1673616" y="3093690"/>
                </a:cubicBezTo>
                <a:close/>
                <a:moveTo>
                  <a:pt x="3287591" y="3089169"/>
                </a:moveTo>
                <a:cubicBezTo>
                  <a:pt x="3298642" y="3089169"/>
                  <a:pt x="3307683" y="3092937"/>
                  <a:pt x="3314715" y="3100471"/>
                </a:cubicBezTo>
                <a:cubicBezTo>
                  <a:pt x="3320575" y="3106834"/>
                  <a:pt x="3324426" y="3115038"/>
                  <a:pt x="3326268" y="3125084"/>
                </a:cubicBezTo>
                <a:cubicBezTo>
                  <a:pt x="3313376" y="3125586"/>
                  <a:pt x="3300567" y="3125837"/>
                  <a:pt x="3287842" y="3125837"/>
                </a:cubicBezTo>
                <a:cubicBezTo>
                  <a:pt x="3276792" y="3125837"/>
                  <a:pt x="3263900" y="3125586"/>
                  <a:pt x="3249166" y="3125084"/>
                </a:cubicBezTo>
                <a:cubicBezTo>
                  <a:pt x="3250840" y="3114870"/>
                  <a:pt x="3254691" y="3106583"/>
                  <a:pt x="3260718" y="3100220"/>
                </a:cubicBezTo>
                <a:cubicBezTo>
                  <a:pt x="3267583" y="3092853"/>
                  <a:pt x="3276541" y="3089169"/>
                  <a:pt x="3287591" y="3089169"/>
                </a:cubicBezTo>
                <a:close/>
                <a:moveTo>
                  <a:pt x="1839039" y="3089169"/>
                </a:moveTo>
                <a:cubicBezTo>
                  <a:pt x="1851596" y="3089169"/>
                  <a:pt x="1861475" y="3094276"/>
                  <a:pt x="1868675" y="3104490"/>
                </a:cubicBezTo>
                <a:cubicBezTo>
                  <a:pt x="1875037" y="3113531"/>
                  <a:pt x="1878218" y="3125084"/>
                  <a:pt x="1878218" y="3139148"/>
                </a:cubicBezTo>
                <a:cubicBezTo>
                  <a:pt x="1878218" y="3152877"/>
                  <a:pt x="1875037" y="3164346"/>
                  <a:pt x="1868675" y="3173555"/>
                </a:cubicBezTo>
                <a:cubicBezTo>
                  <a:pt x="1861475" y="3183936"/>
                  <a:pt x="1851596" y="3189126"/>
                  <a:pt x="1839039" y="3189126"/>
                </a:cubicBezTo>
                <a:cubicBezTo>
                  <a:pt x="1826147" y="3189126"/>
                  <a:pt x="1816185" y="3183936"/>
                  <a:pt x="1809153" y="3173555"/>
                </a:cubicBezTo>
                <a:cubicBezTo>
                  <a:pt x="1802958" y="3164514"/>
                  <a:pt x="1799860" y="3153045"/>
                  <a:pt x="1799860" y="3139148"/>
                </a:cubicBezTo>
                <a:cubicBezTo>
                  <a:pt x="1799860" y="3125084"/>
                  <a:pt x="1802958" y="3113531"/>
                  <a:pt x="1809153" y="3104490"/>
                </a:cubicBezTo>
                <a:cubicBezTo>
                  <a:pt x="1816185" y="3094276"/>
                  <a:pt x="1826147" y="3089169"/>
                  <a:pt x="1839039" y="3089169"/>
                </a:cubicBezTo>
                <a:close/>
                <a:moveTo>
                  <a:pt x="3834153" y="3071840"/>
                </a:moveTo>
                <a:cubicBezTo>
                  <a:pt x="3831977" y="3071505"/>
                  <a:pt x="3830302" y="3072426"/>
                  <a:pt x="3829130" y="3074603"/>
                </a:cubicBezTo>
                <a:cubicBezTo>
                  <a:pt x="3828126" y="3076612"/>
                  <a:pt x="3827623" y="3079207"/>
                  <a:pt x="3827623" y="3082389"/>
                </a:cubicBezTo>
                <a:cubicBezTo>
                  <a:pt x="3827623" y="3085402"/>
                  <a:pt x="3828126" y="3087997"/>
                  <a:pt x="3829130" y="3090174"/>
                </a:cubicBezTo>
                <a:cubicBezTo>
                  <a:pt x="3830302" y="3092518"/>
                  <a:pt x="3831977" y="3093606"/>
                  <a:pt x="3834153" y="3093439"/>
                </a:cubicBezTo>
                <a:cubicBezTo>
                  <a:pt x="3839176" y="3092769"/>
                  <a:pt x="3843111" y="3092769"/>
                  <a:pt x="3845957" y="3093439"/>
                </a:cubicBezTo>
                <a:cubicBezTo>
                  <a:pt x="3849473" y="3094109"/>
                  <a:pt x="3851231" y="3095699"/>
                  <a:pt x="3851231" y="3098211"/>
                </a:cubicBezTo>
                <a:lnTo>
                  <a:pt x="3851231" y="3181592"/>
                </a:lnTo>
                <a:cubicBezTo>
                  <a:pt x="3851231" y="3183768"/>
                  <a:pt x="3849473" y="3185024"/>
                  <a:pt x="3845957" y="3185359"/>
                </a:cubicBezTo>
                <a:cubicBezTo>
                  <a:pt x="3843613" y="3185526"/>
                  <a:pt x="3839678" y="3185359"/>
                  <a:pt x="3834153" y="3184857"/>
                </a:cubicBezTo>
                <a:cubicBezTo>
                  <a:pt x="3832144" y="3184354"/>
                  <a:pt x="3830470" y="3185275"/>
                  <a:pt x="3829130" y="3187619"/>
                </a:cubicBezTo>
                <a:cubicBezTo>
                  <a:pt x="3828126" y="3189628"/>
                  <a:pt x="3827623" y="3192224"/>
                  <a:pt x="3827623" y="3195405"/>
                </a:cubicBezTo>
                <a:cubicBezTo>
                  <a:pt x="3827623" y="3198586"/>
                  <a:pt x="3828126" y="3201265"/>
                  <a:pt x="3829130" y="3203442"/>
                </a:cubicBezTo>
                <a:cubicBezTo>
                  <a:pt x="3830470" y="3205786"/>
                  <a:pt x="3832144" y="3206790"/>
                  <a:pt x="3834153" y="3206455"/>
                </a:cubicBezTo>
                <a:cubicBezTo>
                  <a:pt x="3846208" y="3205786"/>
                  <a:pt x="3855919" y="3205451"/>
                  <a:pt x="3863286" y="3205451"/>
                </a:cubicBezTo>
                <a:cubicBezTo>
                  <a:pt x="3871993" y="3205451"/>
                  <a:pt x="3880113" y="3205786"/>
                  <a:pt x="3887648" y="3206455"/>
                </a:cubicBezTo>
                <a:cubicBezTo>
                  <a:pt x="3889992" y="3206623"/>
                  <a:pt x="3891917" y="3205534"/>
                  <a:pt x="3893424" y="3203190"/>
                </a:cubicBezTo>
                <a:cubicBezTo>
                  <a:pt x="3894763" y="3201014"/>
                  <a:pt x="3895433" y="3198419"/>
                  <a:pt x="3895433" y="3195405"/>
                </a:cubicBezTo>
                <a:cubicBezTo>
                  <a:pt x="3895433" y="3192391"/>
                  <a:pt x="3894763" y="3189880"/>
                  <a:pt x="3893424" y="3187870"/>
                </a:cubicBezTo>
                <a:cubicBezTo>
                  <a:pt x="3891917" y="3185526"/>
                  <a:pt x="3889992" y="3184522"/>
                  <a:pt x="3887648" y="3184857"/>
                </a:cubicBezTo>
                <a:lnTo>
                  <a:pt x="3885136" y="3184857"/>
                </a:lnTo>
                <a:cubicBezTo>
                  <a:pt x="3880950" y="3185359"/>
                  <a:pt x="3878271" y="3185443"/>
                  <a:pt x="3877099" y="3185108"/>
                </a:cubicBezTo>
                <a:cubicBezTo>
                  <a:pt x="3875258" y="3184773"/>
                  <a:pt x="3874337" y="3183601"/>
                  <a:pt x="3874337" y="3181592"/>
                </a:cubicBezTo>
                <a:lnTo>
                  <a:pt x="3940640" y="3120814"/>
                </a:lnTo>
                <a:lnTo>
                  <a:pt x="3940640" y="3182597"/>
                </a:lnTo>
                <a:cubicBezTo>
                  <a:pt x="3940640" y="3184438"/>
                  <a:pt x="3939551" y="3185443"/>
                  <a:pt x="3937375" y="3185610"/>
                </a:cubicBezTo>
                <a:cubicBezTo>
                  <a:pt x="3936035" y="3185777"/>
                  <a:pt x="3933022" y="3185526"/>
                  <a:pt x="3928334" y="3184857"/>
                </a:cubicBezTo>
                <a:cubicBezTo>
                  <a:pt x="3925822" y="3184187"/>
                  <a:pt x="3923813" y="3185024"/>
                  <a:pt x="3922306" y="3187368"/>
                </a:cubicBezTo>
                <a:cubicBezTo>
                  <a:pt x="3920967" y="3189377"/>
                  <a:pt x="3920297" y="3191972"/>
                  <a:pt x="3920297" y="3195154"/>
                </a:cubicBezTo>
                <a:cubicBezTo>
                  <a:pt x="3920297" y="3198502"/>
                  <a:pt x="3920967" y="3201265"/>
                  <a:pt x="3922306" y="3203442"/>
                </a:cubicBezTo>
                <a:cubicBezTo>
                  <a:pt x="3923813" y="3205786"/>
                  <a:pt x="3925822" y="3206790"/>
                  <a:pt x="3928334" y="3206455"/>
                </a:cubicBezTo>
                <a:cubicBezTo>
                  <a:pt x="3936370" y="3205786"/>
                  <a:pt x="3944742" y="3205451"/>
                  <a:pt x="3953448" y="3205451"/>
                </a:cubicBezTo>
                <a:cubicBezTo>
                  <a:pt x="3962322" y="3205451"/>
                  <a:pt x="3971029" y="3205786"/>
                  <a:pt x="3979568" y="3206455"/>
                </a:cubicBezTo>
                <a:cubicBezTo>
                  <a:pt x="3981912" y="3207125"/>
                  <a:pt x="3983837" y="3206288"/>
                  <a:pt x="3985344" y="3203944"/>
                </a:cubicBezTo>
                <a:cubicBezTo>
                  <a:pt x="3986516" y="3201935"/>
                  <a:pt x="3987102" y="3199256"/>
                  <a:pt x="3987102" y="3195907"/>
                </a:cubicBezTo>
                <a:cubicBezTo>
                  <a:pt x="3987102" y="3192559"/>
                  <a:pt x="3986516" y="3189796"/>
                  <a:pt x="3985344" y="3187619"/>
                </a:cubicBezTo>
                <a:cubicBezTo>
                  <a:pt x="3983837" y="3185275"/>
                  <a:pt x="3981912" y="3184354"/>
                  <a:pt x="3979568" y="3184857"/>
                </a:cubicBezTo>
                <a:cubicBezTo>
                  <a:pt x="3974377" y="3185526"/>
                  <a:pt x="3970610" y="3185777"/>
                  <a:pt x="3968266" y="3185610"/>
                </a:cubicBezTo>
                <a:cubicBezTo>
                  <a:pt x="3965252" y="3185275"/>
                  <a:pt x="3963745" y="3184271"/>
                  <a:pt x="3963745" y="3182597"/>
                </a:cubicBezTo>
                <a:lnTo>
                  <a:pt x="3963745" y="3097206"/>
                </a:lnTo>
                <a:cubicBezTo>
                  <a:pt x="3963745" y="3095364"/>
                  <a:pt x="3965001" y="3094192"/>
                  <a:pt x="3967513" y="3093690"/>
                </a:cubicBezTo>
                <a:cubicBezTo>
                  <a:pt x="3969019" y="3093355"/>
                  <a:pt x="3972117" y="3093188"/>
                  <a:pt x="3976805" y="3093188"/>
                </a:cubicBezTo>
                <a:lnTo>
                  <a:pt x="3979568" y="3093439"/>
                </a:lnTo>
                <a:cubicBezTo>
                  <a:pt x="3981912" y="3093606"/>
                  <a:pt x="3983837" y="3092518"/>
                  <a:pt x="3985344" y="3090174"/>
                </a:cubicBezTo>
                <a:cubicBezTo>
                  <a:pt x="3986516" y="3088165"/>
                  <a:pt x="3987102" y="3085570"/>
                  <a:pt x="3987102" y="3082389"/>
                </a:cubicBezTo>
                <a:cubicBezTo>
                  <a:pt x="3987102" y="3079207"/>
                  <a:pt x="3986516" y="3076612"/>
                  <a:pt x="3985344" y="3074603"/>
                </a:cubicBezTo>
                <a:cubicBezTo>
                  <a:pt x="3983837" y="3072259"/>
                  <a:pt x="3981912" y="3071338"/>
                  <a:pt x="3979568" y="3071840"/>
                </a:cubicBezTo>
                <a:cubicBezTo>
                  <a:pt x="3968517" y="3072510"/>
                  <a:pt x="3959476" y="3072845"/>
                  <a:pt x="3952444" y="3072845"/>
                </a:cubicBezTo>
                <a:cubicBezTo>
                  <a:pt x="3945579" y="3072845"/>
                  <a:pt x="3937542" y="3072510"/>
                  <a:pt x="3928334" y="3071840"/>
                </a:cubicBezTo>
                <a:cubicBezTo>
                  <a:pt x="3925822" y="3071338"/>
                  <a:pt x="3923813" y="3072259"/>
                  <a:pt x="3922306" y="3074603"/>
                </a:cubicBezTo>
                <a:cubicBezTo>
                  <a:pt x="3920967" y="3076612"/>
                  <a:pt x="3920297" y="3079207"/>
                  <a:pt x="3920297" y="3082389"/>
                </a:cubicBezTo>
                <a:cubicBezTo>
                  <a:pt x="3920297" y="3085570"/>
                  <a:pt x="3920967" y="3088165"/>
                  <a:pt x="3922306" y="3090174"/>
                </a:cubicBezTo>
                <a:cubicBezTo>
                  <a:pt x="3923813" y="3092518"/>
                  <a:pt x="3925822" y="3093606"/>
                  <a:pt x="3928334" y="3093439"/>
                </a:cubicBezTo>
                <a:lnTo>
                  <a:pt x="3930594" y="3093188"/>
                </a:lnTo>
                <a:cubicBezTo>
                  <a:pt x="3934445" y="3093188"/>
                  <a:pt x="3936956" y="3093355"/>
                  <a:pt x="3938128" y="3093690"/>
                </a:cubicBezTo>
                <a:cubicBezTo>
                  <a:pt x="3939803" y="3094192"/>
                  <a:pt x="3940640" y="3095364"/>
                  <a:pt x="3940640" y="3097206"/>
                </a:cubicBezTo>
                <a:lnTo>
                  <a:pt x="3874337" y="3157984"/>
                </a:lnTo>
                <a:lnTo>
                  <a:pt x="3874337" y="3098211"/>
                </a:lnTo>
                <a:cubicBezTo>
                  <a:pt x="3874337" y="3095867"/>
                  <a:pt x="3875258" y="3094444"/>
                  <a:pt x="3877099" y="3093941"/>
                </a:cubicBezTo>
                <a:cubicBezTo>
                  <a:pt x="3878439" y="3093439"/>
                  <a:pt x="3881202" y="3093188"/>
                  <a:pt x="3885387" y="3093188"/>
                </a:cubicBezTo>
                <a:lnTo>
                  <a:pt x="3887648" y="3093439"/>
                </a:lnTo>
                <a:cubicBezTo>
                  <a:pt x="3889992" y="3093606"/>
                  <a:pt x="3891917" y="3092435"/>
                  <a:pt x="3893424" y="3089923"/>
                </a:cubicBezTo>
                <a:cubicBezTo>
                  <a:pt x="3894763" y="3087746"/>
                  <a:pt x="3895433" y="3085151"/>
                  <a:pt x="3895433" y="3082137"/>
                </a:cubicBezTo>
                <a:cubicBezTo>
                  <a:pt x="3895433" y="3078956"/>
                  <a:pt x="3894763" y="3076361"/>
                  <a:pt x="3893424" y="3074352"/>
                </a:cubicBezTo>
                <a:cubicBezTo>
                  <a:pt x="3891917" y="3072175"/>
                  <a:pt x="3889992" y="3071338"/>
                  <a:pt x="3887648" y="3071840"/>
                </a:cubicBezTo>
                <a:cubicBezTo>
                  <a:pt x="3881620" y="3072678"/>
                  <a:pt x="3873667" y="3073096"/>
                  <a:pt x="3863789" y="3073096"/>
                </a:cubicBezTo>
                <a:cubicBezTo>
                  <a:pt x="3854412" y="3073096"/>
                  <a:pt x="3844534" y="3072678"/>
                  <a:pt x="3834153" y="3071840"/>
                </a:cubicBezTo>
                <a:close/>
                <a:moveTo>
                  <a:pt x="3054359" y="3071840"/>
                </a:moveTo>
                <a:cubicBezTo>
                  <a:pt x="3051345" y="3071673"/>
                  <a:pt x="3049001" y="3072761"/>
                  <a:pt x="3047327" y="3075105"/>
                </a:cubicBezTo>
                <a:cubicBezTo>
                  <a:pt x="3045820" y="3077114"/>
                  <a:pt x="3045066" y="3079626"/>
                  <a:pt x="3045066" y="3082640"/>
                </a:cubicBezTo>
                <a:cubicBezTo>
                  <a:pt x="3045234" y="3085653"/>
                  <a:pt x="3046071" y="3088165"/>
                  <a:pt x="3047578" y="3090174"/>
                </a:cubicBezTo>
                <a:cubicBezTo>
                  <a:pt x="3049252" y="3092518"/>
                  <a:pt x="3051429" y="3093690"/>
                  <a:pt x="3054108" y="3093690"/>
                </a:cubicBezTo>
                <a:lnTo>
                  <a:pt x="3055866" y="3093188"/>
                </a:lnTo>
                <a:cubicBezTo>
                  <a:pt x="3059717" y="3092686"/>
                  <a:pt x="3062479" y="3092602"/>
                  <a:pt x="3064154" y="3092937"/>
                </a:cubicBezTo>
                <a:cubicBezTo>
                  <a:pt x="3067000" y="3093606"/>
                  <a:pt x="3068423" y="3095699"/>
                  <a:pt x="3068423" y="3099215"/>
                </a:cubicBezTo>
                <a:lnTo>
                  <a:pt x="3068423" y="3182848"/>
                </a:lnTo>
                <a:cubicBezTo>
                  <a:pt x="3068423" y="3184354"/>
                  <a:pt x="3066833" y="3185443"/>
                  <a:pt x="3063651" y="3186112"/>
                </a:cubicBezTo>
                <a:cubicBezTo>
                  <a:pt x="3060972" y="3186615"/>
                  <a:pt x="3057708" y="3186531"/>
                  <a:pt x="3053857" y="3185861"/>
                </a:cubicBezTo>
                <a:cubicBezTo>
                  <a:pt x="3051513" y="3185191"/>
                  <a:pt x="3049755" y="3185945"/>
                  <a:pt x="3048583" y="3188122"/>
                </a:cubicBezTo>
                <a:cubicBezTo>
                  <a:pt x="3047411" y="3189963"/>
                  <a:pt x="3046825" y="3192475"/>
                  <a:pt x="3046825" y="3195656"/>
                </a:cubicBezTo>
                <a:cubicBezTo>
                  <a:pt x="3046825" y="3198670"/>
                  <a:pt x="3047327" y="3201181"/>
                  <a:pt x="3048331" y="3203190"/>
                </a:cubicBezTo>
                <a:cubicBezTo>
                  <a:pt x="3049671" y="3205534"/>
                  <a:pt x="3051429" y="3206623"/>
                  <a:pt x="3053606" y="3206455"/>
                </a:cubicBezTo>
                <a:cubicBezTo>
                  <a:pt x="3063484" y="3205953"/>
                  <a:pt x="3072776" y="3205702"/>
                  <a:pt x="3081483" y="3205702"/>
                </a:cubicBezTo>
                <a:cubicBezTo>
                  <a:pt x="3090357" y="3205702"/>
                  <a:pt x="3100152" y="3205953"/>
                  <a:pt x="3110867" y="3206455"/>
                </a:cubicBezTo>
                <a:cubicBezTo>
                  <a:pt x="3113211" y="3206455"/>
                  <a:pt x="3115137" y="3205200"/>
                  <a:pt x="3116644" y="3202688"/>
                </a:cubicBezTo>
                <a:cubicBezTo>
                  <a:pt x="3117983" y="3200679"/>
                  <a:pt x="3118653" y="3198167"/>
                  <a:pt x="3118653" y="3195154"/>
                </a:cubicBezTo>
                <a:cubicBezTo>
                  <a:pt x="3118653" y="3192140"/>
                  <a:pt x="3117983" y="3189712"/>
                  <a:pt x="3116644" y="3187870"/>
                </a:cubicBezTo>
                <a:cubicBezTo>
                  <a:pt x="3115304" y="3185694"/>
                  <a:pt x="3113462" y="3184857"/>
                  <a:pt x="3111118" y="3185359"/>
                </a:cubicBezTo>
                <a:cubicBezTo>
                  <a:pt x="3103751" y="3186196"/>
                  <a:pt x="3098896" y="3186531"/>
                  <a:pt x="3096552" y="3186364"/>
                </a:cubicBezTo>
                <a:cubicBezTo>
                  <a:pt x="3093203" y="3186029"/>
                  <a:pt x="3091529" y="3184689"/>
                  <a:pt x="3091529" y="3182345"/>
                </a:cubicBezTo>
                <a:lnTo>
                  <a:pt x="3091529" y="3101978"/>
                </a:lnTo>
                <a:cubicBezTo>
                  <a:pt x="3091529" y="3099299"/>
                  <a:pt x="3092450" y="3097290"/>
                  <a:pt x="3094291" y="3095950"/>
                </a:cubicBezTo>
                <a:cubicBezTo>
                  <a:pt x="3096133" y="3094444"/>
                  <a:pt x="3099063" y="3093690"/>
                  <a:pt x="3103082" y="3093690"/>
                </a:cubicBezTo>
                <a:lnTo>
                  <a:pt x="3138744" y="3093690"/>
                </a:lnTo>
                <a:cubicBezTo>
                  <a:pt x="3142763" y="3093690"/>
                  <a:pt x="3145525" y="3094360"/>
                  <a:pt x="3147032" y="3095699"/>
                </a:cubicBezTo>
                <a:cubicBezTo>
                  <a:pt x="3148372" y="3097039"/>
                  <a:pt x="3149042" y="3099215"/>
                  <a:pt x="3149042" y="3102229"/>
                </a:cubicBezTo>
                <a:lnTo>
                  <a:pt x="3149042" y="3182094"/>
                </a:lnTo>
                <a:cubicBezTo>
                  <a:pt x="3148707" y="3183768"/>
                  <a:pt x="3147032" y="3184857"/>
                  <a:pt x="3144019" y="3185359"/>
                </a:cubicBezTo>
                <a:cubicBezTo>
                  <a:pt x="3141172" y="3185694"/>
                  <a:pt x="3137070" y="3185526"/>
                  <a:pt x="3131712" y="3184857"/>
                </a:cubicBezTo>
                <a:cubicBezTo>
                  <a:pt x="3129201" y="3184354"/>
                  <a:pt x="3127192" y="3185191"/>
                  <a:pt x="3125685" y="3187368"/>
                </a:cubicBezTo>
                <a:cubicBezTo>
                  <a:pt x="3124345" y="3189377"/>
                  <a:pt x="3123592" y="3191972"/>
                  <a:pt x="3123424" y="3195154"/>
                </a:cubicBezTo>
                <a:cubicBezTo>
                  <a:pt x="3123424" y="3198335"/>
                  <a:pt x="3124094" y="3201014"/>
                  <a:pt x="3125434" y="3203190"/>
                </a:cubicBezTo>
                <a:cubicBezTo>
                  <a:pt x="3126941" y="3205534"/>
                  <a:pt x="3129033" y="3206707"/>
                  <a:pt x="3131712" y="3206707"/>
                </a:cubicBezTo>
                <a:cubicBezTo>
                  <a:pt x="3142261" y="3206204"/>
                  <a:pt x="3152139" y="3205953"/>
                  <a:pt x="3161348" y="3205953"/>
                </a:cubicBezTo>
                <a:cubicBezTo>
                  <a:pt x="3170054" y="3205953"/>
                  <a:pt x="3178510" y="3206120"/>
                  <a:pt x="3186714" y="3206455"/>
                </a:cubicBezTo>
                <a:cubicBezTo>
                  <a:pt x="3189560" y="3206623"/>
                  <a:pt x="3191904" y="3205534"/>
                  <a:pt x="3193746" y="3203190"/>
                </a:cubicBezTo>
                <a:cubicBezTo>
                  <a:pt x="3195420" y="3201181"/>
                  <a:pt x="3196257" y="3198586"/>
                  <a:pt x="3196257" y="3195405"/>
                </a:cubicBezTo>
                <a:cubicBezTo>
                  <a:pt x="3196257" y="3192224"/>
                  <a:pt x="3195420" y="3189628"/>
                  <a:pt x="3193746" y="3187619"/>
                </a:cubicBezTo>
                <a:cubicBezTo>
                  <a:pt x="3191904" y="3185275"/>
                  <a:pt x="3189560" y="3184354"/>
                  <a:pt x="3186714" y="3184857"/>
                </a:cubicBezTo>
                <a:lnTo>
                  <a:pt x="3183700" y="3185108"/>
                </a:lnTo>
                <a:cubicBezTo>
                  <a:pt x="3179514" y="3185777"/>
                  <a:pt x="3176751" y="3186112"/>
                  <a:pt x="3175412" y="3186112"/>
                </a:cubicBezTo>
                <a:cubicBezTo>
                  <a:pt x="3173235" y="3185945"/>
                  <a:pt x="3172147" y="3185108"/>
                  <a:pt x="3172147" y="3183601"/>
                </a:cubicBezTo>
                <a:lnTo>
                  <a:pt x="3172147" y="3099215"/>
                </a:lnTo>
                <a:cubicBezTo>
                  <a:pt x="3172147" y="3096369"/>
                  <a:pt x="3173235" y="3094611"/>
                  <a:pt x="3175412" y="3093941"/>
                </a:cubicBezTo>
                <a:cubicBezTo>
                  <a:pt x="3177421" y="3093272"/>
                  <a:pt x="3181021" y="3093188"/>
                  <a:pt x="3186211" y="3093690"/>
                </a:cubicBezTo>
                <a:cubicBezTo>
                  <a:pt x="3189895" y="3094025"/>
                  <a:pt x="3192825" y="3093104"/>
                  <a:pt x="3195002" y="3090928"/>
                </a:cubicBezTo>
                <a:cubicBezTo>
                  <a:pt x="3197011" y="3088918"/>
                  <a:pt x="3198015" y="3086323"/>
                  <a:pt x="3198015" y="3083142"/>
                </a:cubicBezTo>
                <a:cubicBezTo>
                  <a:pt x="3198015" y="3079961"/>
                  <a:pt x="3197011" y="3077282"/>
                  <a:pt x="3195002" y="3075105"/>
                </a:cubicBezTo>
                <a:cubicBezTo>
                  <a:pt x="3192825" y="3072761"/>
                  <a:pt x="3189895" y="3071673"/>
                  <a:pt x="3186211" y="3071840"/>
                </a:cubicBezTo>
                <a:close/>
                <a:moveTo>
                  <a:pt x="1624140" y="3071840"/>
                </a:moveTo>
                <a:cubicBezTo>
                  <a:pt x="1621127" y="3071673"/>
                  <a:pt x="1618699" y="3072761"/>
                  <a:pt x="1616857" y="3075105"/>
                </a:cubicBezTo>
                <a:cubicBezTo>
                  <a:pt x="1615350" y="3077114"/>
                  <a:pt x="1614681" y="3079626"/>
                  <a:pt x="1614848" y="3082640"/>
                </a:cubicBezTo>
                <a:cubicBezTo>
                  <a:pt x="1614848" y="3085653"/>
                  <a:pt x="1615601" y="3088165"/>
                  <a:pt x="1617108" y="3090174"/>
                </a:cubicBezTo>
                <a:cubicBezTo>
                  <a:pt x="1618783" y="3092518"/>
                  <a:pt x="1620959" y="3093690"/>
                  <a:pt x="1623638" y="3093690"/>
                </a:cubicBezTo>
                <a:lnTo>
                  <a:pt x="1627406" y="3093188"/>
                </a:lnTo>
                <a:cubicBezTo>
                  <a:pt x="1632596" y="3092686"/>
                  <a:pt x="1636028" y="3092686"/>
                  <a:pt x="1637703" y="3093188"/>
                </a:cubicBezTo>
                <a:cubicBezTo>
                  <a:pt x="1640716" y="3093858"/>
                  <a:pt x="1642223" y="3095867"/>
                  <a:pt x="1642223" y="3099215"/>
                </a:cubicBezTo>
                <a:cubicBezTo>
                  <a:pt x="1642223" y="3114117"/>
                  <a:pt x="1640800" y="3127428"/>
                  <a:pt x="1637954" y="3139148"/>
                </a:cubicBezTo>
                <a:cubicBezTo>
                  <a:pt x="1634438" y="3154384"/>
                  <a:pt x="1628410" y="3167444"/>
                  <a:pt x="1619871" y="3178327"/>
                </a:cubicBezTo>
                <a:cubicBezTo>
                  <a:pt x="1617360" y="3181508"/>
                  <a:pt x="1614262" y="3183517"/>
                  <a:pt x="1610578" y="3184354"/>
                </a:cubicBezTo>
                <a:cubicBezTo>
                  <a:pt x="1608569" y="3184857"/>
                  <a:pt x="1605891" y="3184941"/>
                  <a:pt x="1602542" y="3184606"/>
                </a:cubicBezTo>
                <a:lnTo>
                  <a:pt x="1601788" y="3184606"/>
                </a:lnTo>
                <a:lnTo>
                  <a:pt x="1601788" y="3235086"/>
                </a:lnTo>
                <a:cubicBezTo>
                  <a:pt x="1601788" y="3237598"/>
                  <a:pt x="1603128" y="3239607"/>
                  <a:pt x="1605807" y="3241114"/>
                </a:cubicBezTo>
                <a:cubicBezTo>
                  <a:pt x="1608150" y="3242453"/>
                  <a:pt x="1611081" y="3243123"/>
                  <a:pt x="1614597" y="3243123"/>
                </a:cubicBezTo>
                <a:cubicBezTo>
                  <a:pt x="1618113" y="3242956"/>
                  <a:pt x="1621043" y="3242202"/>
                  <a:pt x="1623387" y="3240863"/>
                </a:cubicBezTo>
                <a:cubicBezTo>
                  <a:pt x="1625899" y="3239356"/>
                  <a:pt x="1626987" y="3237430"/>
                  <a:pt x="1626652" y="3235086"/>
                </a:cubicBezTo>
                <a:cubicBezTo>
                  <a:pt x="1625815" y="3228556"/>
                  <a:pt x="1625229" y="3223617"/>
                  <a:pt x="1624894" y="3220268"/>
                </a:cubicBezTo>
                <a:cubicBezTo>
                  <a:pt x="1624726" y="3216753"/>
                  <a:pt x="1624726" y="3213739"/>
                  <a:pt x="1624894" y="3211227"/>
                </a:cubicBezTo>
                <a:cubicBezTo>
                  <a:pt x="1624894" y="3209218"/>
                  <a:pt x="1626150" y="3207795"/>
                  <a:pt x="1628661" y="3206958"/>
                </a:cubicBezTo>
                <a:cubicBezTo>
                  <a:pt x="1630168" y="3206623"/>
                  <a:pt x="1632094" y="3206455"/>
                  <a:pt x="1634438" y="3206455"/>
                </a:cubicBezTo>
                <a:lnTo>
                  <a:pt x="1713549" y="3206455"/>
                </a:lnTo>
                <a:cubicBezTo>
                  <a:pt x="1715726" y="3206455"/>
                  <a:pt x="1717567" y="3206623"/>
                  <a:pt x="1719074" y="3206958"/>
                </a:cubicBezTo>
                <a:cubicBezTo>
                  <a:pt x="1721753" y="3207795"/>
                  <a:pt x="1723176" y="3209218"/>
                  <a:pt x="1723344" y="3211227"/>
                </a:cubicBezTo>
                <a:cubicBezTo>
                  <a:pt x="1723344" y="3214073"/>
                  <a:pt x="1723176" y="3217087"/>
                  <a:pt x="1722841" y="3220268"/>
                </a:cubicBezTo>
                <a:cubicBezTo>
                  <a:pt x="1722674" y="3224287"/>
                  <a:pt x="1722256" y="3229226"/>
                  <a:pt x="1721586" y="3235086"/>
                </a:cubicBezTo>
                <a:cubicBezTo>
                  <a:pt x="1721251" y="3237430"/>
                  <a:pt x="1722339" y="3239272"/>
                  <a:pt x="1724851" y="3240611"/>
                </a:cubicBezTo>
                <a:cubicBezTo>
                  <a:pt x="1727195" y="3241951"/>
                  <a:pt x="1730125" y="3242621"/>
                  <a:pt x="1733641" y="3242621"/>
                </a:cubicBezTo>
                <a:cubicBezTo>
                  <a:pt x="1736989" y="3242621"/>
                  <a:pt x="1739836" y="3241951"/>
                  <a:pt x="1742180" y="3240611"/>
                </a:cubicBezTo>
                <a:cubicBezTo>
                  <a:pt x="1744859" y="3239272"/>
                  <a:pt x="1746115" y="3237430"/>
                  <a:pt x="1745947" y="3235086"/>
                </a:cubicBezTo>
                <a:cubicBezTo>
                  <a:pt x="1745277" y="3230398"/>
                  <a:pt x="1744859" y="3223198"/>
                  <a:pt x="1744692" y="3213487"/>
                </a:cubicBezTo>
                <a:cubicBezTo>
                  <a:pt x="1744524" y="3200763"/>
                  <a:pt x="1745110" y="3191135"/>
                  <a:pt x="1746449" y="3184606"/>
                </a:cubicBezTo>
                <a:cubicBezTo>
                  <a:pt x="1732217" y="3184773"/>
                  <a:pt x="1723428" y="3184606"/>
                  <a:pt x="1720079" y="3184103"/>
                </a:cubicBezTo>
                <a:cubicBezTo>
                  <a:pt x="1716395" y="3183433"/>
                  <a:pt x="1714554" y="3181759"/>
                  <a:pt x="1714554" y="3179080"/>
                </a:cubicBezTo>
                <a:lnTo>
                  <a:pt x="1714554" y="3099215"/>
                </a:lnTo>
                <a:cubicBezTo>
                  <a:pt x="1714554" y="3096369"/>
                  <a:pt x="1715893" y="3094611"/>
                  <a:pt x="1718572" y="3093941"/>
                </a:cubicBezTo>
                <a:cubicBezTo>
                  <a:pt x="1720916" y="3093272"/>
                  <a:pt x="1725939" y="3093188"/>
                  <a:pt x="1733641" y="3093690"/>
                </a:cubicBezTo>
                <a:cubicBezTo>
                  <a:pt x="1737324" y="3094025"/>
                  <a:pt x="1740338" y="3093104"/>
                  <a:pt x="1742682" y="3090928"/>
                </a:cubicBezTo>
                <a:cubicBezTo>
                  <a:pt x="1744692" y="3088918"/>
                  <a:pt x="1745696" y="3086323"/>
                  <a:pt x="1745696" y="3083142"/>
                </a:cubicBezTo>
                <a:cubicBezTo>
                  <a:pt x="1745696" y="3079961"/>
                  <a:pt x="1744692" y="3077282"/>
                  <a:pt x="1742682" y="3075105"/>
                </a:cubicBezTo>
                <a:cubicBezTo>
                  <a:pt x="1740338" y="3072761"/>
                  <a:pt x="1737324" y="3071673"/>
                  <a:pt x="1733641" y="3071840"/>
                </a:cubicBezTo>
                <a:close/>
                <a:moveTo>
                  <a:pt x="1933424" y="3071589"/>
                </a:moveTo>
                <a:cubicBezTo>
                  <a:pt x="1931415" y="3071422"/>
                  <a:pt x="1929825" y="3072510"/>
                  <a:pt x="1928652" y="3074854"/>
                </a:cubicBezTo>
                <a:cubicBezTo>
                  <a:pt x="1927648" y="3076863"/>
                  <a:pt x="1927145" y="3079458"/>
                  <a:pt x="1927145" y="3082640"/>
                </a:cubicBezTo>
                <a:cubicBezTo>
                  <a:pt x="1927145" y="3085653"/>
                  <a:pt x="1927564" y="3088249"/>
                  <a:pt x="1928401" y="3090425"/>
                </a:cubicBezTo>
                <a:cubicBezTo>
                  <a:pt x="1929573" y="3092937"/>
                  <a:pt x="1931080" y="3094192"/>
                  <a:pt x="1932922" y="3094192"/>
                </a:cubicBezTo>
                <a:lnTo>
                  <a:pt x="1935182" y="3093941"/>
                </a:lnTo>
                <a:cubicBezTo>
                  <a:pt x="1937861" y="3093774"/>
                  <a:pt x="1939703" y="3093858"/>
                  <a:pt x="1940708" y="3094192"/>
                </a:cubicBezTo>
                <a:cubicBezTo>
                  <a:pt x="1942549" y="3094695"/>
                  <a:pt x="1943470" y="3095783"/>
                  <a:pt x="1943470" y="3097457"/>
                </a:cubicBezTo>
                <a:lnTo>
                  <a:pt x="1943470" y="3178076"/>
                </a:lnTo>
                <a:cubicBezTo>
                  <a:pt x="1943470" y="3180922"/>
                  <a:pt x="1941880" y="3182848"/>
                  <a:pt x="1938699" y="3183852"/>
                </a:cubicBezTo>
                <a:cubicBezTo>
                  <a:pt x="1936522" y="3184522"/>
                  <a:pt x="1934262" y="3184606"/>
                  <a:pt x="1931917" y="3184103"/>
                </a:cubicBezTo>
                <a:cubicBezTo>
                  <a:pt x="1930243" y="3183768"/>
                  <a:pt x="1928987" y="3184773"/>
                  <a:pt x="1928150" y="3187117"/>
                </a:cubicBezTo>
                <a:cubicBezTo>
                  <a:pt x="1927313" y="3189294"/>
                  <a:pt x="1926978" y="3191972"/>
                  <a:pt x="1927145" y="3195154"/>
                </a:cubicBezTo>
                <a:cubicBezTo>
                  <a:pt x="1927313" y="3198335"/>
                  <a:pt x="1927983" y="3201014"/>
                  <a:pt x="1929155" y="3203190"/>
                </a:cubicBezTo>
                <a:cubicBezTo>
                  <a:pt x="1930327" y="3205534"/>
                  <a:pt x="1931834" y="3206539"/>
                  <a:pt x="1933675" y="3206204"/>
                </a:cubicBezTo>
                <a:cubicBezTo>
                  <a:pt x="1940038" y="3205534"/>
                  <a:pt x="1947238" y="3205200"/>
                  <a:pt x="1955274" y="3205200"/>
                </a:cubicBezTo>
                <a:cubicBezTo>
                  <a:pt x="1963478" y="3205200"/>
                  <a:pt x="1971013" y="3205618"/>
                  <a:pt x="1977877" y="3206455"/>
                </a:cubicBezTo>
                <a:cubicBezTo>
                  <a:pt x="1979719" y="3206455"/>
                  <a:pt x="1981226" y="3205283"/>
                  <a:pt x="1982398" y="3202939"/>
                </a:cubicBezTo>
                <a:cubicBezTo>
                  <a:pt x="1983235" y="3200763"/>
                  <a:pt x="1983654" y="3198084"/>
                  <a:pt x="1983654" y="3194903"/>
                </a:cubicBezTo>
                <a:cubicBezTo>
                  <a:pt x="1983486" y="3191721"/>
                  <a:pt x="1982900" y="3189043"/>
                  <a:pt x="1981896" y="3186866"/>
                </a:cubicBezTo>
                <a:cubicBezTo>
                  <a:pt x="1980891" y="3184354"/>
                  <a:pt x="1979552" y="3183266"/>
                  <a:pt x="1977877" y="3183601"/>
                </a:cubicBezTo>
                <a:cubicBezTo>
                  <a:pt x="1973692" y="3183936"/>
                  <a:pt x="1970929" y="3183852"/>
                  <a:pt x="1969590" y="3183350"/>
                </a:cubicBezTo>
                <a:cubicBezTo>
                  <a:pt x="1967580" y="3182513"/>
                  <a:pt x="1966576" y="3180671"/>
                  <a:pt x="1966576" y="3177824"/>
                </a:cubicBezTo>
                <a:lnTo>
                  <a:pt x="1966576" y="3116796"/>
                </a:lnTo>
                <a:lnTo>
                  <a:pt x="1993197" y="3175313"/>
                </a:lnTo>
                <a:cubicBezTo>
                  <a:pt x="1995709" y="3180503"/>
                  <a:pt x="1999225" y="3183099"/>
                  <a:pt x="2003746" y="3183099"/>
                </a:cubicBezTo>
                <a:cubicBezTo>
                  <a:pt x="2008099" y="3183099"/>
                  <a:pt x="2011698" y="3180503"/>
                  <a:pt x="2014545" y="3175313"/>
                </a:cubicBezTo>
                <a:lnTo>
                  <a:pt x="2040915" y="3116796"/>
                </a:lnTo>
                <a:lnTo>
                  <a:pt x="2040915" y="3181843"/>
                </a:lnTo>
                <a:cubicBezTo>
                  <a:pt x="2040915" y="3183350"/>
                  <a:pt x="2039241" y="3184187"/>
                  <a:pt x="2035893" y="3184354"/>
                </a:cubicBezTo>
                <a:cubicBezTo>
                  <a:pt x="2034218" y="3184354"/>
                  <a:pt x="2031288" y="3184187"/>
                  <a:pt x="2027102" y="3183852"/>
                </a:cubicBezTo>
                <a:lnTo>
                  <a:pt x="2026098" y="3183852"/>
                </a:lnTo>
                <a:cubicBezTo>
                  <a:pt x="2022079" y="3184354"/>
                  <a:pt x="2020237" y="3188205"/>
                  <a:pt x="2020572" y="3195405"/>
                </a:cubicBezTo>
                <a:cubicBezTo>
                  <a:pt x="2020907" y="3202772"/>
                  <a:pt x="2023084" y="3206455"/>
                  <a:pt x="2027102" y="3206455"/>
                </a:cubicBezTo>
                <a:cubicBezTo>
                  <a:pt x="2035641" y="3205953"/>
                  <a:pt x="2044264" y="3205702"/>
                  <a:pt x="2052970" y="3205702"/>
                </a:cubicBezTo>
                <a:cubicBezTo>
                  <a:pt x="2061509" y="3205702"/>
                  <a:pt x="2069630" y="3205953"/>
                  <a:pt x="2077331" y="3206455"/>
                </a:cubicBezTo>
                <a:cubicBezTo>
                  <a:pt x="2079341" y="3206455"/>
                  <a:pt x="2080931" y="3205200"/>
                  <a:pt x="2082103" y="3202688"/>
                </a:cubicBezTo>
                <a:cubicBezTo>
                  <a:pt x="2083108" y="3200679"/>
                  <a:pt x="2083610" y="3198084"/>
                  <a:pt x="2083610" y="3194903"/>
                </a:cubicBezTo>
                <a:cubicBezTo>
                  <a:pt x="2083610" y="3191721"/>
                  <a:pt x="2083108" y="3189043"/>
                  <a:pt x="2082103" y="3186866"/>
                </a:cubicBezTo>
                <a:cubicBezTo>
                  <a:pt x="2081266" y="3184689"/>
                  <a:pt x="2080178" y="3183768"/>
                  <a:pt x="2078838" y="3184103"/>
                </a:cubicBezTo>
                <a:cubicBezTo>
                  <a:pt x="2074318" y="3184773"/>
                  <a:pt x="2071053" y="3185024"/>
                  <a:pt x="2069044" y="3184857"/>
                </a:cubicBezTo>
                <a:cubicBezTo>
                  <a:pt x="2065695" y="3184689"/>
                  <a:pt x="2064021" y="3183601"/>
                  <a:pt x="2064021" y="3181592"/>
                </a:cubicBezTo>
                <a:lnTo>
                  <a:pt x="2064021" y="3097457"/>
                </a:lnTo>
                <a:cubicBezTo>
                  <a:pt x="2064021" y="3095616"/>
                  <a:pt x="2065528" y="3094444"/>
                  <a:pt x="2068541" y="3093941"/>
                </a:cubicBezTo>
                <a:cubicBezTo>
                  <a:pt x="2070885" y="3093606"/>
                  <a:pt x="2073481" y="3093690"/>
                  <a:pt x="2076327" y="3094192"/>
                </a:cubicBezTo>
                <a:cubicBezTo>
                  <a:pt x="2078838" y="3094695"/>
                  <a:pt x="2080764" y="3093774"/>
                  <a:pt x="2082103" y="3091430"/>
                </a:cubicBezTo>
                <a:cubicBezTo>
                  <a:pt x="2083275" y="3089421"/>
                  <a:pt x="2083778" y="3086742"/>
                  <a:pt x="2083610" y="3083393"/>
                </a:cubicBezTo>
                <a:cubicBezTo>
                  <a:pt x="2083610" y="3080212"/>
                  <a:pt x="2083108" y="3077449"/>
                  <a:pt x="2082103" y="3075105"/>
                </a:cubicBezTo>
                <a:cubicBezTo>
                  <a:pt x="2080931" y="3072594"/>
                  <a:pt x="2079592" y="3071505"/>
                  <a:pt x="2078085" y="3071840"/>
                </a:cubicBezTo>
                <a:cubicBezTo>
                  <a:pt x="2071053" y="3072343"/>
                  <a:pt x="2065444" y="3072510"/>
                  <a:pt x="2061258" y="3072343"/>
                </a:cubicBezTo>
                <a:cubicBezTo>
                  <a:pt x="2056738" y="3072343"/>
                  <a:pt x="2052049" y="3072091"/>
                  <a:pt x="2047194" y="3071589"/>
                </a:cubicBezTo>
                <a:cubicBezTo>
                  <a:pt x="2043008" y="3071254"/>
                  <a:pt x="2040078" y="3071840"/>
                  <a:pt x="2038404" y="3073347"/>
                </a:cubicBezTo>
                <a:cubicBezTo>
                  <a:pt x="2037232" y="3074184"/>
                  <a:pt x="2036060" y="3076110"/>
                  <a:pt x="2034888" y="3079124"/>
                </a:cubicBezTo>
                <a:lnTo>
                  <a:pt x="2033381" y="3082891"/>
                </a:lnTo>
                <a:lnTo>
                  <a:pt x="2005504" y="3148189"/>
                </a:lnTo>
                <a:cubicBezTo>
                  <a:pt x="2005001" y="3149696"/>
                  <a:pt x="2004415" y="3150449"/>
                  <a:pt x="2003746" y="3150449"/>
                </a:cubicBezTo>
                <a:cubicBezTo>
                  <a:pt x="2003243" y="3150449"/>
                  <a:pt x="2002657" y="3149696"/>
                  <a:pt x="2001987" y="3148189"/>
                </a:cubicBezTo>
                <a:lnTo>
                  <a:pt x="1974612" y="3083895"/>
                </a:lnTo>
                <a:lnTo>
                  <a:pt x="1973608" y="3081635"/>
                </a:lnTo>
                <a:cubicBezTo>
                  <a:pt x="1971933" y="3077952"/>
                  <a:pt x="1970511" y="3075440"/>
                  <a:pt x="1969338" y="3074101"/>
                </a:cubicBezTo>
                <a:cubicBezTo>
                  <a:pt x="1967162" y="3072091"/>
                  <a:pt x="1964399" y="3071254"/>
                  <a:pt x="1961050" y="3071589"/>
                </a:cubicBezTo>
                <a:cubicBezTo>
                  <a:pt x="1956864" y="3072091"/>
                  <a:pt x="1952846" y="3072343"/>
                  <a:pt x="1948995" y="3072343"/>
                </a:cubicBezTo>
                <a:cubicBezTo>
                  <a:pt x="1946484" y="3072343"/>
                  <a:pt x="1941796" y="3072091"/>
                  <a:pt x="1934931" y="3071589"/>
                </a:cubicBezTo>
                <a:close/>
                <a:moveTo>
                  <a:pt x="1063133" y="3071589"/>
                </a:moveTo>
                <a:cubicBezTo>
                  <a:pt x="1060789" y="3071087"/>
                  <a:pt x="1059030" y="3071924"/>
                  <a:pt x="1057858" y="3074101"/>
                </a:cubicBezTo>
                <a:cubicBezTo>
                  <a:pt x="1056686" y="3076277"/>
                  <a:pt x="1056100" y="3078956"/>
                  <a:pt x="1056100" y="3082137"/>
                </a:cubicBezTo>
                <a:cubicBezTo>
                  <a:pt x="1056100" y="3085319"/>
                  <a:pt x="1056686" y="3087914"/>
                  <a:pt x="1057858" y="3089923"/>
                </a:cubicBezTo>
                <a:cubicBezTo>
                  <a:pt x="1059030" y="3092435"/>
                  <a:pt x="1060789" y="3093523"/>
                  <a:pt x="1063133" y="3093188"/>
                </a:cubicBezTo>
                <a:cubicBezTo>
                  <a:pt x="1067318" y="3092686"/>
                  <a:pt x="1070751" y="3092769"/>
                  <a:pt x="1073430" y="3093439"/>
                </a:cubicBezTo>
                <a:cubicBezTo>
                  <a:pt x="1077448" y="3094276"/>
                  <a:pt x="1079457" y="3096034"/>
                  <a:pt x="1079457" y="3098713"/>
                </a:cubicBezTo>
                <a:lnTo>
                  <a:pt x="1079457" y="3181843"/>
                </a:lnTo>
                <a:cubicBezTo>
                  <a:pt x="1079457" y="3183685"/>
                  <a:pt x="1077448" y="3184857"/>
                  <a:pt x="1073430" y="3185359"/>
                </a:cubicBezTo>
                <a:cubicBezTo>
                  <a:pt x="1070081" y="3185526"/>
                  <a:pt x="1066649" y="3185191"/>
                  <a:pt x="1063133" y="3184354"/>
                </a:cubicBezTo>
                <a:cubicBezTo>
                  <a:pt x="1060789" y="3183852"/>
                  <a:pt x="1059030" y="3184857"/>
                  <a:pt x="1057858" y="3187368"/>
                </a:cubicBezTo>
                <a:cubicBezTo>
                  <a:pt x="1056686" y="3189377"/>
                  <a:pt x="1056100" y="3191972"/>
                  <a:pt x="1056100" y="3195154"/>
                </a:cubicBezTo>
                <a:cubicBezTo>
                  <a:pt x="1056100" y="3198335"/>
                  <a:pt x="1056686" y="3201014"/>
                  <a:pt x="1057858" y="3203190"/>
                </a:cubicBezTo>
                <a:cubicBezTo>
                  <a:pt x="1059030" y="3205367"/>
                  <a:pt x="1060789" y="3206288"/>
                  <a:pt x="1063133" y="3205953"/>
                </a:cubicBezTo>
                <a:cubicBezTo>
                  <a:pt x="1068323" y="3205618"/>
                  <a:pt x="1074351" y="3205451"/>
                  <a:pt x="1081215" y="3205451"/>
                </a:cubicBezTo>
                <a:cubicBezTo>
                  <a:pt x="1088080" y="3205451"/>
                  <a:pt x="1095196" y="3205618"/>
                  <a:pt x="1102563" y="3205953"/>
                </a:cubicBezTo>
                <a:lnTo>
                  <a:pt x="1102563" y="3154719"/>
                </a:lnTo>
                <a:lnTo>
                  <a:pt x="1120897" y="3139650"/>
                </a:lnTo>
                <a:lnTo>
                  <a:pt x="1146011" y="3176066"/>
                </a:lnTo>
                <a:cubicBezTo>
                  <a:pt x="1148188" y="3178913"/>
                  <a:pt x="1149192" y="3181173"/>
                  <a:pt x="1149025" y="3182848"/>
                </a:cubicBezTo>
                <a:cubicBezTo>
                  <a:pt x="1149025" y="3184354"/>
                  <a:pt x="1148020" y="3184857"/>
                  <a:pt x="1146011" y="3184354"/>
                </a:cubicBezTo>
                <a:cubicBezTo>
                  <a:pt x="1143500" y="3183852"/>
                  <a:pt x="1141407" y="3184773"/>
                  <a:pt x="1139733" y="3187117"/>
                </a:cubicBezTo>
                <a:cubicBezTo>
                  <a:pt x="1138393" y="3189294"/>
                  <a:pt x="1137640" y="3191889"/>
                  <a:pt x="1137472" y="3194903"/>
                </a:cubicBezTo>
                <a:cubicBezTo>
                  <a:pt x="1137472" y="3198084"/>
                  <a:pt x="1138142" y="3200679"/>
                  <a:pt x="1139481" y="3202688"/>
                </a:cubicBezTo>
                <a:cubicBezTo>
                  <a:pt x="1141156" y="3205032"/>
                  <a:pt x="1143584" y="3206120"/>
                  <a:pt x="1146765" y="3205953"/>
                </a:cubicBezTo>
                <a:cubicBezTo>
                  <a:pt x="1153295" y="3205451"/>
                  <a:pt x="1162252" y="3205200"/>
                  <a:pt x="1173637" y="3205200"/>
                </a:cubicBezTo>
                <a:cubicBezTo>
                  <a:pt x="1182679" y="3205367"/>
                  <a:pt x="1190799" y="3205618"/>
                  <a:pt x="1197999" y="3205953"/>
                </a:cubicBezTo>
                <a:cubicBezTo>
                  <a:pt x="1200510" y="3206120"/>
                  <a:pt x="1202519" y="3204949"/>
                  <a:pt x="1204026" y="3202437"/>
                </a:cubicBezTo>
                <a:cubicBezTo>
                  <a:pt x="1205366" y="3200260"/>
                  <a:pt x="1206036" y="3197665"/>
                  <a:pt x="1206036" y="3194652"/>
                </a:cubicBezTo>
                <a:cubicBezTo>
                  <a:pt x="1206036" y="3191470"/>
                  <a:pt x="1205366" y="3188875"/>
                  <a:pt x="1204026" y="3186866"/>
                </a:cubicBezTo>
                <a:cubicBezTo>
                  <a:pt x="1202519" y="3184689"/>
                  <a:pt x="1200510" y="3183852"/>
                  <a:pt x="1197999" y="3184354"/>
                </a:cubicBezTo>
                <a:lnTo>
                  <a:pt x="1191720" y="3185108"/>
                </a:lnTo>
                <a:cubicBezTo>
                  <a:pt x="1187702" y="3185610"/>
                  <a:pt x="1185023" y="3185777"/>
                  <a:pt x="1183683" y="3185610"/>
                </a:cubicBezTo>
                <a:cubicBezTo>
                  <a:pt x="1181674" y="3185443"/>
                  <a:pt x="1180084" y="3184522"/>
                  <a:pt x="1178912" y="3182848"/>
                </a:cubicBezTo>
                <a:lnTo>
                  <a:pt x="1138477" y="3125837"/>
                </a:lnTo>
                <a:lnTo>
                  <a:pt x="1176149" y="3096453"/>
                </a:lnTo>
                <a:cubicBezTo>
                  <a:pt x="1178158" y="3094779"/>
                  <a:pt x="1180418" y="3093774"/>
                  <a:pt x="1182930" y="3093439"/>
                </a:cubicBezTo>
                <a:cubicBezTo>
                  <a:pt x="1184437" y="3093104"/>
                  <a:pt x="1186697" y="3093020"/>
                  <a:pt x="1189711" y="3093188"/>
                </a:cubicBezTo>
                <a:lnTo>
                  <a:pt x="1194985" y="3093188"/>
                </a:lnTo>
                <a:cubicBezTo>
                  <a:pt x="1197831" y="3093355"/>
                  <a:pt x="1200092" y="3092267"/>
                  <a:pt x="1201766" y="3089923"/>
                </a:cubicBezTo>
                <a:cubicBezTo>
                  <a:pt x="1203273" y="3087914"/>
                  <a:pt x="1204026" y="3085319"/>
                  <a:pt x="1204026" y="3082137"/>
                </a:cubicBezTo>
                <a:cubicBezTo>
                  <a:pt x="1204026" y="3079124"/>
                  <a:pt x="1203273" y="3076529"/>
                  <a:pt x="1201766" y="3074352"/>
                </a:cubicBezTo>
                <a:cubicBezTo>
                  <a:pt x="1200092" y="3072175"/>
                  <a:pt x="1197831" y="3071254"/>
                  <a:pt x="1194985" y="3071589"/>
                </a:cubicBezTo>
                <a:cubicBezTo>
                  <a:pt x="1184437" y="3072426"/>
                  <a:pt x="1174475" y="3072845"/>
                  <a:pt x="1165098" y="3072845"/>
                </a:cubicBezTo>
                <a:cubicBezTo>
                  <a:pt x="1153881" y="3073012"/>
                  <a:pt x="1144588" y="3072594"/>
                  <a:pt x="1137221" y="3071589"/>
                </a:cubicBezTo>
                <a:cubicBezTo>
                  <a:pt x="1134877" y="3070919"/>
                  <a:pt x="1132952" y="3071757"/>
                  <a:pt x="1131445" y="3074101"/>
                </a:cubicBezTo>
                <a:cubicBezTo>
                  <a:pt x="1130273" y="3075942"/>
                  <a:pt x="1129687" y="3078538"/>
                  <a:pt x="1129687" y="3081886"/>
                </a:cubicBezTo>
                <a:cubicBezTo>
                  <a:pt x="1129687" y="3084900"/>
                  <a:pt x="1130189" y="3087495"/>
                  <a:pt x="1131194" y="3089672"/>
                </a:cubicBezTo>
                <a:cubicBezTo>
                  <a:pt x="1132198" y="3092183"/>
                  <a:pt x="1133621" y="3093355"/>
                  <a:pt x="1135463" y="3093188"/>
                </a:cubicBezTo>
                <a:cubicBezTo>
                  <a:pt x="1138309" y="3093188"/>
                  <a:pt x="1140067" y="3093523"/>
                  <a:pt x="1140737" y="3094192"/>
                </a:cubicBezTo>
                <a:cubicBezTo>
                  <a:pt x="1141742" y="3094695"/>
                  <a:pt x="1141574" y="3095783"/>
                  <a:pt x="1140235" y="3097457"/>
                </a:cubicBezTo>
                <a:lnTo>
                  <a:pt x="1102563" y="3127344"/>
                </a:lnTo>
                <a:lnTo>
                  <a:pt x="1102563" y="3071589"/>
                </a:lnTo>
                <a:cubicBezTo>
                  <a:pt x="1096703" y="3072594"/>
                  <a:pt x="1090173" y="3073012"/>
                  <a:pt x="1082973" y="3072845"/>
                </a:cubicBezTo>
                <a:cubicBezTo>
                  <a:pt x="1077950" y="3072678"/>
                  <a:pt x="1071337" y="3072259"/>
                  <a:pt x="1063133" y="3071589"/>
                </a:cubicBezTo>
                <a:close/>
                <a:moveTo>
                  <a:pt x="276325" y="3071589"/>
                </a:moveTo>
                <a:cubicBezTo>
                  <a:pt x="274483" y="3071254"/>
                  <a:pt x="273060" y="3072175"/>
                  <a:pt x="272055" y="3074352"/>
                </a:cubicBezTo>
                <a:cubicBezTo>
                  <a:pt x="271051" y="3076361"/>
                  <a:pt x="270549" y="3078873"/>
                  <a:pt x="270549" y="3081886"/>
                </a:cubicBezTo>
                <a:cubicBezTo>
                  <a:pt x="270549" y="3084565"/>
                  <a:pt x="270800" y="3086993"/>
                  <a:pt x="271302" y="3089169"/>
                </a:cubicBezTo>
                <a:cubicBezTo>
                  <a:pt x="271972" y="3091346"/>
                  <a:pt x="272893" y="3092351"/>
                  <a:pt x="274065" y="3092183"/>
                </a:cubicBezTo>
                <a:cubicBezTo>
                  <a:pt x="278083" y="3091681"/>
                  <a:pt x="280846" y="3091681"/>
                  <a:pt x="282352" y="3092183"/>
                </a:cubicBezTo>
                <a:cubicBezTo>
                  <a:pt x="284529" y="3092686"/>
                  <a:pt x="285617" y="3094109"/>
                  <a:pt x="285617" y="3096453"/>
                </a:cubicBezTo>
                <a:lnTo>
                  <a:pt x="285617" y="3185108"/>
                </a:lnTo>
                <a:cubicBezTo>
                  <a:pt x="285617" y="3186447"/>
                  <a:pt x="284613" y="3187284"/>
                  <a:pt x="282604" y="3187619"/>
                </a:cubicBezTo>
                <a:cubicBezTo>
                  <a:pt x="280929" y="3187954"/>
                  <a:pt x="278502" y="3187870"/>
                  <a:pt x="275320" y="3187368"/>
                </a:cubicBezTo>
                <a:cubicBezTo>
                  <a:pt x="273479" y="3187033"/>
                  <a:pt x="272055" y="3187870"/>
                  <a:pt x="271051" y="3189880"/>
                </a:cubicBezTo>
                <a:cubicBezTo>
                  <a:pt x="270046" y="3191721"/>
                  <a:pt x="269544" y="3194065"/>
                  <a:pt x="269544" y="3196912"/>
                </a:cubicBezTo>
                <a:cubicBezTo>
                  <a:pt x="269544" y="3199591"/>
                  <a:pt x="269963" y="3201851"/>
                  <a:pt x="270800" y="3203693"/>
                </a:cubicBezTo>
                <a:cubicBezTo>
                  <a:pt x="271804" y="3205869"/>
                  <a:pt x="273227" y="3206874"/>
                  <a:pt x="275069" y="3206707"/>
                </a:cubicBezTo>
                <a:cubicBezTo>
                  <a:pt x="281432" y="3206204"/>
                  <a:pt x="287794" y="3205953"/>
                  <a:pt x="294156" y="3205953"/>
                </a:cubicBezTo>
                <a:cubicBezTo>
                  <a:pt x="298175" y="3205953"/>
                  <a:pt x="304119" y="3206037"/>
                  <a:pt x="311988" y="3206204"/>
                </a:cubicBezTo>
                <a:lnTo>
                  <a:pt x="319773" y="3206707"/>
                </a:lnTo>
                <a:cubicBezTo>
                  <a:pt x="321783" y="3206707"/>
                  <a:pt x="323373" y="3205618"/>
                  <a:pt x="324545" y="3203442"/>
                </a:cubicBezTo>
                <a:cubicBezTo>
                  <a:pt x="325550" y="3201600"/>
                  <a:pt x="326052" y="3199339"/>
                  <a:pt x="326052" y="3196661"/>
                </a:cubicBezTo>
                <a:cubicBezTo>
                  <a:pt x="326052" y="3193814"/>
                  <a:pt x="325550" y="3191554"/>
                  <a:pt x="324545" y="3189880"/>
                </a:cubicBezTo>
                <a:cubicBezTo>
                  <a:pt x="323373" y="3187870"/>
                  <a:pt x="321783" y="3187033"/>
                  <a:pt x="319773" y="3187368"/>
                </a:cubicBezTo>
                <a:lnTo>
                  <a:pt x="317764" y="3187368"/>
                </a:lnTo>
                <a:cubicBezTo>
                  <a:pt x="315085" y="3187536"/>
                  <a:pt x="313160" y="3187536"/>
                  <a:pt x="311988" y="3187368"/>
                </a:cubicBezTo>
                <a:cubicBezTo>
                  <a:pt x="309811" y="3187033"/>
                  <a:pt x="308723" y="3186196"/>
                  <a:pt x="308723" y="3184857"/>
                </a:cubicBezTo>
                <a:lnTo>
                  <a:pt x="308723" y="3145678"/>
                </a:lnTo>
                <a:lnTo>
                  <a:pt x="362217" y="3145678"/>
                </a:lnTo>
                <a:lnTo>
                  <a:pt x="362217" y="3184606"/>
                </a:lnTo>
                <a:cubicBezTo>
                  <a:pt x="362050" y="3185777"/>
                  <a:pt x="360627" y="3186615"/>
                  <a:pt x="357948" y="3187117"/>
                </a:cubicBezTo>
                <a:cubicBezTo>
                  <a:pt x="355604" y="3187619"/>
                  <a:pt x="353009" y="3187619"/>
                  <a:pt x="350162" y="3187117"/>
                </a:cubicBezTo>
                <a:cubicBezTo>
                  <a:pt x="347986" y="3186615"/>
                  <a:pt x="346311" y="3187284"/>
                  <a:pt x="345139" y="3189126"/>
                </a:cubicBezTo>
                <a:cubicBezTo>
                  <a:pt x="343967" y="3190968"/>
                  <a:pt x="343381" y="3193312"/>
                  <a:pt x="343381" y="3196158"/>
                </a:cubicBezTo>
                <a:cubicBezTo>
                  <a:pt x="343214" y="3199005"/>
                  <a:pt x="343716" y="3201432"/>
                  <a:pt x="344888" y="3203442"/>
                </a:cubicBezTo>
                <a:cubicBezTo>
                  <a:pt x="346060" y="3205618"/>
                  <a:pt x="347818" y="3206707"/>
                  <a:pt x="350162" y="3206707"/>
                </a:cubicBezTo>
                <a:cubicBezTo>
                  <a:pt x="358366" y="3206037"/>
                  <a:pt x="366403" y="3205702"/>
                  <a:pt x="374272" y="3205702"/>
                </a:cubicBezTo>
                <a:cubicBezTo>
                  <a:pt x="381974" y="3205534"/>
                  <a:pt x="390764" y="3205786"/>
                  <a:pt x="400643" y="3206455"/>
                </a:cubicBezTo>
                <a:cubicBezTo>
                  <a:pt x="402317" y="3206958"/>
                  <a:pt x="403740" y="3206120"/>
                  <a:pt x="404912" y="3203944"/>
                </a:cubicBezTo>
                <a:cubicBezTo>
                  <a:pt x="406084" y="3202102"/>
                  <a:pt x="406670" y="3199674"/>
                  <a:pt x="406670" y="3196661"/>
                </a:cubicBezTo>
                <a:cubicBezTo>
                  <a:pt x="406838" y="3193814"/>
                  <a:pt x="406503" y="3191386"/>
                  <a:pt x="405666" y="3189377"/>
                </a:cubicBezTo>
                <a:cubicBezTo>
                  <a:pt x="404661" y="3187201"/>
                  <a:pt x="403322" y="3186364"/>
                  <a:pt x="401647" y="3186866"/>
                </a:cubicBezTo>
                <a:lnTo>
                  <a:pt x="399890" y="3186866"/>
                </a:lnTo>
                <a:cubicBezTo>
                  <a:pt x="395034" y="3187368"/>
                  <a:pt x="391685" y="3187619"/>
                  <a:pt x="389844" y="3187619"/>
                </a:cubicBezTo>
                <a:cubicBezTo>
                  <a:pt x="386830" y="3187619"/>
                  <a:pt x="385323" y="3187117"/>
                  <a:pt x="385323" y="3186112"/>
                </a:cubicBezTo>
                <a:lnTo>
                  <a:pt x="385323" y="3092937"/>
                </a:lnTo>
                <a:cubicBezTo>
                  <a:pt x="385323" y="3091765"/>
                  <a:pt x="386579" y="3091011"/>
                  <a:pt x="389090" y="3090677"/>
                </a:cubicBezTo>
                <a:cubicBezTo>
                  <a:pt x="391099" y="3090509"/>
                  <a:pt x="393778" y="3090677"/>
                  <a:pt x="397127" y="3091179"/>
                </a:cubicBezTo>
                <a:cubicBezTo>
                  <a:pt x="398801" y="3091179"/>
                  <a:pt x="400141" y="3090174"/>
                  <a:pt x="401145" y="3088165"/>
                </a:cubicBezTo>
                <a:cubicBezTo>
                  <a:pt x="402150" y="3086156"/>
                  <a:pt x="402568" y="3083812"/>
                  <a:pt x="402401" y="3081133"/>
                </a:cubicBezTo>
                <a:cubicBezTo>
                  <a:pt x="402234" y="3078286"/>
                  <a:pt x="401564" y="3075942"/>
                  <a:pt x="400392" y="3074101"/>
                </a:cubicBezTo>
                <a:cubicBezTo>
                  <a:pt x="399052" y="3072091"/>
                  <a:pt x="397294" y="3071254"/>
                  <a:pt x="395118" y="3071589"/>
                </a:cubicBezTo>
                <a:cubicBezTo>
                  <a:pt x="388923" y="3072259"/>
                  <a:pt x="381891" y="3072594"/>
                  <a:pt x="374021" y="3072594"/>
                </a:cubicBezTo>
                <a:cubicBezTo>
                  <a:pt x="366654" y="3072426"/>
                  <a:pt x="358869" y="3072091"/>
                  <a:pt x="350665" y="3071589"/>
                </a:cubicBezTo>
                <a:cubicBezTo>
                  <a:pt x="348655" y="3071254"/>
                  <a:pt x="347065" y="3072175"/>
                  <a:pt x="345893" y="3074352"/>
                </a:cubicBezTo>
                <a:cubicBezTo>
                  <a:pt x="345056" y="3076361"/>
                  <a:pt x="344721" y="3078789"/>
                  <a:pt x="344888" y="3081635"/>
                </a:cubicBezTo>
                <a:cubicBezTo>
                  <a:pt x="344888" y="3084482"/>
                  <a:pt x="345474" y="3086826"/>
                  <a:pt x="346646" y="3088667"/>
                </a:cubicBezTo>
                <a:cubicBezTo>
                  <a:pt x="347986" y="3090844"/>
                  <a:pt x="349744" y="3091765"/>
                  <a:pt x="351920" y="3091430"/>
                </a:cubicBezTo>
                <a:cubicBezTo>
                  <a:pt x="354599" y="3090928"/>
                  <a:pt x="356692" y="3090844"/>
                  <a:pt x="358199" y="3091179"/>
                </a:cubicBezTo>
                <a:cubicBezTo>
                  <a:pt x="360878" y="3091514"/>
                  <a:pt x="362217" y="3092769"/>
                  <a:pt x="362217" y="3094946"/>
                </a:cubicBezTo>
                <a:lnTo>
                  <a:pt x="362217" y="3126088"/>
                </a:lnTo>
                <a:lnTo>
                  <a:pt x="308723" y="3126088"/>
                </a:lnTo>
                <a:lnTo>
                  <a:pt x="308723" y="3094444"/>
                </a:lnTo>
                <a:cubicBezTo>
                  <a:pt x="308723" y="3092602"/>
                  <a:pt x="309811" y="3091430"/>
                  <a:pt x="311988" y="3090928"/>
                </a:cubicBezTo>
                <a:cubicBezTo>
                  <a:pt x="313662" y="3090760"/>
                  <a:pt x="316425" y="3090928"/>
                  <a:pt x="320276" y="3091430"/>
                </a:cubicBezTo>
                <a:cubicBezTo>
                  <a:pt x="322285" y="3091597"/>
                  <a:pt x="323792" y="3090509"/>
                  <a:pt x="324796" y="3088165"/>
                </a:cubicBezTo>
                <a:cubicBezTo>
                  <a:pt x="325634" y="3086323"/>
                  <a:pt x="325968" y="3083979"/>
                  <a:pt x="325801" y="3081133"/>
                </a:cubicBezTo>
                <a:cubicBezTo>
                  <a:pt x="325634" y="3078119"/>
                  <a:pt x="324964" y="3075691"/>
                  <a:pt x="323792" y="3073850"/>
                </a:cubicBezTo>
                <a:cubicBezTo>
                  <a:pt x="322452" y="3071840"/>
                  <a:pt x="320862" y="3071087"/>
                  <a:pt x="319020" y="3071589"/>
                </a:cubicBezTo>
                <a:cubicBezTo>
                  <a:pt x="313160" y="3072259"/>
                  <a:pt x="306212" y="3072594"/>
                  <a:pt x="298175" y="3072594"/>
                </a:cubicBezTo>
                <a:cubicBezTo>
                  <a:pt x="292315" y="3072426"/>
                  <a:pt x="285031" y="3072091"/>
                  <a:pt x="276325" y="3071589"/>
                </a:cubicBezTo>
                <a:close/>
                <a:moveTo>
                  <a:pt x="2737855" y="3071527"/>
                </a:moveTo>
                <a:cubicBezTo>
                  <a:pt x="2735971" y="3071820"/>
                  <a:pt x="2734611" y="3072426"/>
                  <a:pt x="2733774" y="3073347"/>
                </a:cubicBezTo>
                <a:cubicBezTo>
                  <a:pt x="2732434" y="3074687"/>
                  <a:pt x="2731848" y="3077784"/>
                  <a:pt x="2732016" y="3082640"/>
                </a:cubicBezTo>
                <a:cubicBezTo>
                  <a:pt x="2732016" y="3088332"/>
                  <a:pt x="2731765" y="3094862"/>
                  <a:pt x="2731262" y="3102229"/>
                </a:cubicBezTo>
                <a:cubicBezTo>
                  <a:pt x="2730593" y="3111773"/>
                  <a:pt x="2729672" y="3120144"/>
                  <a:pt x="2728500" y="3127344"/>
                </a:cubicBezTo>
                <a:cubicBezTo>
                  <a:pt x="2727830" y="3130190"/>
                  <a:pt x="2728751" y="3132534"/>
                  <a:pt x="2731262" y="3134376"/>
                </a:cubicBezTo>
                <a:cubicBezTo>
                  <a:pt x="2733439" y="3135883"/>
                  <a:pt x="2736285" y="3136636"/>
                  <a:pt x="2739801" y="3136636"/>
                </a:cubicBezTo>
                <a:cubicBezTo>
                  <a:pt x="2743150" y="3136636"/>
                  <a:pt x="2745913" y="3135883"/>
                  <a:pt x="2748089" y="3134376"/>
                </a:cubicBezTo>
                <a:cubicBezTo>
                  <a:pt x="2750433" y="3132534"/>
                  <a:pt x="2751270" y="3130190"/>
                  <a:pt x="2750601" y="3127344"/>
                </a:cubicBezTo>
                <a:lnTo>
                  <a:pt x="2750098" y="3120061"/>
                </a:lnTo>
                <a:cubicBezTo>
                  <a:pt x="2749931" y="3117047"/>
                  <a:pt x="2749931" y="3114619"/>
                  <a:pt x="2750098" y="3112777"/>
                </a:cubicBezTo>
                <a:cubicBezTo>
                  <a:pt x="2750098" y="3109931"/>
                  <a:pt x="2750350" y="3106750"/>
                  <a:pt x="2750852" y="3103234"/>
                </a:cubicBezTo>
                <a:cubicBezTo>
                  <a:pt x="2751522" y="3098546"/>
                  <a:pt x="2753029" y="3095448"/>
                  <a:pt x="2755373" y="3093941"/>
                </a:cubicBezTo>
                <a:cubicBezTo>
                  <a:pt x="2757382" y="3092602"/>
                  <a:pt x="2761233" y="3091932"/>
                  <a:pt x="2766925" y="3091932"/>
                </a:cubicBezTo>
                <a:cubicBezTo>
                  <a:pt x="2772116" y="3091932"/>
                  <a:pt x="2775632" y="3092518"/>
                  <a:pt x="2777474" y="3093690"/>
                </a:cubicBezTo>
                <a:cubicBezTo>
                  <a:pt x="2779483" y="3095030"/>
                  <a:pt x="2780487" y="3097625"/>
                  <a:pt x="2780487" y="3101476"/>
                </a:cubicBezTo>
                <a:lnTo>
                  <a:pt x="2780487" y="3180839"/>
                </a:lnTo>
                <a:cubicBezTo>
                  <a:pt x="2780487" y="3184522"/>
                  <a:pt x="2777725" y="3186447"/>
                  <a:pt x="2772199" y="3186615"/>
                </a:cubicBezTo>
                <a:cubicBezTo>
                  <a:pt x="2768516" y="3186782"/>
                  <a:pt x="2763326" y="3186196"/>
                  <a:pt x="2756628" y="3184857"/>
                </a:cubicBezTo>
                <a:cubicBezTo>
                  <a:pt x="2753615" y="3184187"/>
                  <a:pt x="2751270" y="3185024"/>
                  <a:pt x="2749596" y="3187368"/>
                </a:cubicBezTo>
                <a:cubicBezTo>
                  <a:pt x="2748089" y="3189377"/>
                  <a:pt x="2747336" y="3191972"/>
                  <a:pt x="2747336" y="3195154"/>
                </a:cubicBezTo>
                <a:cubicBezTo>
                  <a:pt x="2747336" y="3198335"/>
                  <a:pt x="2748089" y="3200930"/>
                  <a:pt x="2749596" y="3202939"/>
                </a:cubicBezTo>
                <a:cubicBezTo>
                  <a:pt x="2751270" y="3205451"/>
                  <a:pt x="2753615" y="3206623"/>
                  <a:pt x="2756628" y="3206455"/>
                </a:cubicBezTo>
                <a:cubicBezTo>
                  <a:pt x="2766004" y="3205953"/>
                  <a:pt x="2777557" y="3205702"/>
                  <a:pt x="2791287" y="3205702"/>
                </a:cubicBezTo>
                <a:cubicBezTo>
                  <a:pt x="2804849" y="3205702"/>
                  <a:pt x="2816234" y="3205953"/>
                  <a:pt x="2825443" y="3206455"/>
                </a:cubicBezTo>
                <a:cubicBezTo>
                  <a:pt x="2829126" y="3206958"/>
                  <a:pt x="2832056" y="3206037"/>
                  <a:pt x="2834233" y="3203693"/>
                </a:cubicBezTo>
                <a:cubicBezTo>
                  <a:pt x="2836242" y="3201516"/>
                  <a:pt x="2837247" y="3198754"/>
                  <a:pt x="2837247" y="3195405"/>
                </a:cubicBezTo>
                <a:cubicBezTo>
                  <a:pt x="2837247" y="3192056"/>
                  <a:pt x="2836242" y="3189294"/>
                  <a:pt x="2834233" y="3187117"/>
                </a:cubicBezTo>
                <a:cubicBezTo>
                  <a:pt x="2832056" y="3184773"/>
                  <a:pt x="2829126" y="3184019"/>
                  <a:pt x="2825443" y="3184857"/>
                </a:cubicBezTo>
                <a:lnTo>
                  <a:pt x="2821173" y="3185359"/>
                </a:lnTo>
                <a:cubicBezTo>
                  <a:pt x="2814308" y="3186531"/>
                  <a:pt x="2809872" y="3186950"/>
                  <a:pt x="2807862" y="3186615"/>
                </a:cubicBezTo>
                <a:cubicBezTo>
                  <a:pt x="2805016" y="3186112"/>
                  <a:pt x="2803593" y="3184187"/>
                  <a:pt x="2803593" y="3180839"/>
                </a:cubicBezTo>
                <a:lnTo>
                  <a:pt x="2803593" y="3101476"/>
                </a:lnTo>
                <a:cubicBezTo>
                  <a:pt x="2803593" y="3097625"/>
                  <a:pt x="2804514" y="3095030"/>
                  <a:pt x="2806355" y="3093690"/>
                </a:cubicBezTo>
                <a:cubicBezTo>
                  <a:pt x="2808197" y="3092518"/>
                  <a:pt x="2811964" y="3091932"/>
                  <a:pt x="2817657" y="3091932"/>
                </a:cubicBezTo>
                <a:cubicBezTo>
                  <a:pt x="2822513" y="3091932"/>
                  <a:pt x="2826112" y="3092602"/>
                  <a:pt x="2828456" y="3093941"/>
                </a:cubicBezTo>
                <a:cubicBezTo>
                  <a:pt x="2831135" y="3095783"/>
                  <a:pt x="2832726" y="3098881"/>
                  <a:pt x="2833228" y="3103234"/>
                </a:cubicBezTo>
                <a:cubicBezTo>
                  <a:pt x="2833563" y="3107587"/>
                  <a:pt x="2833647" y="3111689"/>
                  <a:pt x="2833479" y="3115540"/>
                </a:cubicBezTo>
                <a:cubicBezTo>
                  <a:pt x="2833312" y="3118051"/>
                  <a:pt x="2833061" y="3121986"/>
                  <a:pt x="2832726" y="3127344"/>
                </a:cubicBezTo>
                <a:cubicBezTo>
                  <a:pt x="2832056" y="3130190"/>
                  <a:pt x="2833061" y="3132534"/>
                  <a:pt x="2835740" y="3134376"/>
                </a:cubicBezTo>
                <a:cubicBezTo>
                  <a:pt x="2838084" y="3135883"/>
                  <a:pt x="2841098" y="3136636"/>
                  <a:pt x="2844781" y="3136636"/>
                </a:cubicBezTo>
                <a:cubicBezTo>
                  <a:pt x="2848465" y="3136636"/>
                  <a:pt x="2851562" y="3135883"/>
                  <a:pt x="2854073" y="3134376"/>
                </a:cubicBezTo>
                <a:cubicBezTo>
                  <a:pt x="2856752" y="3132534"/>
                  <a:pt x="2857841" y="3130190"/>
                  <a:pt x="2857338" y="3127344"/>
                </a:cubicBezTo>
                <a:cubicBezTo>
                  <a:pt x="2856166" y="3119642"/>
                  <a:pt x="2855329" y="3112694"/>
                  <a:pt x="2854827" y="3106499"/>
                </a:cubicBezTo>
                <a:cubicBezTo>
                  <a:pt x="2854492" y="3099969"/>
                  <a:pt x="2854325" y="3092016"/>
                  <a:pt x="2854325" y="3082640"/>
                </a:cubicBezTo>
                <a:cubicBezTo>
                  <a:pt x="2854660" y="3077449"/>
                  <a:pt x="2853822" y="3074101"/>
                  <a:pt x="2851813" y="3072594"/>
                </a:cubicBezTo>
                <a:cubicBezTo>
                  <a:pt x="2850139" y="3071422"/>
                  <a:pt x="2846958" y="3071087"/>
                  <a:pt x="2842270" y="3071589"/>
                </a:cubicBezTo>
                <a:cubicBezTo>
                  <a:pt x="2826196" y="3072091"/>
                  <a:pt x="2808951" y="3072343"/>
                  <a:pt x="2790533" y="3072343"/>
                </a:cubicBezTo>
                <a:cubicBezTo>
                  <a:pt x="2771948" y="3072343"/>
                  <a:pt x="2756796" y="3072091"/>
                  <a:pt x="2745076" y="3071589"/>
                </a:cubicBezTo>
                <a:cubicBezTo>
                  <a:pt x="2742145" y="3071254"/>
                  <a:pt x="2739739" y="3071233"/>
                  <a:pt x="2737855" y="3071527"/>
                </a:cubicBezTo>
                <a:close/>
                <a:moveTo>
                  <a:pt x="1462309" y="3071087"/>
                </a:moveTo>
                <a:cubicBezTo>
                  <a:pt x="1458959" y="3070585"/>
                  <a:pt x="1456197" y="3071673"/>
                  <a:pt x="1454021" y="3074352"/>
                </a:cubicBezTo>
                <a:cubicBezTo>
                  <a:pt x="1452178" y="3076529"/>
                  <a:pt x="1451258" y="3079375"/>
                  <a:pt x="1451258" y="3082891"/>
                </a:cubicBezTo>
                <a:cubicBezTo>
                  <a:pt x="1451090" y="3086407"/>
                  <a:pt x="1451844" y="3089253"/>
                  <a:pt x="1453518" y="3091430"/>
                </a:cubicBezTo>
                <a:cubicBezTo>
                  <a:pt x="1455360" y="3093774"/>
                  <a:pt x="1457955" y="3094695"/>
                  <a:pt x="1461304" y="3094192"/>
                </a:cubicBezTo>
                <a:cubicBezTo>
                  <a:pt x="1466997" y="3093858"/>
                  <a:pt x="1469927" y="3093690"/>
                  <a:pt x="1470094" y="3093690"/>
                </a:cubicBezTo>
                <a:cubicBezTo>
                  <a:pt x="1470931" y="3093690"/>
                  <a:pt x="1471350" y="3094276"/>
                  <a:pt x="1471350" y="3095448"/>
                </a:cubicBezTo>
                <a:lnTo>
                  <a:pt x="1471350" y="3123074"/>
                </a:lnTo>
                <a:lnTo>
                  <a:pt x="1457035" y="3123074"/>
                </a:lnTo>
                <a:cubicBezTo>
                  <a:pt x="1456030" y="3109178"/>
                  <a:pt x="1451760" y="3097541"/>
                  <a:pt x="1444226" y="3088165"/>
                </a:cubicBezTo>
                <a:cubicBezTo>
                  <a:pt x="1435185" y="3077282"/>
                  <a:pt x="1422878" y="3071840"/>
                  <a:pt x="1407307" y="3071840"/>
                </a:cubicBezTo>
                <a:lnTo>
                  <a:pt x="1400275" y="3071840"/>
                </a:lnTo>
                <a:cubicBezTo>
                  <a:pt x="1397764" y="3071840"/>
                  <a:pt x="1395754" y="3072929"/>
                  <a:pt x="1394247" y="3075105"/>
                </a:cubicBezTo>
                <a:cubicBezTo>
                  <a:pt x="1392908" y="3077114"/>
                  <a:pt x="1392238" y="3079626"/>
                  <a:pt x="1392238" y="3082640"/>
                </a:cubicBezTo>
                <a:cubicBezTo>
                  <a:pt x="1392238" y="3085653"/>
                  <a:pt x="1392908" y="3088165"/>
                  <a:pt x="1394247" y="3090174"/>
                </a:cubicBezTo>
                <a:cubicBezTo>
                  <a:pt x="1395754" y="3092518"/>
                  <a:pt x="1397764" y="3093690"/>
                  <a:pt x="1400275" y="3093690"/>
                </a:cubicBezTo>
                <a:lnTo>
                  <a:pt x="1408312" y="3093690"/>
                </a:lnTo>
                <a:cubicBezTo>
                  <a:pt x="1414674" y="3093690"/>
                  <a:pt x="1420199" y="3096453"/>
                  <a:pt x="1424888" y="3101978"/>
                </a:cubicBezTo>
                <a:cubicBezTo>
                  <a:pt x="1430915" y="3109178"/>
                  <a:pt x="1433929" y="3119726"/>
                  <a:pt x="1433929" y="3133623"/>
                </a:cubicBezTo>
                <a:cubicBezTo>
                  <a:pt x="1433929" y="3151705"/>
                  <a:pt x="1430915" y="3165183"/>
                  <a:pt x="1424888" y="3174057"/>
                </a:cubicBezTo>
                <a:cubicBezTo>
                  <a:pt x="1420199" y="3181089"/>
                  <a:pt x="1414674" y="3184606"/>
                  <a:pt x="1408312" y="3184606"/>
                </a:cubicBezTo>
                <a:lnTo>
                  <a:pt x="1400275" y="3184606"/>
                </a:lnTo>
                <a:cubicBezTo>
                  <a:pt x="1397764" y="3184606"/>
                  <a:pt x="1395754" y="3185694"/>
                  <a:pt x="1394247" y="3187870"/>
                </a:cubicBezTo>
                <a:cubicBezTo>
                  <a:pt x="1392908" y="3189880"/>
                  <a:pt x="1392238" y="3192391"/>
                  <a:pt x="1392238" y="3195405"/>
                </a:cubicBezTo>
                <a:cubicBezTo>
                  <a:pt x="1392238" y="3198419"/>
                  <a:pt x="1392908" y="3200930"/>
                  <a:pt x="1394247" y="3202939"/>
                </a:cubicBezTo>
                <a:cubicBezTo>
                  <a:pt x="1395754" y="3205283"/>
                  <a:pt x="1397764" y="3206455"/>
                  <a:pt x="1400275" y="3206455"/>
                </a:cubicBezTo>
                <a:lnTo>
                  <a:pt x="1407307" y="3206455"/>
                </a:lnTo>
                <a:cubicBezTo>
                  <a:pt x="1423046" y="3206455"/>
                  <a:pt x="1435352" y="3200093"/>
                  <a:pt x="1444226" y="3187368"/>
                </a:cubicBezTo>
                <a:cubicBezTo>
                  <a:pt x="1451760" y="3176318"/>
                  <a:pt x="1456030" y="3162170"/>
                  <a:pt x="1457035" y="3144924"/>
                </a:cubicBezTo>
                <a:lnTo>
                  <a:pt x="1471350" y="3144924"/>
                </a:lnTo>
                <a:lnTo>
                  <a:pt x="1471350" y="3184606"/>
                </a:lnTo>
                <a:cubicBezTo>
                  <a:pt x="1471350" y="3185108"/>
                  <a:pt x="1469927" y="3185359"/>
                  <a:pt x="1467080" y="3185359"/>
                </a:cubicBezTo>
                <a:cubicBezTo>
                  <a:pt x="1464401" y="3185191"/>
                  <a:pt x="1461974" y="3184857"/>
                  <a:pt x="1459797" y="3184354"/>
                </a:cubicBezTo>
                <a:cubicBezTo>
                  <a:pt x="1456951" y="3183852"/>
                  <a:pt x="1454606" y="3184941"/>
                  <a:pt x="1452765" y="3187619"/>
                </a:cubicBezTo>
                <a:cubicBezTo>
                  <a:pt x="1451258" y="3189963"/>
                  <a:pt x="1450505" y="3192810"/>
                  <a:pt x="1450505" y="3196158"/>
                </a:cubicBezTo>
                <a:cubicBezTo>
                  <a:pt x="1450505" y="3199507"/>
                  <a:pt x="1451342" y="3202186"/>
                  <a:pt x="1453016" y="3204195"/>
                </a:cubicBezTo>
                <a:cubicBezTo>
                  <a:pt x="1455025" y="3206372"/>
                  <a:pt x="1457788" y="3207125"/>
                  <a:pt x="1461304" y="3206455"/>
                </a:cubicBezTo>
                <a:cubicBezTo>
                  <a:pt x="1467666" y="3205786"/>
                  <a:pt x="1475284" y="3205451"/>
                  <a:pt x="1484159" y="3205451"/>
                </a:cubicBezTo>
                <a:cubicBezTo>
                  <a:pt x="1492865" y="3205451"/>
                  <a:pt x="1498892" y="3205786"/>
                  <a:pt x="1502241" y="3206455"/>
                </a:cubicBezTo>
                <a:cubicBezTo>
                  <a:pt x="1506594" y="3206623"/>
                  <a:pt x="1509943" y="3205451"/>
                  <a:pt x="1512287" y="3202939"/>
                </a:cubicBezTo>
                <a:cubicBezTo>
                  <a:pt x="1514128" y="3200763"/>
                  <a:pt x="1514966" y="3197916"/>
                  <a:pt x="1514798" y="3194400"/>
                </a:cubicBezTo>
                <a:cubicBezTo>
                  <a:pt x="1514631" y="3191219"/>
                  <a:pt x="1513543" y="3188456"/>
                  <a:pt x="1511533" y="3186112"/>
                </a:cubicBezTo>
                <a:cubicBezTo>
                  <a:pt x="1509190" y="3183768"/>
                  <a:pt x="1506427" y="3182848"/>
                  <a:pt x="1503246" y="3183350"/>
                </a:cubicBezTo>
                <a:cubicBezTo>
                  <a:pt x="1500232" y="3184019"/>
                  <a:pt x="1498055" y="3184522"/>
                  <a:pt x="1496716" y="3184857"/>
                </a:cubicBezTo>
                <a:cubicBezTo>
                  <a:pt x="1495209" y="3185024"/>
                  <a:pt x="1494455" y="3184941"/>
                  <a:pt x="1494455" y="3184606"/>
                </a:cubicBezTo>
                <a:lnTo>
                  <a:pt x="1494455" y="3144924"/>
                </a:lnTo>
                <a:lnTo>
                  <a:pt x="1508520" y="3144924"/>
                </a:lnTo>
                <a:cubicBezTo>
                  <a:pt x="1509022" y="3161835"/>
                  <a:pt x="1513124" y="3176066"/>
                  <a:pt x="1520826" y="3187619"/>
                </a:cubicBezTo>
                <a:cubicBezTo>
                  <a:pt x="1529030" y="3200177"/>
                  <a:pt x="1539662" y="3206455"/>
                  <a:pt x="1552721" y="3206455"/>
                </a:cubicBezTo>
                <a:lnTo>
                  <a:pt x="1564777" y="3206455"/>
                </a:lnTo>
                <a:cubicBezTo>
                  <a:pt x="1567288" y="3206455"/>
                  <a:pt x="1569297" y="3205283"/>
                  <a:pt x="1570804" y="3202939"/>
                </a:cubicBezTo>
                <a:cubicBezTo>
                  <a:pt x="1572144" y="3200930"/>
                  <a:pt x="1572813" y="3198419"/>
                  <a:pt x="1572813" y="3195405"/>
                </a:cubicBezTo>
                <a:cubicBezTo>
                  <a:pt x="1572813" y="3192391"/>
                  <a:pt x="1572144" y="3189880"/>
                  <a:pt x="1570804" y="3187870"/>
                </a:cubicBezTo>
                <a:cubicBezTo>
                  <a:pt x="1569297" y="3185694"/>
                  <a:pt x="1567288" y="3184606"/>
                  <a:pt x="1564777" y="3184606"/>
                </a:cubicBezTo>
                <a:lnTo>
                  <a:pt x="1554982" y="3184606"/>
                </a:lnTo>
                <a:cubicBezTo>
                  <a:pt x="1548954" y="3184606"/>
                  <a:pt x="1543848" y="3181089"/>
                  <a:pt x="1539662" y="3174057"/>
                </a:cubicBezTo>
                <a:cubicBezTo>
                  <a:pt x="1534304" y="3165183"/>
                  <a:pt x="1531625" y="3151705"/>
                  <a:pt x="1531625" y="3133623"/>
                </a:cubicBezTo>
                <a:cubicBezTo>
                  <a:pt x="1531625" y="3119726"/>
                  <a:pt x="1534304" y="3109178"/>
                  <a:pt x="1539662" y="3101978"/>
                </a:cubicBezTo>
                <a:cubicBezTo>
                  <a:pt x="1544015" y="3096453"/>
                  <a:pt x="1549122" y="3093690"/>
                  <a:pt x="1554982" y="3093690"/>
                </a:cubicBezTo>
                <a:lnTo>
                  <a:pt x="1564777" y="3093690"/>
                </a:lnTo>
                <a:cubicBezTo>
                  <a:pt x="1567288" y="3093690"/>
                  <a:pt x="1569297" y="3092518"/>
                  <a:pt x="1570804" y="3090174"/>
                </a:cubicBezTo>
                <a:cubicBezTo>
                  <a:pt x="1572144" y="3088165"/>
                  <a:pt x="1572813" y="3085653"/>
                  <a:pt x="1572813" y="3082640"/>
                </a:cubicBezTo>
                <a:cubicBezTo>
                  <a:pt x="1572813" y="3079626"/>
                  <a:pt x="1572144" y="3077114"/>
                  <a:pt x="1570804" y="3075105"/>
                </a:cubicBezTo>
                <a:cubicBezTo>
                  <a:pt x="1569297" y="3072929"/>
                  <a:pt x="1567288" y="3071840"/>
                  <a:pt x="1564777" y="3071840"/>
                </a:cubicBezTo>
                <a:lnTo>
                  <a:pt x="1552721" y="3071840"/>
                </a:lnTo>
                <a:cubicBezTo>
                  <a:pt x="1539829" y="3071840"/>
                  <a:pt x="1529197" y="3077282"/>
                  <a:pt x="1520826" y="3088165"/>
                </a:cubicBezTo>
                <a:cubicBezTo>
                  <a:pt x="1513291" y="3098043"/>
                  <a:pt x="1509190" y="3109680"/>
                  <a:pt x="1508520" y="3123074"/>
                </a:cubicBezTo>
                <a:lnTo>
                  <a:pt x="1494455" y="3123074"/>
                </a:lnTo>
                <a:lnTo>
                  <a:pt x="1494455" y="3093690"/>
                </a:lnTo>
                <a:cubicBezTo>
                  <a:pt x="1494455" y="3093523"/>
                  <a:pt x="1494874" y="3093439"/>
                  <a:pt x="1495711" y="3093439"/>
                </a:cubicBezTo>
                <a:cubicBezTo>
                  <a:pt x="1498223" y="3093774"/>
                  <a:pt x="1501236" y="3094025"/>
                  <a:pt x="1504753" y="3094192"/>
                </a:cubicBezTo>
                <a:cubicBezTo>
                  <a:pt x="1508101" y="3094695"/>
                  <a:pt x="1510696" y="3093690"/>
                  <a:pt x="1512538" y="3091179"/>
                </a:cubicBezTo>
                <a:cubicBezTo>
                  <a:pt x="1514045" y="3088835"/>
                  <a:pt x="1514715" y="3085905"/>
                  <a:pt x="1514547" y="3082389"/>
                </a:cubicBezTo>
                <a:cubicBezTo>
                  <a:pt x="1514212" y="3078873"/>
                  <a:pt x="1513040" y="3076026"/>
                  <a:pt x="1511031" y="3073850"/>
                </a:cubicBezTo>
                <a:cubicBezTo>
                  <a:pt x="1508854" y="3071505"/>
                  <a:pt x="1506008" y="3070668"/>
                  <a:pt x="1502492" y="3071338"/>
                </a:cubicBezTo>
                <a:cubicBezTo>
                  <a:pt x="1497804" y="3071840"/>
                  <a:pt x="1491023" y="3072091"/>
                  <a:pt x="1482149" y="3072091"/>
                </a:cubicBezTo>
                <a:cubicBezTo>
                  <a:pt x="1473108" y="3072091"/>
                  <a:pt x="1466494" y="3071757"/>
                  <a:pt x="1462309" y="3071087"/>
                </a:cubicBezTo>
                <a:close/>
                <a:moveTo>
                  <a:pt x="3287591" y="3067571"/>
                </a:moveTo>
                <a:cubicBezTo>
                  <a:pt x="3267165" y="3067571"/>
                  <a:pt x="3251091" y="3074938"/>
                  <a:pt x="3239371" y="3089672"/>
                </a:cubicBezTo>
                <a:cubicBezTo>
                  <a:pt x="3228823" y="3103066"/>
                  <a:pt x="3223549" y="3119642"/>
                  <a:pt x="3223549" y="3139399"/>
                </a:cubicBezTo>
                <a:cubicBezTo>
                  <a:pt x="3223549" y="3158821"/>
                  <a:pt x="3228823" y="3175229"/>
                  <a:pt x="3239371" y="3188624"/>
                </a:cubicBezTo>
                <a:cubicBezTo>
                  <a:pt x="3251091" y="3203358"/>
                  <a:pt x="3267165" y="3210725"/>
                  <a:pt x="3287591" y="3210725"/>
                </a:cubicBezTo>
                <a:cubicBezTo>
                  <a:pt x="3301655" y="3210725"/>
                  <a:pt x="3313041" y="3209302"/>
                  <a:pt x="3321747" y="3206455"/>
                </a:cubicBezTo>
                <a:cubicBezTo>
                  <a:pt x="3331291" y="3203274"/>
                  <a:pt x="3340165" y="3197665"/>
                  <a:pt x="3348369" y="3189628"/>
                </a:cubicBezTo>
                <a:cubicBezTo>
                  <a:pt x="3351048" y="3186782"/>
                  <a:pt x="3352304" y="3183768"/>
                  <a:pt x="3352136" y="3180587"/>
                </a:cubicBezTo>
                <a:cubicBezTo>
                  <a:pt x="3351969" y="3177908"/>
                  <a:pt x="3350713" y="3175480"/>
                  <a:pt x="3348369" y="3173304"/>
                </a:cubicBezTo>
                <a:cubicBezTo>
                  <a:pt x="3346192" y="3171295"/>
                  <a:pt x="3343681" y="3170206"/>
                  <a:pt x="3340834" y="3170039"/>
                </a:cubicBezTo>
                <a:cubicBezTo>
                  <a:pt x="3337653" y="3169872"/>
                  <a:pt x="3334891" y="3171044"/>
                  <a:pt x="3332547" y="3173555"/>
                </a:cubicBezTo>
                <a:cubicBezTo>
                  <a:pt x="3326352" y="3179583"/>
                  <a:pt x="3320492" y="3183601"/>
                  <a:pt x="3314966" y="3185610"/>
                </a:cubicBezTo>
                <a:cubicBezTo>
                  <a:pt x="3308771" y="3187954"/>
                  <a:pt x="3299646" y="3189126"/>
                  <a:pt x="3287591" y="3189126"/>
                </a:cubicBezTo>
                <a:cubicBezTo>
                  <a:pt x="3276038" y="3189126"/>
                  <a:pt x="3266662" y="3184857"/>
                  <a:pt x="3259463" y="3176318"/>
                </a:cubicBezTo>
                <a:cubicBezTo>
                  <a:pt x="3253268" y="3168783"/>
                  <a:pt x="3249417" y="3159156"/>
                  <a:pt x="3247910" y="3147436"/>
                </a:cubicBezTo>
                <a:cubicBezTo>
                  <a:pt x="3254775" y="3146766"/>
                  <a:pt x="3269843" y="3146515"/>
                  <a:pt x="3293116" y="3146682"/>
                </a:cubicBezTo>
                <a:cubicBezTo>
                  <a:pt x="3307850" y="3146682"/>
                  <a:pt x="3327273" y="3146934"/>
                  <a:pt x="3351383" y="3147436"/>
                </a:cubicBezTo>
                <a:lnTo>
                  <a:pt x="3351885" y="3139399"/>
                </a:lnTo>
                <a:cubicBezTo>
                  <a:pt x="3351885" y="3119642"/>
                  <a:pt x="3346527" y="3103066"/>
                  <a:pt x="3335812" y="3089672"/>
                </a:cubicBezTo>
                <a:cubicBezTo>
                  <a:pt x="3324091" y="3074938"/>
                  <a:pt x="3308018" y="3067571"/>
                  <a:pt x="3287591" y="3067571"/>
                </a:cubicBezTo>
                <a:close/>
                <a:moveTo>
                  <a:pt x="2945445" y="3067571"/>
                </a:moveTo>
                <a:cubicBezTo>
                  <a:pt x="2934562" y="3067571"/>
                  <a:pt x="2924599" y="3068827"/>
                  <a:pt x="2915558" y="3071338"/>
                </a:cubicBezTo>
                <a:cubicBezTo>
                  <a:pt x="2905680" y="3074184"/>
                  <a:pt x="2897057" y="3078454"/>
                  <a:pt x="2889690" y="3084147"/>
                </a:cubicBezTo>
                <a:cubicBezTo>
                  <a:pt x="2886844" y="3086156"/>
                  <a:pt x="2885253" y="3088835"/>
                  <a:pt x="2884918" y="3092183"/>
                </a:cubicBezTo>
                <a:cubicBezTo>
                  <a:pt x="2884583" y="3095030"/>
                  <a:pt x="2885253" y="3097792"/>
                  <a:pt x="2886927" y="3100471"/>
                </a:cubicBezTo>
                <a:cubicBezTo>
                  <a:pt x="2888434" y="3102983"/>
                  <a:pt x="2890527" y="3104573"/>
                  <a:pt x="2893206" y="3105243"/>
                </a:cubicBezTo>
                <a:cubicBezTo>
                  <a:pt x="2896052" y="3105913"/>
                  <a:pt x="2898899" y="3105159"/>
                  <a:pt x="2901745" y="3102983"/>
                </a:cubicBezTo>
                <a:cubicBezTo>
                  <a:pt x="2907773" y="3098295"/>
                  <a:pt x="2914637" y="3094779"/>
                  <a:pt x="2922339" y="3092435"/>
                </a:cubicBezTo>
                <a:cubicBezTo>
                  <a:pt x="2929539" y="3090258"/>
                  <a:pt x="2937241" y="3089169"/>
                  <a:pt x="2945445" y="3089169"/>
                </a:cubicBezTo>
                <a:cubicBezTo>
                  <a:pt x="2954151" y="3089169"/>
                  <a:pt x="2961267" y="3092267"/>
                  <a:pt x="2966792" y="3098462"/>
                </a:cubicBezTo>
                <a:cubicBezTo>
                  <a:pt x="2971815" y="3103987"/>
                  <a:pt x="2974327" y="3110433"/>
                  <a:pt x="2974327" y="3117800"/>
                </a:cubicBezTo>
                <a:cubicBezTo>
                  <a:pt x="2970141" y="3116963"/>
                  <a:pt x="2964364" y="3116377"/>
                  <a:pt x="2956997" y="3116042"/>
                </a:cubicBezTo>
                <a:cubicBezTo>
                  <a:pt x="2950635" y="3115707"/>
                  <a:pt x="2945361" y="3115540"/>
                  <a:pt x="2941175" y="3115540"/>
                </a:cubicBezTo>
                <a:cubicBezTo>
                  <a:pt x="2922758" y="3115540"/>
                  <a:pt x="2908191" y="3119642"/>
                  <a:pt x="2897476" y="3127846"/>
                </a:cubicBezTo>
                <a:cubicBezTo>
                  <a:pt x="2886258" y="3136553"/>
                  <a:pt x="2880649" y="3148775"/>
                  <a:pt x="2880649" y="3164514"/>
                </a:cubicBezTo>
                <a:cubicBezTo>
                  <a:pt x="2880649" y="3178913"/>
                  <a:pt x="2884751" y="3190131"/>
                  <a:pt x="2892955" y="3198167"/>
                </a:cubicBezTo>
                <a:cubicBezTo>
                  <a:pt x="2901326" y="3206539"/>
                  <a:pt x="2913298" y="3210725"/>
                  <a:pt x="2928869" y="3210725"/>
                </a:cubicBezTo>
                <a:cubicBezTo>
                  <a:pt x="2938747" y="3210725"/>
                  <a:pt x="2947454" y="3209637"/>
                  <a:pt x="2954988" y="3207460"/>
                </a:cubicBezTo>
                <a:cubicBezTo>
                  <a:pt x="2961686" y="3205618"/>
                  <a:pt x="2966876" y="3203107"/>
                  <a:pt x="2970559" y="3199925"/>
                </a:cubicBezTo>
                <a:lnTo>
                  <a:pt x="2970559" y="3200177"/>
                </a:lnTo>
                <a:lnTo>
                  <a:pt x="2973322" y="3196912"/>
                </a:lnTo>
                <a:lnTo>
                  <a:pt x="2974829" y="3200428"/>
                </a:lnTo>
                <a:cubicBezTo>
                  <a:pt x="2975499" y="3202605"/>
                  <a:pt x="2976168" y="3204028"/>
                  <a:pt x="2976838" y="3204698"/>
                </a:cubicBezTo>
                <a:cubicBezTo>
                  <a:pt x="2978010" y="3206037"/>
                  <a:pt x="2979768" y="3206707"/>
                  <a:pt x="2982112" y="3206707"/>
                </a:cubicBezTo>
                <a:cubicBezTo>
                  <a:pt x="2988809" y="3206372"/>
                  <a:pt x="2994670" y="3206120"/>
                  <a:pt x="2999693" y="3205953"/>
                </a:cubicBezTo>
                <a:cubicBezTo>
                  <a:pt x="3006725" y="3205953"/>
                  <a:pt x="3012668" y="3206204"/>
                  <a:pt x="3017524" y="3206707"/>
                </a:cubicBezTo>
                <a:cubicBezTo>
                  <a:pt x="3019868" y="3207042"/>
                  <a:pt x="3021793" y="3206120"/>
                  <a:pt x="3023300" y="3203944"/>
                </a:cubicBezTo>
                <a:cubicBezTo>
                  <a:pt x="3024472" y="3201767"/>
                  <a:pt x="3025058" y="3199089"/>
                  <a:pt x="3025058" y="3195907"/>
                </a:cubicBezTo>
                <a:cubicBezTo>
                  <a:pt x="3025058" y="3192726"/>
                  <a:pt x="3024472" y="3190047"/>
                  <a:pt x="3023300" y="3187870"/>
                </a:cubicBezTo>
                <a:cubicBezTo>
                  <a:pt x="3021793" y="3185526"/>
                  <a:pt x="3019868" y="3184522"/>
                  <a:pt x="3017524" y="3184857"/>
                </a:cubicBezTo>
                <a:lnTo>
                  <a:pt x="3016771" y="3184857"/>
                </a:lnTo>
                <a:cubicBezTo>
                  <a:pt x="3010073" y="3185861"/>
                  <a:pt x="3005553" y="3186112"/>
                  <a:pt x="3003209" y="3185610"/>
                </a:cubicBezTo>
                <a:cubicBezTo>
                  <a:pt x="2999358" y="3185108"/>
                  <a:pt x="2997432" y="3183099"/>
                  <a:pt x="2997432" y="3179583"/>
                </a:cubicBezTo>
                <a:lnTo>
                  <a:pt x="2997432" y="3112275"/>
                </a:lnTo>
                <a:cubicBezTo>
                  <a:pt x="2997432" y="3096537"/>
                  <a:pt x="2991321" y="3084649"/>
                  <a:pt x="2979098" y="3076612"/>
                </a:cubicBezTo>
                <a:cubicBezTo>
                  <a:pt x="2969555" y="3070585"/>
                  <a:pt x="2958337" y="3067571"/>
                  <a:pt x="2945445" y="3067571"/>
                </a:cubicBezTo>
                <a:close/>
                <a:moveTo>
                  <a:pt x="2626850" y="3067571"/>
                </a:moveTo>
                <a:cubicBezTo>
                  <a:pt x="2620990" y="3067571"/>
                  <a:pt x="2615632" y="3067906"/>
                  <a:pt x="2610777" y="3068576"/>
                </a:cubicBezTo>
                <a:cubicBezTo>
                  <a:pt x="2605419" y="3069413"/>
                  <a:pt x="2600898" y="3070752"/>
                  <a:pt x="2597215" y="3072594"/>
                </a:cubicBezTo>
                <a:lnTo>
                  <a:pt x="2594452" y="3073850"/>
                </a:lnTo>
                <a:cubicBezTo>
                  <a:pt x="2592778" y="3074687"/>
                  <a:pt x="2591773" y="3075105"/>
                  <a:pt x="2591438" y="3075105"/>
                </a:cubicBezTo>
                <a:cubicBezTo>
                  <a:pt x="2590936" y="3074938"/>
                  <a:pt x="2590685" y="3074017"/>
                  <a:pt x="2590685" y="3072343"/>
                </a:cubicBezTo>
                <a:cubicBezTo>
                  <a:pt x="2590852" y="3070501"/>
                  <a:pt x="2589429" y="3069078"/>
                  <a:pt x="2586415" y="3068073"/>
                </a:cubicBezTo>
                <a:cubicBezTo>
                  <a:pt x="2583569" y="3067403"/>
                  <a:pt x="2580388" y="3067320"/>
                  <a:pt x="2576872" y="3067822"/>
                </a:cubicBezTo>
                <a:cubicBezTo>
                  <a:pt x="2573188" y="3068324"/>
                  <a:pt x="2570509" y="3069496"/>
                  <a:pt x="2568835" y="3071338"/>
                </a:cubicBezTo>
                <a:cubicBezTo>
                  <a:pt x="2566826" y="3073347"/>
                  <a:pt x="2566742" y="3076026"/>
                  <a:pt x="2568584" y="3079375"/>
                </a:cubicBezTo>
                <a:cubicBezTo>
                  <a:pt x="2570258" y="3084398"/>
                  <a:pt x="2570928" y="3090677"/>
                  <a:pt x="2570593" y="3098211"/>
                </a:cubicBezTo>
                <a:cubicBezTo>
                  <a:pt x="2570258" y="3104908"/>
                  <a:pt x="2569337" y="3111438"/>
                  <a:pt x="2567831" y="3117800"/>
                </a:cubicBezTo>
                <a:cubicBezTo>
                  <a:pt x="2566826" y="3120312"/>
                  <a:pt x="2567412" y="3122572"/>
                  <a:pt x="2569589" y="3124581"/>
                </a:cubicBezTo>
                <a:cubicBezTo>
                  <a:pt x="2571598" y="3126423"/>
                  <a:pt x="2574277" y="3127511"/>
                  <a:pt x="2577625" y="3127846"/>
                </a:cubicBezTo>
                <a:cubicBezTo>
                  <a:pt x="2581141" y="3128349"/>
                  <a:pt x="2584071" y="3127930"/>
                  <a:pt x="2586415" y="3126591"/>
                </a:cubicBezTo>
                <a:cubicBezTo>
                  <a:pt x="2589262" y="3124916"/>
                  <a:pt x="2590685" y="3122405"/>
                  <a:pt x="2590685" y="3119056"/>
                </a:cubicBezTo>
                <a:cubicBezTo>
                  <a:pt x="2591690" y="3108508"/>
                  <a:pt x="2594787" y="3100973"/>
                  <a:pt x="2599977" y="3096453"/>
                </a:cubicBezTo>
                <a:cubicBezTo>
                  <a:pt x="2605503" y="3091597"/>
                  <a:pt x="2614460" y="3089169"/>
                  <a:pt x="2626850" y="3089169"/>
                </a:cubicBezTo>
                <a:cubicBezTo>
                  <a:pt x="2638403" y="3089169"/>
                  <a:pt x="2647947" y="3092351"/>
                  <a:pt x="2655481" y="3098713"/>
                </a:cubicBezTo>
                <a:cubicBezTo>
                  <a:pt x="2663183" y="3105410"/>
                  <a:pt x="2668038" y="3114787"/>
                  <a:pt x="2670048" y="3126842"/>
                </a:cubicBezTo>
                <a:lnTo>
                  <a:pt x="2632375" y="3126842"/>
                </a:lnTo>
                <a:cubicBezTo>
                  <a:pt x="2630534" y="3126842"/>
                  <a:pt x="2629613" y="3125586"/>
                  <a:pt x="2629613" y="3123074"/>
                </a:cubicBezTo>
                <a:cubicBezTo>
                  <a:pt x="2629613" y="3121400"/>
                  <a:pt x="2630115" y="3118972"/>
                  <a:pt x="2631120" y="3115791"/>
                </a:cubicBezTo>
                <a:cubicBezTo>
                  <a:pt x="2631455" y="3113949"/>
                  <a:pt x="2630366" y="3112526"/>
                  <a:pt x="2627855" y="3111522"/>
                </a:cubicBezTo>
                <a:cubicBezTo>
                  <a:pt x="2625678" y="3110517"/>
                  <a:pt x="2622916" y="3110015"/>
                  <a:pt x="2619567" y="3110015"/>
                </a:cubicBezTo>
                <a:cubicBezTo>
                  <a:pt x="2616218" y="3110015"/>
                  <a:pt x="2613372" y="3110517"/>
                  <a:pt x="2611028" y="3111522"/>
                </a:cubicBezTo>
                <a:cubicBezTo>
                  <a:pt x="2608516" y="3112526"/>
                  <a:pt x="2607512" y="3113949"/>
                  <a:pt x="2608014" y="3115791"/>
                </a:cubicBezTo>
                <a:cubicBezTo>
                  <a:pt x="2608349" y="3117968"/>
                  <a:pt x="2608433" y="3124916"/>
                  <a:pt x="2608265" y="3136636"/>
                </a:cubicBezTo>
                <a:cubicBezTo>
                  <a:pt x="2608265" y="3148022"/>
                  <a:pt x="2608182" y="3154719"/>
                  <a:pt x="2608014" y="3156728"/>
                </a:cubicBezTo>
                <a:cubicBezTo>
                  <a:pt x="2607344" y="3159240"/>
                  <a:pt x="2608265" y="3161249"/>
                  <a:pt x="2610777" y="3162756"/>
                </a:cubicBezTo>
                <a:cubicBezTo>
                  <a:pt x="2612953" y="3164263"/>
                  <a:pt x="2615800" y="3165016"/>
                  <a:pt x="2619316" y="3165016"/>
                </a:cubicBezTo>
                <a:cubicBezTo>
                  <a:pt x="2622664" y="3165016"/>
                  <a:pt x="2625511" y="3164346"/>
                  <a:pt x="2627855" y="3163007"/>
                </a:cubicBezTo>
                <a:cubicBezTo>
                  <a:pt x="2630366" y="3161333"/>
                  <a:pt x="2631455" y="3159240"/>
                  <a:pt x="2631120" y="3156728"/>
                </a:cubicBezTo>
                <a:lnTo>
                  <a:pt x="2630617" y="3155221"/>
                </a:lnTo>
                <a:cubicBezTo>
                  <a:pt x="2630115" y="3153045"/>
                  <a:pt x="2629864" y="3151454"/>
                  <a:pt x="2629864" y="3150449"/>
                </a:cubicBezTo>
                <a:cubicBezTo>
                  <a:pt x="2629864" y="3149110"/>
                  <a:pt x="2630701" y="3148440"/>
                  <a:pt x="2632375" y="3148440"/>
                </a:cubicBezTo>
                <a:lnTo>
                  <a:pt x="2670299" y="3148440"/>
                </a:lnTo>
                <a:cubicBezTo>
                  <a:pt x="2668624" y="3160998"/>
                  <a:pt x="2663936" y="3170876"/>
                  <a:pt x="2656234" y="3178076"/>
                </a:cubicBezTo>
                <a:cubicBezTo>
                  <a:pt x="2648198" y="3185443"/>
                  <a:pt x="2637984" y="3189126"/>
                  <a:pt x="2625594" y="3189126"/>
                </a:cubicBezTo>
                <a:cubicBezTo>
                  <a:pt x="2616051" y="3189126"/>
                  <a:pt x="2607679" y="3187452"/>
                  <a:pt x="2600480" y="3184103"/>
                </a:cubicBezTo>
                <a:cubicBezTo>
                  <a:pt x="2593280" y="3180587"/>
                  <a:pt x="2588090" y="3175899"/>
                  <a:pt x="2584909" y="3170039"/>
                </a:cubicBezTo>
                <a:cubicBezTo>
                  <a:pt x="2583402" y="3167193"/>
                  <a:pt x="2581058" y="3165602"/>
                  <a:pt x="2577876" y="3165267"/>
                </a:cubicBezTo>
                <a:cubicBezTo>
                  <a:pt x="2575030" y="3164765"/>
                  <a:pt x="2572184" y="3165351"/>
                  <a:pt x="2569337" y="3167025"/>
                </a:cubicBezTo>
                <a:cubicBezTo>
                  <a:pt x="2566491" y="3168700"/>
                  <a:pt x="2564649" y="3170876"/>
                  <a:pt x="2563812" y="3173555"/>
                </a:cubicBezTo>
                <a:cubicBezTo>
                  <a:pt x="2562808" y="3176569"/>
                  <a:pt x="2563394" y="3179666"/>
                  <a:pt x="2565570" y="3182848"/>
                </a:cubicBezTo>
                <a:cubicBezTo>
                  <a:pt x="2572937" y="3193730"/>
                  <a:pt x="2581811" y="3201265"/>
                  <a:pt x="2592192" y="3205451"/>
                </a:cubicBezTo>
                <a:cubicBezTo>
                  <a:pt x="2600731" y="3208967"/>
                  <a:pt x="2611865" y="3210725"/>
                  <a:pt x="2625594" y="3210725"/>
                </a:cubicBezTo>
                <a:cubicBezTo>
                  <a:pt x="2645686" y="3210725"/>
                  <a:pt x="2662011" y="3204781"/>
                  <a:pt x="2674568" y="3192894"/>
                </a:cubicBezTo>
                <a:cubicBezTo>
                  <a:pt x="2688130" y="3179834"/>
                  <a:pt x="2694911" y="3161500"/>
                  <a:pt x="2694911" y="3137892"/>
                </a:cubicBezTo>
                <a:cubicBezTo>
                  <a:pt x="2694911" y="3115624"/>
                  <a:pt x="2688298" y="3098127"/>
                  <a:pt x="2675070" y="3085402"/>
                </a:cubicBezTo>
                <a:cubicBezTo>
                  <a:pt x="2662681" y="3073515"/>
                  <a:pt x="2646607" y="3067571"/>
                  <a:pt x="2626850" y="3067571"/>
                </a:cubicBezTo>
                <a:close/>
                <a:moveTo>
                  <a:pt x="1839039" y="3067571"/>
                </a:moveTo>
                <a:cubicBezTo>
                  <a:pt x="1818613" y="3067571"/>
                  <a:pt x="1802623" y="3074938"/>
                  <a:pt x="1791070" y="3089672"/>
                </a:cubicBezTo>
                <a:cubicBezTo>
                  <a:pt x="1780856" y="3102899"/>
                  <a:pt x="1775750" y="3119475"/>
                  <a:pt x="1775750" y="3139399"/>
                </a:cubicBezTo>
                <a:cubicBezTo>
                  <a:pt x="1775750" y="3158989"/>
                  <a:pt x="1780856" y="3175397"/>
                  <a:pt x="1791070" y="3188624"/>
                </a:cubicBezTo>
                <a:cubicBezTo>
                  <a:pt x="1802623" y="3203358"/>
                  <a:pt x="1818613" y="3210725"/>
                  <a:pt x="1839039" y="3210725"/>
                </a:cubicBezTo>
                <a:cubicBezTo>
                  <a:pt x="1859298" y="3210725"/>
                  <a:pt x="1875204" y="3203358"/>
                  <a:pt x="1886757" y="3188624"/>
                </a:cubicBezTo>
                <a:cubicBezTo>
                  <a:pt x="1897138" y="3175397"/>
                  <a:pt x="1902329" y="3158989"/>
                  <a:pt x="1902329" y="3139399"/>
                </a:cubicBezTo>
                <a:cubicBezTo>
                  <a:pt x="1902329" y="3119475"/>
                  <a:pt x="1897138" y="3102899"/>
                  <a:pt x="1886757" y="3089672"/>
                </a:cubicBezTo>
                <a:cubicBezTo>
                  <a:pt x="1875204" y="3074938"/>
                  <a:pt x="1859298" y="3067571"/>
                  <a:pt x="1839039" y="3067571"/>
                </a:cubicBezTo>
                <a:close/>
                <a:moveTo>
                  <a:pt x="1297621" y="3067571"/>
                </a:moveTo>
                <a:cubicBezTo>
                  <a:pt x="1286737" y="3067571"/>
                  <a:pt x="1276776" y="3068827"/>
                  <a:pt x="1267734" y="3071338"/>
                </a:cubicBezTo>
                <a:cubicBezTo>
                  <a:pt x="1257856" y="3074184"/>
                  <a:pt x="1249233" y="3078454"/>
                  <a:pt x="1241866" y="3084147"/>
                </a:cubicBezTo>
                <a:cubicBezTo>
                  <a:pt x="1239020" y="3086156"/>
                  <a:pt x="1237429" y="3088835"/>
                  <a:pt x="1237094" y="3092183"/>
                </a:cubicBezTo>
                <a:cubicBezTo>
                  <a:pt x="1236759" y="3095030"/>
                  <a:pt x="1237429" y="3097792"/>
                  <a:pt x="1239103" y="3100471"/>
                </a:cubicBezTo>
                <a:cubicBezTo>
                  <a:pt x="1240610" y="3102983"/>
                  <a:pt x="1242703" y="3104573"/>
                  <a:pt x="1245382" y="3105243"/>
                </a:cubicBezTo>
                <a:cubicBezTo>
                  <a:pt x="1248228" y="3105913"/>
                  <a:pt x="1251075" y="3105159"/>
                  <a:pt x="1253921" y="3102983"/>
                </a:cubicBezTo>
                <a:cubicBezTo>
                  <a:pt x="1259949" y="3098295"/>
                  <a:pt x="1266813" y="3094779"/>
                  <a:pt x="1274515" y="3092435"/>
                </a:cubicBezTo>
                <a:cubicBezTo>
                  <a:pt x="1281715" y="3090258"/>
                  <a:pt x="1289417" y="3089169"/>
                  <a:pt x="1297621" y="3089169"/>
                </a:cubicBezTo>
                <a:cubicBezTo>
                  <a:pt x="1306327" y="3089169"/>
                  <a:pt x="1313443" y="3092267"/>
                  <a:pt x="1318968" y="3098462"/>
                </a:cubicBezTo>
                <a:cubicBezTo>
                  <a:pt x="1323991" y="3103987"/>
                  <a:pt x="1326503" y="3110433"/>
                  <a:pt x="1326503" y="3117800"/>
                </a:cubicBezTo>
                <a:cubicBezTo>
                  <a:pt x="1322317" y="3116963"/>
                  <a:pt x="1316541" y="3116377"/>
                  <a:pt x="1309173" y="3116042"/>
                </a:cubicBezTo>
                <a:cubicBezTo>
                  <a:pt x="1302811" y="3115707"/>
                  <a:pt x="1297537" y="3115540"/>
                  <a:pt x="1293351" y="3115540"/>
                </a:cubicBezTo>
                <a:cubicBezTo>
                  <a:pt x="1274934" y="3115540"/>
                  <a:pt x="1260367" y="3119642"/>
                  <a:pt x="1249651" y="3127846"/>
                </a:cubicBezTo>
                <a:cubicBezTo>
                  <a:pt x="1238434" y="3136553"/>
                  <a:pt x="1232825" y="3148775"/>
                  <a:pt x="1232825" y="3164514"/>
                </a:cubicBezTo>
                <a:cubicBezTo>
                  <a:pt x="1232825" y="3178913"/>
                  <a:pt x="1236927" y="3190131"/>
                  <a:pt x="1245131" y="3198167"/>
                </a:cubicBezTo>
                <a:cubicBezTo>
                  <a:pt x="1253503" y="3206539"/>
                  <a:pt x="1265474" y="3210725"/>
                  <a:pt x="1281045" y="3210725"/>
                </a:cubicBezTo>
                <a:cubicBezTo>
                  <a:pt x="1290924" y="3210725"/>
                  <a:pt x="1299630" y="3209637"/>
                  <a:pt x="1307164" y="3207460"/>
                </a:cubicBezTo>
                <a:cubicBezTo>
                  <a:pt x="1313861" y="3205618"/>
                  <a:pt x="1319052" y="3203107"/>
                  <a:pt x="1322735" y="3199925"/>
                </a:cubicBezTo>
                <a:lnTo>
                  <a:pt x="1322735" y="3200177"/>
                </a:lnTo>
                <a:lnTo>
                  <a:pt x="1325497" y="3196912"/>
                </a:lnTo>
                <a:lnTo>
                  <a:pt x="1327005" y="3200428"/>
                </a:lnTo>
                <a:cubicBezTo>
                  <a:pt x="1327674" y="3202605"/>
                  <a:pt x="1328344" y="3204028"/>
                  <a:pt x="1329014" y="3204698"/>
                </a:cubicBezTo>
                <a:cubicBezTo>
                  <a:pt x="1330186" y="3206037"/>
                  <a:pt x="1331944" y="3206707"/>
                  <a:pt x="1334288" y="3206707"/>
                </a:cubicBezTo>
                <a:cubicBezTo>
                  <a:pt x="1340986" y="3206372"/>
                  <a:pt x="1346846" y="3206120"/>
                  <a:pt x="1351869" y="3205953"/>
                </a:cubicBezTo>
                <a:cubicBezTo>
                  <a:pt x="1358901" y="3205953"/>
                  <a:pt x="1364845" y="3206204"/>
                  <a:pt x="1369700" y="3206707"/>
                </a:cubicBezTo>
                <a:cubicBezTo>
                  <a:pt x="1372044" y="3207042"/>
                  <a:pt x="1373970" y="3206120"/>
                  <a:pt x="1375476" y="3203944"/>
                </a:cubicBezTo>
                <a:cubicBezTo>
                  <a:pt x="1376648" y="3201767"/>
                  <a:pt x="1377234" y="3199089"/>
                  <a:pt x="1377234" y="3195907"/>
                </a:cubicBezTo>
                <a:cubicBezTo>
                  <a:pt x="1377234" y="3192726"/>
                  <a:pt x="1376648" y="3190047"/>
                  <a:pt x="1375476" y="3187870"/>
                </a:cubicBezTo>
                <a:cubicBezTo>
                  <a:pt x="1373970" y="3185526"/>
                  <a:pt x="1372044" y="3184522"/>
                  <a:pt x="1369700" y="3184857"/>
                </a:cubicBezTo>
                <a:lnTo>
                  <a:pt x="1368947" y="3184857"/>
                </a:lnTo>
                <a:cubicBezTo>
                  <a:pt x="1362250" y="3185861"/>
                  <a:pt x="1357728" y="3186112"/>
                  <a:pt x="1355385" y="3185610"/>
                </a:cubicBezTo>
                <a:cubicBezTo>
                  <a:pt x="1351534" y="3185108"/>
                  <a:pt x="1349608" y="3183099"/>
                  <a:pt x="1349608" y="3179583"/>
                </a:cubicBezTo>
                <a:lnTo>
                  <a:pt x="1349608" y="3112275"/>
                </a:lnTo>
                <a:cubicBezTo>
                  <a:pt x="1349608" y="3096537"/>
                  <a:pt x="1343497" y="3084649"/>
                  <a:pt x="1331275" y="3076612"/>
                </a:cubicBezTo>
                <a:cubicBezTo>
                  <a:pt x="1321731" y="3070585"/>
                  <a:pt x="1310513" y="3067571"/>
                  <a:pt x="1297621" y="3067571"/>
                </a:cubicBezTo>
                <a:close/>
                <a:moveTo>
                  <a:pt x="507046" y="3067571"/>
                </a:moveTo>
                <a:cubicBezTo>
                  <a:pt x="496163" y="3067571"/>
                  <a:pt x="486200" y="3068827"/>
                  <a:pt x="477159" y="3071338"/>
                </a:cubicBezTo>
                <a:cubicBezTo>
                  <a:pt x="467281" y="3074184"/>
                  <a:pt x="458658" y="3078454"/>
                  <a:pt x="451291" y="3084147"/>
                </a:cubicBezTo>
                <a:cubicBezTo>
                  <a:pt x="448445" y="3086156"/>
                  <a:pt x="446854" y="3088835"/>
                  <a:pt x="446519" y="3092183"/>
                </a:cubicBezTo>
                <a:cubicBezTo>
                  <a:pt x="446184" y="3095030"/>
                  <a:pt x="446854" y="3097792"/>
                  <a:pt x="448528" y="3100471"/>
                </a:cubicBezTo>
                <a:cubicBezTo>
                  <a:pt x="450035" y="3102983"/>
                  <a:pt x="452128" y="3104573"/>
                  <a:pt x="454807" y="3105243"/>
                </a:cubicBezTo>
                <a:cubicBezTo>
                  <a:pt x="457653" y="3105913"/>
                  <a:pt x="460500" y="3105159"/>
                  <a:pt x="463346" y="3102983"/>
                </a:cubicBezTo>
                <a:cubicBezTo>
                  <a:pt x="469374" y="3098295"/>
                  <a:pt x="476238" y="3094779"/>
                  <a:pt x="483940" y="3092435"/>
                </a:cubicBezTo>
                <a:cubicBezTo>
                  <a:pt x="491140" y="3090258"/>
                  <a:pt x="498842" y="3089169"/>
                  <a:pt x="507046" y="3089169"/>
                </a:cubicBezTo>
                <a:cubicBezTo>
                  <a:pt x="515752" y="3089169"/>
                  <a:pt x="522868" y="3092267"/>
                  <a:pt x="528393" y="3098462"/>
                </a:cubicBezTo>
                <a:cubicBezTo>
                  <a:pt x="533416" y="3103987"/>
                  <a:pt x="535928" y="3110433"/>
                  <a:pt x="535928" y="3117800"/>
                </a:cubicBezTo>
                <a:cubicBezTo>
                  <a:pt x="531742" y="3116963"/>
                  <a:pt x="525966" y="3116377"/>
                  <a:pt x="518598" y="3116042"/>
                </a:cubicBezTo>
                <a:cubicBezTo>
                  <a:pt x="512236" y="3115707"/>
                  <a:pt x="506962" y="3115540"/>
                  <a:pt x="502776" y="3115540"/>
                </a:cubicBezTo>
                <a:cubicBezTo>
                  <a:pt x="484359" y="3115540"/>
                  <a:pt x="469792" y="3119642"/>
                  <a:pt x="459077" y="3127846"/>
                </a:cubicBezTo>
                <a:cubicBezTo>
                  <a:pt x="447859" y="3136553"/>
                  <a:pt x="442250" y="3148775"/>
                  <a:pt x="442250" y="3164514"/>
                </a:cubicBezTo>
                <a:cubicBezTo>
                  <a:pt x="442250" y="3178913"/>
                  <a:pt x="446352" y="3190131"/>
                  <a:pt x="454556" y="3198167"/>
                </a:cubicBezTo>
                <a:cubicBezTo>
                  <a:pt x="462928" y="3206539"/>
                  <a:pt x="474899" y="3210725"/>
                  <a:pt x="490470" y="3210725"/>
                </a:cubicBezTo>
                <a:cubicBezTo>
                  <a:pt x="500348" y="3210725"/>
                  <a:pt x="509055" y="3209637"/>
                  <a:pt x="516589" y="3207460"/>
                </a:cubicBezTo>
                <a:cubicBezTo>
                  <a:pt x="523287" y="3205618"/>
                  <a:pt x="528477" y="3203107"/>
                  <a:pt x="532161" y="3199925"/>
                </a:cubicBezTo>
                <a:lnTo>
                  <a:pt x="532161" y="3200177"/>
                </a:lnTo>
                <a:lnTo>
                  <a:pt x="534923" y="3196912"/>
                </a:lnTo>
                <a:lnTo>
                  <a:pt x="536430" y="3200428"/>
                </a:lnTo>
                <a:cubicBezTo>
                  <a:pt x="537100" y="3202605"/>
                  <a:pt x="537770" y="3204028"/>
                  <a:pt x="538439" y="3204698"/>
                </a:cubicBezTo>
                <a:cubicBezTo>
                  <a:pt x="539611" y="3206037"/>
                  <a:pt x="541369" y="3206707"/>
                  <a:pt x="543713" y="3206707"/>
                </a:cubicBezTo>
                <a:cubicBezTo>
                  <a:pt x="550411" y="3206372"/>
                  <a:pt x="556271" y="3206120"/>
                  <a:pt x="561294" y="3205953"/>
                </a:cubicBezTo>
                <a:cubicBezTo>
                  <a:pt x="568326" y="3205953"/>
                  <a:pt x="574270" y="3206204"/>
                  <a:pt x="579125" y="3206707"/>
                </a:cubicBezTo>
                <a:cubicBezTo>
                  <a:pt x="581469" y="3207042"/>
                  <a:pt x="583395" y="3206120"/>
                  <a:pt x="584902" y="3203944"/>
                </a:cubicBezTo>
                <a:cubicBezTo>
                  <a:pt x="586074" y="3201767"/>
                  <a:pt x="586660" y="3199089"/>
                  <a:pt x="586660" y="3195907"/>
                </a:cubicBezTo>
                <a:cubicBezTo>
                  <a:pt x="586660" y="3192726"/>
                  <a:pt x="586074" y="3190047"/>
                  <a:pt x="584902" y="3187870"/>
                </a:cubicBezTo>
                <a:cubicBezTo>
                  <a:pt x="583395" y="3185526"/>
                  <a:pt x="581469" y="3184522"/>
                  <a:pt x="579125" y="3184857"/>
                </a:cubicBezTo>
                <a:lnTo>
                  <a:pt x="578372" y="3184857"/>
                </a:lnTo>
                <a:cubicBezTo>
                  <a:pt x="571674" y="3185861"/>
                  <a:pt x="567154" y="3186112"/>
                  <a:pt x="564810" y="3185610"/>
                </a:cubicBezTo>
                <a:cubicBezTo>
                  <a:pt x="560959" y="3185108"/>
                  <a:pt x="559034" y="3183099"/>
                  <a:pt x="559034" y="3179583"/>
                </a:cubicBezTo>
                <a:lnTo>
                  <a:pt x="559034" y="3112275"/>
                </a:lnTo>
                <a:cubicBezTo>
                  <a:pt x="559034" y="3096537"/>
                  <a:pt x="552922" y="3084649"/>
                  <a:pt x="540700" y="3076612"/>
                </a:cubicBezTo>
                <a:cubicBezTo>
                  <a:pt x="531156" y="3070585"/>
                  <a:pt x="519938" y="3067571"/>
                  <a:pt x="507046" y="3067571"/>
                </a:cubicBezTo>
                <a:close/>
                <a:moveTo>
                  <a:pt x="3145684" y="2841129"/>
                </a:moveTo>
                <a:lnTo>
                  <a:pt x="3184611" y="2841129"/>
                </a:lnTo>
                <a:cubicBezTo>
                  <a:pt x="3192481" y="2841129"/>
                  <a:pt x="3198759" y="2842803"/>
                  <a:pt x="3203448" y="2846152"/>
                </a:cubicBezTo>
                <a:cubicBezTo>
                  <a:pt x="3208303" y="2849500"/>
                  <a:pt x="3210731" y="2854272"/>
                  <a:pt x="3210731" y="2860467"/>
                </a:cubicBezTo>
                <a:cubicBezTo>
                  <a:pt x="3210731" y="2866495"/>
                  <a:pt x="3208303" y="2871267"/>
                  <a:pt x="3203448" y="2874783"/>
                </a:cubicBezTo>
                <a:cubicBezTo>
                  <a:pt x="3198759" y="2878299"/>
                  <a:pt x="3192481" y="2880057"/>
                  <a:pt x="3184611" y="2880057"/>
                </a:cubicBezTo>
                <a:lnTo>
                  <a:pt x="3145684" y="2880057"/>
                </a:lnTo>
                <a:close/>
                <a:moveTo>
                  <a:pt x="3336974" y="2832339"/>
                </a:moveTo>
                <a:cubicBezTo>
                  <a:pt x="3339485" y="2832339"/>
                  <a:pt x="3343504" y="2832506"/>
                  <a:pt x="3349029" y="2832841"/>
                </a:cubicBezTo>
                <a:cubicBezTo>
                  <a:pt x="3354722" y="2833343"/>
                  <a:pt x="3359996" y="2833929"/>
                  <a:pt x="3364852" y="2834599"/>
                </a:cubicBezTo>
                <a:lnTo>
                  <a:pt x="3364852" y="2862476"/>
                </a:lnTo>
                <a:cubicBezTo>
                  <a:pt x="3360331" y="2868504"/>
                  <a:pt x="3354220" y="2873527"/>
                  <a:pt x="3346518" y="2877545"/>
                </a:cubicBezTo>
                <a:cubicBezTo>
                  <a:pt x="3337979" y="2882066"/>
                  <a:pt x="3328937" y="2884326"/>
                  <a:pt x="3319394" y="2884326"/>
                </a:cubicBezTo>
                <a:cubicBezTo>
                  <a:pt x="3312027" y="2884326"/>
                  <a:pt x="3306083" y="2881982"/>
                  <a:pt x="3301562" y="2877294"/>
                </a:cubicBezTo>
                <a:cubicBezTo>
                  <a:pt x="3297377" y="2872773"/>
                  <a:pt x="3295283" y="2866913"/>
                  <a:pt x="3295284" y="2859714"/>
                </a:cubicBezTo>
                <a:cubicBezTo>
                  <a:pt x="3295283" y="2852179"/>
                  <a:pt x="3298130" y="2846068"/>
                  <a:pt x="3303823" y="2841380"/>
                </a:cubicBezTo>
                <a:cubicBezTo>
                  <a:pt x="3311190" y="2835352"/>
                  <a:pt x="3322240" y="2832339"/>
                  <a:pt x="3336974" y="2832339"/>
                </a:cubicBezTo>
                <a:close/>
                <a:moveTo>
                  <a:pt x="1365301" y="2832339"/>
                </a:moveTo>
                <a:cubicBezTo>
                  <a:pt x="1367812" y="2832339"/>
                  <a:pt x="1371830" y="2832506"/>
                  <a:pt x="1377355" y="2832841"/>
                </a:cubicBezTo>
                <a:cubicBezTo>
                  <a:pt x="1383048" y="2833343"/>
                  <a:pt x="1388322" y="2833929"/>
                  <a:pt x="1393178" y="2834599"/>
                </a:cubicBezTo>
                <a:lnTo>
                  <a:pt x="1393178" y="2862476"/>
                </a:lnTo>
                <a:cubicBezTo>
                  <a:pt x="1388657" y="2868504"/>
                  <a:pt x="1382546" y="2873527"/>
                  <a:pt x="1374844" y="2877545"/>
                </a:cubicBezTo>
                <a:cubicBezTo>
                  <a:pt x="1366305" y="2882066"/>
                  <a:pt x="1357264" y="2884326"/>
                  <a:pt x="1347720" y="2884326"/>
                </a:cubicBezTo>
                <a:cubicBezTo>
                  <a:pt x="1340353" y="2884326"/>
                  <a:pt x="1334409" y="2881982"/>
                  <a:pt x="1329889" y="2877294"/>
                </a:cubicBezTo>
                <a:cubicBezTo>
                  <a:pt x="1325702" y="2872773"/>
                  <a:pt x="1323610" y="2866913"/>
                  <a:pt x="1323610" y="2859714"/>
                </a:cubicBezTo>
                <a:cubicBezTo>
                  <a:pt x="1323610" y="2852179"/>
                  <a:pt x="1326456" y="2846068"/>
                  <a:pt x="1332149" y="2841380"/>
                </a:cubicBezTo>
                <a:cubicBezTo>
                  <a:pt x="1339516" y="2835352"/>
                  <a:pt x="1350566" y="2832339"/>
                  <a:pt x="1365301" y="2832339"/>
                </a:cubicBezTo>
                <a:close/>
                <a:moveTo>
                  <a:pt x="717601" y="2832339"/>
                </a:moveTo>
                <a:cubicBezTo>
                  <a:pt x="720112" y="2832339"/>
                  <a:pt x="724130" y="2832506"/>
                  <a:pt x="729656" y="2832841"/>
                </a:cubicBezTo>
                <a:cubicBezTo>
                  <a:pt x="735348" y="2833343"/>
                  <a:pt x="740622" y="2833929"/>
                  <a:pt x="745478" y="2834599"/>
                </a:cubicBezTo>
                <a:lnTo>
                  <a:pt x="745478" y="2862476"/>
                </a:lnTo>
                <a:cubicBezTo>
                  <a:pt x="740957" y="2868504"/>
                  <a:pt x="734846" y="2873527"/>
                  <a:pt x="727144" y="2877545"/>
                </a:cubicBezTo>
                <a:cubicBezTo>
                  <a:pt x="718605" y="2882066"/>
                  <a:pt x="709564" y="2884326"/>
                  <a:pt x="700020" y="2884326"/>
                </a:cubicBezTo>
                <a:cubicBezTo>
                  <a:pt x="692653" y="2884326"/>
                  <a:pt x="686709" y="2881982"/>
                  <a:pt x="682189" y="2877294"/>
                </a:cubicBezTo>
                <a:cubicBezTo>
                  <a:pt x="678003" y="2872773"/>
                  <a:pt x="675910" y="2866913"/>
                  <a:pt x="675910" y="2859714"/>
                </a:cubicBezTo>
                <a:cubicBezTo>
                  <a:pt x="675910" y="2852179"/>
                  <a:pt x="678756" y="2846068"/>
                  <a:pt x="684449" y="2841380"/>
                </a:cubicBezTo>
                <a:cubicBezTo>
                  <a:pt x="691816" y="2835352"/>
                  <a:pt x="702867" y="2832339"/>
                  <a:pt x="717601" y="2832339"/>
                </a:cubicBezTo>
                <a:close/>
                <a:moveTo>
                  <a:pt x="317262" y="2816768"/>
                </a:moveTo>
                <a:lnTo>
                  <a:pt x="354934" y="2816768"/>
                </a:lnTo>
                <a:cubicBezTo>
                  <a:pt x="368496" y="2816768"/>
                  <a:pt x="378123" y="2819195"/>
                  <a:pt x="383816" y="2824051"/>
                </a:cubicBezTo>
                <a:cubicBezTo>
                  <a:pt x="389509" y="2828739"/>
                  <a:pt x="392355" y="2836859"/>
                  <a:pt x="392355" y="2848412"/>
                </a:cubicBezTo>
                <a:cubicBezTo>
                  <a:pt x="392355" y="2860132"/>
                  <a:pt x="388923" y="2868755"/>
                  <a:pt x="382058" y="2874280"/>
                </a:cubicBezTo>
                <a:cubicBezTo>
                  <a:pt x="377537" y="2877964"/>
                  <a:pt x="372347" y="2879806"/>
                  <a:pt x="366487" y="2879806"/>
                </a:cubicBezTo>
                <a:lnTo>
                  <a:pt x="317262" y="2879806"/>
                </a:lnTo>
                <a:close/>
                <a:moveTo>
                  <a:pt x="1197367" y="2788890"/>
                </a:moveTo>
                <a:lnTo>
                  <a:pt x="1205654" y="2788890"/>
                </a:lnTo>
                <a:cubicBezTo>
                  <a:pt x="1209003" y="2788890"/>
                  <a:pt x="1211347" y="2789392"/>
                  <a:pt x="1212686" y="2790397"/>
                </a:cubicBezTo>
                <a:cubicBezTo>
                  <a:pt x="1214361" y="2791736"/>
                  <a:pt x="1215198" y="2794416"/>
                  <a:pt x="1215198" y="2798434"/>
                </a:cubicBezTo>
                <a:lnTo>
                  <a:pt x="1215198" y="2872020"/>
                </a:lnTo>
                <a:cubicBezTo>
                  <a:pt x="1215198" y="2875034"/>
                  <a:pt x="1214528" y="2877127"/>
                  <a:pt x="1213189" y="2878299"/>
                </a:cubicBezTo>
                <a:cubicBezTo>
                  <a:pt x="1211849" y="2879303"/>
                  <a:pt x="1209421" y="2879806"/>
                  <a:pt x="1205906" y="2879806"/>
                </a:cubicBezTo>
                <a:lnTo>
                  <a:pt x="1174763" y="2879806"/>
                </a:lnTo>
                <a:lnTo>
                  <a:pt x="1174010" y="2879806"/>
                </a:lnTo>
                <a:cubicBezTo>
                  <a:pt x="1170494" y="2879806"/>
                  <a:pt x="1168568" y="2879387"/>
                  <a:pt x="1168233" y="2878550"/>
                </a:cubicBezTo>
                <a:cubicBezTo>
                  <a:pt x="1167563" y="2877378"/>
                  <a:pt x="1168568" y="2874615"/>
                  <a:pt x="1171247" y="2870262"/>
                </a:cubicBezTo>
                <a:cubicBezTo>
                  <a:pt x="1175600" y="2862728"/>
                  <a:pt x="1179367" y="2852514"/>
                  <a:pt x="1182549" y="2839622"/>
                </a:cubicBezTo>
                <a:cubicBezTo>
                  <a:pt x="1186065" y="2825725"/>
                  <a:pt x="1187823" y="2812247"/>
                  <a:pt x="1187823" y="2799187"/>
                </a:cubicBezTo>
                <a:cubicBezTo>
                  <a:pt x="1187823" y="2794834"/>
                  <a:pt x="1188241" y="2792071"/>
                  <a:pt x="1189079" y="2790899"/>
                </a:cubicBezTo>
                <a:cubicBezTo>
                  <a:pt x="1190250" y="2789560"/>
                  <a:pt x="1193013" y="2788890"/>
                  <a:pt x="1197367" y="2788890"/>
                </a:cubicBezTo>
                <a:close/>
                <a:moveTo>
                  <a:pt x="3145684" y="2788639"/>
                </a:moveTo>
                <a:lnTo>
                  <a:pt x="3179589" y="2788639"/>
                </a:lnTo>
                <a:cubicBezTo>
                  <a:pt x="3186453" y="2788639"/>
                  <a:pt x="3191895" y="2790062"/>
                  <a:pt x="3195913" y="2792909"/>
                </a:cubicBezTo>
                <a:cubicBezTo>
                  <a:pt x="3199931" y="2795755"/>
                  <a:pt x="3201941" y="2799438"/>
                  <a:pt x="3201941" y="2803959"/>
                </a:cubicBezTo>
                <a:cubicBezTo>
                  <a:pt x="3201941" y="2808480"/>
                  <a:pt x="3199931" y="2812163"/>
                  <a:pt x="3195913" y="2815009"/>
                </a:cubicBezTo>
                <a:cubicBezTo>
                  <a:pt x="3191895" y="2818023"/>
                  <a:pt x="3186453" y="2819530"/>
                  <a:pt x="3179589" y="2819530"/>
                </a:cubicBezTo>
                <a:lnTo>
                  <a:pt x="3145684" y="2819530"/>
                </a:lnTo>
                <a:close/>
                <a:moveTo>
                  <a:pt x="1707698" y="2788137"/>
                </a:moveTo>
                <a:lnTo>
                  <a:pt x="1738338" y="2788137"/>
                </a:lnTo>
                <a:lnTo>
                  <a:pt x="1738338" y="2830078"/>
                </a:lnTo>
                <a:lnTo>
                  <a:pt x="1707698" y="2830078"/>
                </a:lnTo>
                <a:cubicBezTo>
                  <a:pt x="1698825" y="2830078"/>
                  <a:pt x="1692378" y="2828404"/>
                  <a:pt x="1688360" y="2825055"/>
                </a:cubicBezTo>
                <a:cubicBezTo>
                  <a:pt x="1684676" y="2821707"/>
                  <a:pt x="1682834" y="2816600"/>
                  <a:pt x="1682834" y="2809735"/>
                </a:cubicBezTo>
                <a:cubicBezTo>
                  <a:pt x="1682834" y="2802871"/>
                  <a:pt x="1684676" y="2797597"/>
                  <a:pt x="1688360" y="2793913"/>
                </a:cubicBezTo>
                <a:cubicBezTo>
                  <a:pt x="1692546" y="2790062"/>
                  <a:pt x="1698992" y="2788137"/>
                  <a:pt x="1707698" y="2788137"/>
                </a:cubicBezTo>
                <a:close/>
                <a:moveTo>
                  <a:pt x="3918883" y="2784370"/>
                </a:moveTo>
                <a:cubicBezTo>
                  <a:pt x="3931440" y="2784370"/>
                  <a:pt x="3941319" y="2789476"/>
                  <a:pt x="3948518" y="2799689"/>
                </a:cubicBezTo>
                <a:cubicBezTo>
                  <a:pt x="3954881" y="2808731"/>
                  <a:pt x="3958062" y="2820284"/>
                  <a:pt x="3958062" y="2834348"/>
                </a:cubicBezTo>
                <a:cubicBezTo>
                  <a:pt x="3958062" y="2848077"/>
                  <a:pt x="3954881" y="2859546"/>
                  <a:pt x="3948518" y="2868755"/>
                </a:cubicBezTo>
                <a:cubicBezTo>
                  <a:pt x="3941319" y="2879136"/>
                  <a:pt x="3931440" y="2884326"/>
                  <a:pt x="3918883" y="2884326"/>
                </a:cubicBezTo>
                <a:cubicBezTo>
                  <a:pt x="3905991" y="2884326"/>
                  <a:pt x="3896028" y="2879136"/>
                  <a:pt x="3888996" y="2868755"/>
                </a:cubicBezTo>
                <a:cubicBezTo>
                  <a:pt x="3882801" y="2859714"/>
                  <a:pt x="3879704" y="2848245"/>
                  <a:pt x="3879704" y="2834348"/>
                </a:cubicBezTo>
                <a:cubicBezTo>
                  <a:pt x="3879704" y="2820284"/>
                  <a:pt x="3882801" y="2808731"/>
                  <a:pt x="3888996" y="2799689"/>
                </a:cubicBezTo>
                <a:cubicBezTo>
                  <a:pt x="3896028" y="2789476"/>
                  <a:pt x="3905991" y="2784370"/>
                  <a:pt x="3918883" y="2784370"/>
                </a:cubicBezTo>
                <a:close/>
                <a:moveTo>
                  <a:pt x="3001088" y="2784370"/>
                </a:moveTo>
                <a:cubicBezTo>
                  <a:pt x="3013645" y="2784370"/>
                  <a:pt x="3023523" y="2789476"/>
                  <a:pt x="3030723" y="2799689"/>
                </a:cubicBezTo>
                <a:cubicBezTo>
                  <a:pt x="3037085" y="2808731"/>
                  <a:pt x="3040267" y="2820284"/>
                  <a:pt x="3040267" y="2834348"/>
                </a:cubicBezTo>
                <a:cubicBezTo>
                  <a:pt x="3040267" y="2848077"/>
                  <a:pt x="3037085" y="2859546"/>
                  <a:pt x="3030723" y="2868755"/>
                </a:cubicBezTo>
                <a:cubicBezTo>
                  <a:pt x="3023523" y="2879136"/>
                  <a:pt x="3013645" y="2884326"/>
                  <a:pt x="3001088" y="2884326"/>
                </a:cubicBezTo>
                <a:cubicBezTo>
                  <a:pt x="2988196" y="2884326"/>
                  <a:pt x="2978233" y="2879136"/>
                  <a:pt x="2971201" y="2868755"/>
                </a:cubicBezTo>
                <a:cubicBezTo>
                  <a:pt x="2965006" y="2859714"/>
                  <a:pt x="2961909" y="2848245"/>
                  <a:pt x="2961909" y="2834348"/>
                </a:cubicBezTo>
                <a:cubicBezTo>
                  <a:pt x="2961909" y="2820284"/>
                  <a:pt x="2965006" y="2808731"/>
                  <a:pt x="2971201" y="2799689"/>
                </a:cubicBezTo>
                <a:cubicBezTo>
                  <a:pt x="2978233" y="2789476"/>
                  <a:pt x="2988196" y="2784370"/>
                  <a:pt x="3001088" y="2784370"/>
                </a:cubicBezTo>
                <a:close/>
                <a:moveTo>
                  <a:pt x="2853980" y="2784370"/>
                </a:moveTo>
                <a:cubicBezTo>
                  <a:pt x="2865701" y="2784370"/>
                  <a:pt x="2874993" y="2789058"/>
                  <a:pt x="2881858" y="2798434"/>
                </a:cubicBezTo>
                <a:cubicBezTo>
                  <a:pt x="2888053" y="2807140"/>
                  <a:pt x="2891150" y="2818275"/>
                  <a:pt x="2891150" y="2831836"/>
                </a:cubicBezTo>
                <a:cubicBezTo>
                  <a:pt x="2891150" y="2845231"/>
                  <a:pt x="2888053" y="2856198"/>
                  <a:pt x="2881858" y="2864737"/>
                </a:cubicBezTo>
                <a:cubicBezTo>
                  <a:pt x="2874993" y="2874280"/>
                  <a:pt x="2865701" y="2879052"/>
                  <a:pt x="2853980" y="2879052"/>
                </a:cubicBezTo>
                <a:cubicBezTo>
                  <a:pt x="2841925" y="2879052"/>
                  <a:pt x="2832549" y="2874280"/>
                  <a:pt x="2825852" y="2864737"/>
                </a:cubicBezTo>
                <a:cubicBezTo>
                  <a:pt x="2819657" y="2856198"/>
                  <a:pt x="2816560" y="2845231"/>
                  <a:pt x="2816560" y="2831836"/>
                </a:cubicBezTo>
                <a:cubicBezTo>
                  <a:pt x="2816560" y="2818275"/>
                  <a:pt x="2819657" y="2807140"/>
                  <a:pt x="2825852" y="2798434"/>
                </a:cubicBezTo>
                <a:cubicBezTo>
                  <a:pt x="2832549" y="2789058"/>
                  <a:pt x="2841925" y="2784370"/>
                  <a:pt x="2853980" y="2784370"/>
                </a:cubicBezTo>
                <a:close/>
                <a:moveTo>
                  <a:pt x="2173166" y="2784370"/>
                </a:moveTo>
                <a:cubicBezTo>
                  <a:pt x="2184217" y="2784370"/>
                  <a:pt x="2193258" y="2788137"/>
                  <a:pt x="2200290" y="2795671"/>
                </a:cubicBezTo>
                <a:cubicBezTo>
                  <a:pt x="2206150" y="2802034"/>
                  <a:pt x="2210001" y="2810238"/>
                  <a:pt x="2211843" y="2820284"/>
                </a:cubicBezTo>
                <a:cubicBezTo>
                  <a:pt x="2198951" y="2820786"/>
                  <a:pt x="2186142" y="2821037"/>
                  <a:pt x="2173417" y="2821037"/>
                </a:cubicBezTo>
                <a:cubicBezTo>
                  <a:pt x="2162367" y="2821037"/>
                  <a:pt x="2149475" y="2820786"/>
                  <a:pt x="2134741" y="2820284"/>
                </a:cubicBezTo>
                <a:cubicBezTo>
                  <a:pt x="2136415" y="2810070"/>
                  <a:pt x="2140266" y="2801782"/>
                  <a:pt x="2146294" y="2795420"/>
                </a:cubicBezTo>
                <a:cubicBezTo>
                  <a:pt x="2153158" y="2788053"/>
                  <a:pt x="2162116" y="2784370"/>
                  <a:pt x="2173166" y="2784370"/>
                </a:cubicBezTo>
                <a:close/>
                <a:moveTo>
                  <a:pt x="1549057" y="2784370"/>
                </a:moveTo>
                <a:cubicBezTo>
                  <a:pt x="1560777" y="2784370"/>
                  <a:pt x="1570069" y="2789058"/>
                  <a:pt x="1576934" y="2798434"/>
                </a:cubicBezTo>
                <a:cubicBezTo>
                  <a:pt x="1583129" y="2807140"/>
                  <a:pt x="1586226" y="2818275"/>
                  <a:pt x="1586226" y="2831836"/>
                </a:cubicBezTo>
                <a:cubicBezTo>
                  <a:pt x="1586226" y="2845231"/>
                  <a:pt x="1583129" y="2856198"/>
                  <a:pt x="1576934" y="2864737"/>
                </a:cubicBezTo>
                <a:cubicBezTo>
                  <a:pt x="1570069" y="2874280"/>
                  <a:pt x="1560777" y="2879052"/>
                  <a:pt x="1549057" y="2879052"/>
                </a:cubicBezTo>
                <a:cubicBezTo>
                  <a:pt x="1537002" y="2879052"/>
                  <a:pt x="1527626" y="2874280"/>
                  <a:pt x="1520929" y="2864737"/>
                </a:cubicBezTo>
                <a:cubicBezTo>
                  <a:pt x="1514733" y="2856198"/>
                  <a:pt x="1511636" y="2845231"/>
                  <a:pt x="1511636" y="2831836"/>
                </a:cubicBezTo>
                <a:cubicBezTo>
                  <a:pt x="1511636" y="2818275"/>
                  <a:pt x="1514733" y="2807140"/>
                  <a:pt x="1520929" y="2798434"/>
                </a:cubicBezTo>
                <a:cubicBezTo>
                  <a:pt x="1527626" y="2789058"/>
                  <a:pt x="1537002" y="2784370"/>
                  <a:pt x="1549057" y="2784370"/>
                </a:cubicBezTo>
                <a:close/>
                <a:moveTo>
                  <a:pt x="1038939" y="2784370"/>
                </a:moveTo>
                <a:cubicBezTo>
                  <a:pt x="1051496" y="2784370"/>
                  <a:pt x="1061375" y="2789476"/>
                  <a:pt x="1068574" y="2799689"/>
                </a:cubicBezTo>
                <a:cubicBezTo>
                  <a:pt x="1074937" y="2808731"/>
                  <a:pt x="1078118" y="2820284"/>
                  <a:pt x="1078118" y="2834348"/>
                </a:cubicBezTo>
                <a:cubicBezTo>
                  <a:pt x="1078118" y="2848077"/>
                  <a:pt x="1074937" y="2859546"/>
                  <a:pt x="1068574" y="2868755"/>
                </a:cubicBezTo>
                <a:cubicBezTo>
                  <a:pt x="1061375" y="2879136"/>
                  <a:pt x="1051496" y="2884326"/>
                  <a:pt x="1038939" y="2884326"/>
                </a:cubicBezTo>
                <a:cubicBezTo>
                  <a:pt x="1026047" y="2884326"/>
                  <a:pt x="1016085" y="2879136"/>
                  <a:pt x="1009053" y="2868755"/>
                </a:cubicBezTo>
                <a:cubicBezTo>
                  <a:pt x="1002857" y="2859714"/>
                  <a:pt x="999760" y="2848245"/>
                  <a:pt x="999760" y="2834348"/>
                </a:cubicBezTo>
                <a:cubicBezTo>
                  <a:pt x="999760" y="2820284"/>
                  <a:pt x="1002857" y="2808731"/>
                  <a:pt x="1009053" y="2799689"/>
                </a:cubicBezTo>
                <a:cubicBezTo>
                  <a:pt x="1016085" y="2789476"/>
                  <a:pt x="1026047" y="2784370"/>
                  <a:pt x="1038939" y="2784370"/>
                </a:cubicBezTo>
                <a:close/>
                <a:moveTo>
                  <a:pt x="3605553" y="2767040"/>
                </a:moveTo>
                <a:cubicBezTo>
                  <a:pt x="3603376" y="2766705"/>
                  <a:pt x="3601702" y="2767626"/>
                  <a:pt x="3600530" y="2769803"/>
                </a:cubicBezTo>
                <a:cubicBezTo>
                  <a:pt x="3599525" y="2771812"/>
                  <a:pt x="3599023" y="2774407"/>
                  <a:pt x="3599023" y="2777589"/>
                </a:cubicBezTo>
                <a:cubicBezTo>
                  <a:pt x="3599023" y="2780602"/>
                  <a:pt x="3599525" y="2783197"/>
                  <a:pt x="3600530" y="2785374"/>
                </a:cubicBezTo>
                <a:cubicBezTo>
                  <a:pt x="3601702" y="2787718"/>
                  <a:pt x="3603376" y="2788806"/>
                  <a:pt x="3605553" y="2788639"/>
                </a:cubicBezTo>
                <a:cubicBezTo>
                  <a:pt x="3610576" y="2787969"/>
                  <a:pt x="3614511" y="2787969"/>
                  <a:pt x="3617357" y="2788639"/>
                </a:cubicBezTo>
                <a:cubicBezTo>
                  <a:pt x="3620873" y="2789309"/>
                  <a:pt x="3622631" y="2790899"/>
                  <a:pt x="3622631" y="2793411"/>
                </a:cubicBezTo>
                <a:lnTo>
                  <a:pt x="3622631" y="2876792"/>
                </a:lnTo>
                <a:cubicBezTo>
                  <a:pt x="3622631" y="2878968"/>
                  <a:pt x="3620873" y="2880224"/>
                  <a:pt x="3617357" y="2880559"/>
                </a:cubicBezTo>
                <a:cubicBezTo>
                  <a:pt x="3615013" y="2880726"/>
                  <a:pt x="3611078" y="2880559"/>
                  <a:pt x="3605553" y="2880057"/>
                </a:cubicBezTo>
                <a:cubicBezTo>
                  <a:pt x="3603544" y="2879554"/>
                  <a:pt x="3601870" y="2880475"/>
                  <a:pt x="3600530" y="2882819"/>
                </a:cubicBezTo>
                <a:cubicBezTo>
                  <a:pt x="3599525" y="2884828"/>
                  <a:pt x="3599023" y="2887424"/>
                  <a:pt x="3599023" y="2890605"/>
                </a:cubicBezTo>
                <a:cubicBezTo>
                  <a:pt x="3599023" y="2893786"/>
                  <a:pt x="3599525" y="2896465"/>
                  <a:pt x="3600530" y="2898642"/>
                </a:cubicBezTo>
                <a:cubicBezTo>
                  <a:pt x="3601870" y="2900986"/>
                  <a:pt x="3603544" y="2901990"/>
                  <a:pt x="3605553" y="2901655"/>
                </a:cubicBezTo>
                <a:cubicBezTo>
                  <a:pt x="3617608" y="2900986"/>
                  <a:pt x="3627319" y="2900651"/>
                  <a:pt x="3634686" y="2900651"/>
                </a:cubicBezTo>
                <a:cubicBezTo>
                  <a:pt x="3643393" y="2900651"/>
                  <a:pt x="3651513" y="2900986"/>
                  <a:pt x="3659048" y="2901655"/>
                </a:cubicBezTo>
                <a:cubicBezTo>
                  <a:pt x="3661391" y="2901823"/>
                  <a:pt x="3663317" y="2900734"/>
                  <a:pt x="3664824" y="2898391"/>
                </a:cubicBezTo>
                <a:cubicBezTo>
                  <a:pt x="3666163" y="2896214"/>
                  <a:pt x="3666833" y="2893619"/>
                  <a:pt x="3666833" y="2890605"/>
                </a:cubicBezTo>
                <a:cubicBezTo>
                  <a:pt x="3666833" y="2887591"/>
                  <a:pt x="3666163" y="2885080"/>
                  <a:pt x="3664824" y="2883070"/>
                </a:cubicBezTo>
                <a:cubicBezTo>
                  <a:pt x="3663317" y="2880726"/>
                  <a:pt x="3661391" y="2879722"/>
                  <a:pt x="3659048" y="2880057"/>
                </a:cubicBezTo>
                <a:lnTo>
                  <a:pt x="3656536" y="2880057"/>
                </a:lnTo>
                <a:cubicBezTo>
                  <a:pt x="3652350" y="2880559"/>
                  <a:pt x="3649671" y="2880643"/>
                  <a:pt x="3648499" y="2880308"/>
                </a:cubicBezTo>
                <a:cubicBezTo>
                  <a:pt x="3646658" y="2879973"/>
                  <a:pt x="3645737" y="2878801"/>
                  <a:pt x="3645737" y="2876792"/>
                </a:cubicBezTo>
                <a:lnTo>
                  <a:pt x="3712040" y="2816014"/>
                </a:lnTo>
                <a:lnTo>
                  <a:pt x="3712040" y="2877796"/>
                </a:lnTo>
                <a:cubicBezTo>
                  <a:pt x="3712039" y="2879638"/>
                  <a:pt x="3710951" y="2880643"/>
                  <a:pt x="3708775" y="2880810"/>
                </a:cubicBezTo>
                <a:cubicBezTo>
                  <a:pt x="3707435" y="2880978"/>
                  <a:pt x="3704422" y="2880726"/>
                  <a:pt x="3699734" y="2880057"/>
                </a:cubicBezTo>
                <a:cubicBezTo>
                  <a:pt x="3697222" y="2879387"/>
                  <a:pt x="3695213" y="2880224"/>
                  <a:pt x="3693706" y="2882568"/>
                </a:cubicBezTo>
                <a:cubicBezTo>
                  <a:pt x="3692367" y="2884577"/>
                  <a:pt x="3691696" y="2887173"/>
                  <a:pt x="3691697" y="2890354"/>
                </a:cubicBezTo>
                <a:cubicBezTo>
                  <a:pt x="3691696" y="2893702"/>
                  <a:pt x="3692367" y="2896465"/>
                  <a:pt x="3693706" y="2898642"/>
                </a:cubicBezTo>
                <a:cubicBezTo>
                  <a:pt x="3695213" y="2900986"/>
                  <a:pt x="3697222" y="2901990"/>
                  <a:pt x="3699734" y="2901655"/>
                </a:cubicBezTo>
                <a:cubicBezTo>
                  <a:pt x="3707770" y="2900986"/>
                  <a:pt x="3716142" y="2900651"/>
                  <a:pt x="3724848" y="2900651"/>
                </a:cubicBezTo>
                <a:cubicBezTo>
                  <a:pt x="3733722" y="2900651"/>
                  <a:pt x="3742429" y="2900986"/>
                  <a:pt x="3750968" y="2901655"/>
                </a:cubicBezTo>
                <a:cubicBezTo>
                  <a:pt x="3753311" y="2902325"/>
                  <a:pt x="3755237" y="2901488"/>
                  <a:pt x="3756744" y="2899144"/>
                </a:cubicBezTo>
                <a:cubicBezTo>
                  <a:pt x="3757916" y="2897135"/>
                  <a:pt x="3758502" y="2894456"/>
                  <a:pt x="3758502" y="2891107"/>
                </a:cubicBezTo>
                <a:cubicBezTo>
                  <a:pt x="3758502" y="2887759"/>
                  <a:pt x="3757916" y="2884996"/>
                  <a:pt x="3756744" y="2882819"/>
                </a:cubicBezTo>
                <a:cubicBezTo>
                  <a:pt x="3755237" y="2880475"/>
                  <a:pt x="3753311" y="2879554"/>
                  <a:pt x="3750968" y="2880057"/>
                </a:cubicBezTo>
                <a:cubicBezTo>
                  <a:pt x="3745777" y="2880726"/>
                  <a:pt x="3742010" y="2880978"/>
                  <a:pt x="3739666" y="2880810"/>
                </a:cubicBezTo>
                <a:cubicBezTo>
                  <a:pt x="3736652" y="2880475"/>
                  <a:pt x="3735145" y="2879471"/>
                  <a:pt x="3735145" y="2877796"/>
                </a:cubicBezTo>
                <a:lnTo>
                  <a:pt x="3735145" y="2792406"/>
                </a:lnTo>
                <a:cubicBezTo>
                  <a:pt x="3735145" y="2790564"/>
                  <a:pt x="3736401" y="2789392"/>
                  <a:pt x="3738913" y="2788890"/>
                </a:cubicBezTo>
                <a:cubicBezTo>
                  <a:pt x="3740419" y="2788555"/>
                  <a:pt x="3743517" y="2788388"/>
                  <a:pt x="3748205" y="2788388"/>
                </a:cubicBezTo>
                <a:lnTo>
                  <a:pt x="3750968" y="2788639"/>
                </a:lnTo>
                <a:cubicBezTo>
                  <a:pt x="3753311" y="2788806"/>
                  <a:pt x="3755237" y="2787718"/>
                  <a:pt x="3756744" y="2785374"/>
                </a:cubicBezTo>
                <a:cubicBezTo>
                  <a:pt x="3757916" y="2783365"/>
                  <a:pt x="3758502" y="2780770"/>
                  <a:pt x="3758502" y="2777589"/>
                </a:cubicBezTo>
                <a:cubicBezTo>
                  <a:pt x="3758502" y="2774407"/>
                  <a:pt x="3757916" y="2771812"/>
                  <a:pt x="3756744" y="2769803"/>
                </a:cubicBezTo>
                <a:cubicBezTo>
                  <a:pt x="3755237" y="2767459"/>
                  <a:pt x="3753311" y="2766538"/>
                  <a:pt x="3750968" y="2767040"/>
                </a:cubicBezTo>
                <a:cubicBezTo>
                  <a:pt x="3739917" y="2767710"/>
                  <a:pt x="3730876" y="2768045"/>
                  <a:pt x="3723844" y="2768045"/>
                </a:cubicBezTo>
                <a:cubicBezTo>
                  <a:pt x="3716979" y="2768045"/>
                  <a:pt x="3708942" y="2767710"/>
                  <a:pt x="3699734" y="2767040"/>
                </a:cubicBezTo>
                <a:cubicBezTo>
                  <a:pt x="3697222" y="2766538"/>
                  <a:pt x="3695213" y="2767459"/>
                  <a:pt x="3693706" y="2769803"/>
                </a:cubicBezTo>
                <a:cubicBezTo>
                  <a:pt x="3692367" y="2771812"/>
                  <a:pt x="3691696" y="2774407"/>
                  <a:pt x="3691697" y="2777589"/>
                </a:cubicBezTo>
                <a:cubicBezTo>
                  <a:pt x="3691696" y="2780770"/>
                  <a:pt x="3692367" y="2783365"/>
                  <a:pt x="3693706" y="2785374"/>
                </a:cubicBezTo>
                <a:cubicBezTo>
                  <a:pt x="3695213" y="2787718"/>
                  <a:pt x="3697222" y="2788806"/>
                  <a:pt x="3699734" y="2788639"/>
                </a:cubicBezTo>
                <a:lnTo>
                  <a:pt x="3701994" y="2788388"/>
                </a:lnTo>
                <a:cubicBezTo>
                  <a:pt x="3705844" y="2788388"/>
                  <a:pt x="3708356" y="2788555"/>
                  <a:pt x="3709528" y="2788890"/>
                </a:cubicBezTo>
                <a:cubicBezTo>
                  <a:pt x="3711203" y="2789392"/>
                  <a:pt x="3712039" y="2790564"/>
                  <a:pt x="3712040" y="2792406"/>
                </a:cubicBezTo>
                <a:lnTo>
                  <a:pt x="3645737" y="2853184"/>
                </a:lnTo>
                <a:lnTo>
                  <a:pt x="3645737" y="2793411"/>
                </a:lnTo>
                <a:cubicBezTo>
                  <a:pt x="3645737" y="2791067"/>
                  <a:pt x="3646658" y="2789644"/>
                  <a:pt x="3648499" y="2789141"/>
                </a:cubicBezTo>
                <a:cubicBezTo>
                  <a:pt x="3649839" y="2788639"/>
                  <a:pt x="3652601" y="2788388"/>
                  <a:pt x="3656787" y="2788388"/>
                </a:cubicBezTo>
                <a:lnTo>
                  <a:pt x="3659048" y="2788639"/>
                </a:lnTo>
                <a:cubicBezTo>
                  <a:pt x="3661391" y="2788806"/>
                  <a:pt x="3663317" y="2787634"/>
                  <a:pt x="3664824" y="2785123"/>
                </a:cubicBezTo>
                <a:cubicBezTo>
                  <a:pt x="3666163" y="2782946"/>
                  <a:pt x="3666833" y="2780351"/>
                  <a:pt x="3666833" y="2777337"/>
                </a:cubicBezTo>
                <a:cubicBezTo>
                  <a:pt x="3666833" y="2774156"/>
                  <a:pt x="3666163" y="2771561"/>
                  <a:pt x="3664824" y="2769552"/>
                </a:cubicBezTo>
                <a:cubicBezTo>
                  <a:pt x="3663317" y="2767375"/>
                  <a:pt x="3661391" y="2766538"/>
                  <a:pt x="3659048" y="2767040"/>
                </a:cubicBezTo>
                <a:cubicBezTo>
                  <a:pt x="3653020" y="2767877"/>
                  <a:pt x="3645067" y="2768296"/>
                  <a:pt x="3635189" y="2768296"/>
                </a:cubicBezTo>
                <a:cubicBezTo>
                  <a:pt x="3625812" y="2768296"/>
                  <a:pt x="3615934" y="2767877"/>
                  <a:pt x="3605553" y="2767040"/>
                </a:cubicBezTo>
                <a:close/>
                <a:moveTo>
                  <a:pt x="3106253" y="2767040"/>
                </a:moveTo>
                <a:cubicBezTo>
                  <a:pt x="3103909" y="2766705"/>
                  <a:pt x="3102151" y="2767626"/>
                  <a:pt x="3100979" y="2769803"/>
                </a:cubicBezTo>
                <a:cubicBezTo>
                  <a:pt x="3099807" y="2771812"/>
                  <a:pt x="3099221" y="2774407"/>
                  <a:pt x="3099221" y="2777589"/>
                </a:cubicBezTo>
                <a:cubicBezTo>
                  <a:pt x="3099221" y="2780602"/>
                  <a:pt x="3099807" y="2783197"/>
                  <a:pt x="3100979" y="2785374"/>
                </a:cubicBezTo>
                <a:cubicBezTo>
                  <a:pt x="3102151" y="2787718"/>
                  <a:pt x="3103909" y="2788806"/>
                  <a:pt x="3106253" y="2788639"/>
                </a:cubicBezTo>
                <a:cubicBezTo>
                  <a:pt x="3112281" y="2788472"/>
                  <a:pt x="3116383" y="2788890"/>
                  <a:pt x="3118560" y="2789895"/>
                </a:cubicBezTo>
                <a:cubicBezTo>
                  <a:pt x="3121239" y="2790899"/>
                  <a:pt x="3122578" y="2793327"/>
                  <a:pt x="3122578" y="2797178"/>
                </a:cubicBezTo>
                <a:lnTo>
                  <a:pt x="3122578" y="2871267"/>
                </a:lnTo>
                <a:cubicBezTo>
                  <a:pt x="3122578" y="2875117"/>
                  <a:pt x="3121155" y="2877713"/>
                  <a:pt x="3118309" y="2879052"/>
                </a:cubicBezTo>
                <a:cubicBezTo>
                  <a:pt x="3115964" y="2880057"/>
                  <a:pt x="3111946" y="2880392"/>
                  <a:pt x="3106253" y="2880057"/>
                </a:cubicBezTo>
                <a:cubicBezTo>
                  <a:pt x="3104077" y="2879554"/>
                  <a:pt x="3102319" y="2880475"/>
                  <a:pt x="3100979" y="2882819"/>
                </a:cubicBezTo>
                <a:cubicBezTo>
                  <a:pt x="3099975" y="2884996"/>
                  <a:pt x="3099472" y="2887675"/>
                  <a:pt x="3099472" y="2890856"/>
                </a:cubicBezTo>
                <a:cubicBezTo>
                  <a:pt x="3099472" y="2894037"/>
                  <a:pt x="3099975" y="2896633"/>
                  <a:pt x="3100979" y="2898642"/>
                </a:cubicBezTo>
                <a:cubicBezTo>
                  <a:pt x="3102319" y="2900986"/>
                  <a:pt x="3104077" y="2901990"/>
                  <a:pt x="3106253" y="2901655"/>
                </a:cubicBezTo>
                <a:cubicBezTo>
                  <a:pt x="3118978" y="2900986"/>
                  <a:pt x="3130866" y="2900651"/>
                  <a:pt x="3141916" y="2900651"/>
                </a:cubicBezTo>
                <a:cubicBezTo>
                  <a:pt x="3155981" y="2900483"/>
                  <a:pt x="3171384" y="2900818"/>
                  <a:pt x="3188128" y="2901655"/>
                </a:cubicBezTo>
                <a:cubicBezTo>
                  <a:pt x="3201689" y="2901655"/>
                  <a:pt x="3212907" y="2897553"/>
                  <a:pt x="3221781" y="2889349"/>
                </a:cubicBezTo>
                <a:cubicBezTo>
                  <a:pt x="3230488" y="2881312"/>
                  <a:pt x="3234841" y="2871685"/>
                  <a:pt x="3234841" y="2860467"/>
                </a:cubicBezTo>
                <a:cubicBezTo>
                  <a:pt x="3234841" y="2853268"/>
                  <a:pt x="3232497" y="2846989"/>
                  <a:pt x="3227809" y="2841631"/>
                </a:cubicBezTo>
                <a:cubicBezTo>
                  <a:pt x="3222786" y="2835436"/>
                  <a:pt x="3215419" y="2831083"/>
                  <a:pt x="3205708" y="2828571"/>
                </a:cubicBezTo>
                <a:cubicBezTo>
                  <a:pt x="3213577" y="2825725"/>
                  <a:pt x="3218935" y="2822544"/>
                  <a:pt x="3221781" y="2819028"/>
                </a:cubicBezTo>
                <a:cubicBezTo>
                  <a:pt x="3224628" y="2815679"/>
                  <a:pt x="3226051" y="2810656"/>
                  <a:pt x="3226051" y="2803959"/>
                </a:cubicBezTo>
                <a:cubicBezTo>
                  <a:pt x="3226051" y="2793578"/>
                  <a:pt x="3222367" y="2785039"/>
                  <a:pt x="3215000" y="2778342"/>
                </a:cubicBezTo>
                <a:cubicBezTo>
                  <a:pt x="3206964" y="2770808"/>
                  <a:pt x="3195578" y="2767040"/>
                  <a:pt x="3180844" y="2767040"/>
                </a:cubicBezTo>
                <a:cubicBezTo>
                  <a:pt x="3166780" y="2767710"/>
                  <a:pt x="3152716" y="2767961"/>
                  <a:pt x="3138651" y="2767794"/>
                </a:cubicBezTo>
                <a:cubicBezTo>
                  <a:pt x="3126931" y="2767794"/>
                  <a:pt x="3116132" y="2767543"/>
                  <a:pt x="3106253" y="2767040"/>
                </a:cubicBezTo>
                <a:close/>
                <a:moveTo>
                  <a:pt x="2595903" y="2767040"/>
                </a:moveTo>
                <a:cubicBezTo>
                  <a:pt x="2593727" y="2766705"/>
                  <a:pt x="2592052" y="2767626"/>
                  <a:pt x="2590880" y="2769803"/>
                </a:cubicBezTo>
                <a:cubicBezTo>
                  <a:pt x="2589876" y="2771812"/>
                  <a:pt x="2589373" y="2774407"/>
                  <a:pt x="2589373" y="2777589"/>
                </a:cubicBezTo>
                <a:cubicBezTo>
                  <a:pt x="2589373" y="2780602"/>
                  <a:pt x="2589876" y="2783197"/>
                  <a:pt x="2590880" y="2785374"/>
                </a:cubicBezTo>
                <a:cubicBezTo>
                  <a:pt x="2592052" y="2787718"/>
                  <a:pt x="2593727" y="2788806"/>
                  <a:pt x="2595903" y="2788639"/>
                </a:cubicBezTo>
                <a:cubicBezTo>
                  <a:pt x="2600926" y="2787969"/>
                  <a:pt x="2604861" y="2787969"/>
                  <a:pt x="2607707" y="2788639"/>
                </a:cubicBezTo>
                <a:cubicBezTo>
                  <a:pt x="2611223" y="2789309"/>
                  <a:pt x="2612981" y="2790899"/>
                  <a:pt x="2612981" y="2793411"/>
                </a:cubicBezTo>
                <a:lnTo>
                  <a:pt x="2612981" y="2876792"/>
                </a:lnTo>
                <a:cubicBezTo>
                  <a:pt x="2612981" y="2878968"/>
                  <a:pt x="2611223" y="2880224"/>
                  <a:pt x="2607707" y="2880559"/>
                </a:cubicBezTo>
                <a:cubicBezTo>
                  <a:pt x="2605363" y="2880726"/>
                  <a:pt x="2601428" y="2880559"/>
                  <a:pt x="2595903" y="2880057"/>
                </a:cubicBezTo>
                <a:cubicBezTo>
                  <a:pt x="2593894" y="2879554"/>
                  <a:pt x="2592220" y="2880475"/>
                  <a:pt x="2590880" y="2882819"/>
                </a:cubicBezTo>
                <a:cubicBezTo>
                  <a:pt x="2589876" y="2884828"/>
                  <a:pt x="2589373" y="2887424"/>
                  <a:pt x="2589373" y="2890605"/>
                </a:cubicBezTo>
                <a:cubicBezTo>
                  <a:pt x="2589373" y="2893786"/>
                  <a:pt x="2589876" y="2896465"/>
                  <a:pt x="2590880" y="2898642"/>
                </a:cubicBezTo>
                <a:cubicBezTo>
                  <a:pt x="2592220" y="2900986"/>
                  <a:pt x="2593894" y="2901990"/>
                  <a:pt x="2595903" y="2901655"/>
                </a:cubicBezTo>
                <a:cubicBezTo>
                  <a:pt x="2607958" y="2900986"/>
                  <a:pt x="2617669" y="2900651"/>
                  <a:pt x="2625036" y="2900651"/>
                </a:cubicBezTo>
                <a:cubicBezTo>
                  <a:pt x="2633743" y="2900651"/>
                  <a:pt x="2641863" y="2900986"/>
                  <a:pt x="2649398" y="2901655"/>
                </a:cubicBezTo>
                <a:cubicBezTo>
                  <a:pt x="2651742" y="2901823"/>
                  <a:pt x="2653667" y="2900734"/>
                  <a:pt x="2655174" y="2898391"/>
                </a:cubicBezTo>
                <a:cubicBezTo>
                  <a:pt x="2656513" y="2896214"/>
                  <a:pt x="2657183" y="2893619"/>
                  <a:pt x="2657183" y="2890605"/>
                </a:cubicBezTo>
                <a:cubicBezTo>
                  <a:pt x="2657183" y="2887591"/>
                  <a:pt x="2656513" y="2885080"/>
                  <a:pt x="2655174" y="2883070"/>
                </a:cubicBezTo>
                <a:cubicBezTo>
                  <a:pt x="2653667" y="2880726"/>
                  <a:pt x="2651742" y="2879722"/>
                  <a:pt x="2649398" y="2880057"/>
                </a:cubicBezTo>
                <a:lnTo>
                  <a:pt x="2646886" y="2880057"/>
                </a:lnTo>
                <a:cubicBezTo>
                  <a:pt x="2642700" y="2880559"/>
                  <a:pt x="2640021" y="2880643"/>
                  <a:pt x="2638849" y="2880308"/>
                </a:cubicBezTo>
                <a:cubicBezTo>
                  <a:pt x="2637008" y="2879973"/>
                  <a:pt x="2636087" y="2878801"/>
                  <a:pt x="2636087" y="2876792"/>
                </a:cubicBezTo>
                <a:lnTo>
                  <a:pt x="2702390" y="2816014"/>
                </a:lnTo>
                <a:lnTo>
                  <a:pt x="2702390" y="2877796"/>
                </a:lnTo>
                <a:cubicBezTo>
                  <a:pt x="2702390" y="2879638"/>
                  <a:pt x="2701301" y="2880643"/>
                  <a:pt x="2699125" y="2880810"/>
                </a:cubicBezTo>
                <a:cubicBezTo>
                  <a:pt x="2697785" y="2880978"/>
                  <a:pt x="2694772" y="2880726"/>
                  <a:pt x="2690084" y="2880057"/>
                </a:cubicBezTo>
                <a:cubicBezTo>
                  <a:pt x="2687572" y="2879387"/>
                  <a:pt x="2685563" y="2880224"/>
                  <a:pt x="2684056" y="2882568"/>
                </a:cubicBezTo>
                <a:cubicBezTo>
                  <a:pt x="2682717" y="2884577"/>
                  <a:pt x="2682047" y="2887173"/>
                  <a:pt x="2682047" y="2890354"/>
                </a:cubicBezTo>
                <a:cubicBezTo>
                  <a:pt x="2682047" y="2893702"/>
                  <a:pt x="2682717" y="2896465"/>
                  <a:pt x="2684056" y="2898642"/>
                </a:cubicBezTo>
                <a:cubicBezTo>
                  <a:pt x="2685563" y="2900986"/>
                  <a:pt x="2687572" y="2901990"/>
                  <a:pt x="2690084" y="2901655"/>
                </a:cubicBezTo>
                <a:cubicBezTo>
                  <a:pt x="2698120" y="2900986"/>
                  <a:pt x="2706492" y="2900651"/>
                  <a:pt x="2715198" y="2900651"/>
                </a:cubicBezTo>
                <a:cubicBezTo>
                  <a:pt x="2724072" y="2900651"/>
                  <a:pt x="2732779" y="2900986"/>
                  <a:pt x="2741318" y="2901655"/>
                </a:cubicBezTo>
                <a:cubicBezTo>
                  <a:pt x="2743662" y="2902325"/>
                  <a:pt x="2745587" y="2901488"/>
                  <a:pt x="2747094" y="2899144"/>
                </a:cubicBezTo>
                <a:cubicBezTo>
                  <a:pt x="2748266" y="2897135"/>
                  <a:pt x="2748852" y="2894456"/>
                  <a:pt x="2748852" y="2891107"/>
                </a:cubicBezTo>
                <a:cubicBezTo>
                  <a:pt x="2748852" y="2887759"/>
                  <a:pt x="2748266" y="2884996"/>
                  <a:pt x="2747094" y="2882819"/>
                </a:cubicBezTo>
                <a:cubicBezTo>
                  <a:pt x="2745587" y="2880475"/>
                  <a:pt x="2743662" y="2879554"/>
                  <a:pt x="2741318" y="2880057"/>
                </a:cubicBezTo>
                <a:cubicBezTo>
                  <a:pt x="2736127" y="2880726"/>
                  <a:pt x="2732360" y="2880978"/>
                  <a:pt x="2730016" y="2880810"/>
                </a:cubicBezTo>
                <a:cubicBezTo>
                  <a:pt x="2727002" y="2880475"/>
                  <a:pt x="2725495" y="2879471"/>
                  <a:pt x="2725495" y="2877796"/>
                </a:cubicBezTo>
                <a:lnTo>
                  <a:pt x="2725495" y="2792406"/>
                </a:lnTo>
                <a:cubicBezTo>
                  <a:pt x="2725495" y="2790564"/>
                  <a:pt x="2726751" y="2789392"/>
                  <a:pt x="2729263" y="2788890"/>
                </a:cubicBezTo>
                <a:cubicBezTo>
                  <a:pt x="2730769" y="2788555"/>
                  <a:pt x="2733867" y="2788388"/>
                  <a:pt x="2738555" y="2788388"/>
                </a:cubicBezTo>
                <a:lnTo>
                  <a:pt x="2741318" y="2788639"/>
                </a:lnTo>
                <a:cubicBezTo>
                  <a:pt x="2743662" y="2788806"/>
                  <a:pt x="2745587" y="2787718"/>
                  <a:pt x="2747094" y="2785374"/>
                </a:cubicBezTo>
                <a:cubicBezTo>
                  <a:pt x="2748266" y="2783365"/>
                  <a:pt x="2748852" y="2780770"/>
                  <a:pt x="2748852" y="2777589"/>
                </a:cubicBezTo>
                <a:cubicBezTo>
                  <a:pt x="2748852" y="2774407"/>
                  <a:pt x="2748266" y="2771812"/>
                  <a:pt x="2747094" y="2769803"/>
                </a:cubicBezTo>
                <a:cubicBezTo>
                  <a:pt x="2745587" y="2767459"/>
                  <a:pt x="2743662" y="2766538"/>
                  <a:pt x="2741318" y="2767040"/>
                </a:cubicBezTo>
                <a:cubicBezTo>
                  <a:pt x="2730267" y="2767710"/>
                  <a:pt x="2721226" y="2768045"/>
                  <a:pt x="2714194" y="2768045"/>
                </a:cubicBezTo>
                <a:cubicBezTo>
                  <a:pt x="2707329" y="2768045"/>
                  <a:pt x="2699292" y="2767710"/>
                  <a:pt x="2690084" y="2767040"/>
                </a:cubicBezTo>
                <a:cubicBezTo>
                  <a:pt x="2687572" y="2766538"/>
                  <a:pt x="2685563" y="2767459"/>
                  <a:pt x="2684056" y="2769803"/>
                </a:cubicBezTo>
                <a:cubicBezTo>
                  <a:pt x="2682717" y="2771812"/>
                  <a:pt x="2682047" y="2774407"/>
                  <a:pt x="2682047" y="2777589"/>
                </a:cubicBezTo>
                <a:cubicBezTo>
                  <a:pt x="2682047" y="2780770"/>
                  <a:pt x="2682717" y="2783365"/>
                  <a:pt x="2684056" y="2785374"/>
                </a:cubicBezTo>
                <a:cubicBezTo>
                  <a:pt x="2685563" y="2787718"/>
                  <a:pt x="2687572" y="2788806"/>
                  <a:pt x="2690084" y="2788639"/>
                </a:cubicBezTo>
                <a:lnTo>
                  <a:pt x="2692344" y="2788388"/>
                </a:lnTo>
                <a:cubicBezTo>
                  <a:pt x="2696195" y="2788388"/>
                  <a:pt x="2698706" y="2788555"/>
                  <a:pt x="2699878" y="2788890"/>
                </a:cubicBezTo>
                <a:cubicBezTo>
                  <a:pt x="2701553" y="2789392"/>
                  <a:pt x="2702390" y="2790564"/>
                  <a:pt x="2702390" y="2792406"/>
                </a:cubicBezTo>
                <a:lnTo>
                  <a:pt x="2636087" y="2853184"/>
                </a:lnTo>
                <a:lnTo>
                  <a:pt x="2636087" y="2793411"/>
                </a:lnTo>
                <a:cubicBezTo>
                  <a:pt x="2636087" y="2791067"/>
                  <a:pt x="2637008" y="2789644"/>
                  <a:pt x="2638849" y="2789141"/>
                </a:cubicBezTo>
                <a:cubicBezTo>
                  <a:pt x="2640189" y="2788639"/>
                  <a:pt x="2642952" y="2788388"/>
                  <a:pt x="2647137" y="2788388"/>
                </a:cubicBezTo>
                <a:lnTo>
                  <a:pt x="2649398" y="2788639"/>
                </a:lnTo>
                <a:cubicBezTo>
                  <a:pt x="2651742" y="2788806"/>
                  <a:pt x="2653667" y="2787634"/>
                  <a:pt x="2655174" y="2785123"/>
                </a:cubicBezTo>
                <a:cubicBezTo>
                  <a:pt x="2656513" y="2782946"/>
                  <a:pt x="2657183" y="2780351"/>
                  <a:pt x="2657183" y="2777337"/>
                </a:cubicBezTo>
                <a:cubicBezTo>
                  <a:pt x="2657183" y="2774156"/>
                  <a:pt x="2656513" y="2771561"/>
                  <a:pt x="2655174" y="2769552"/>
                </a:cubicBezTo>
                <a:cubicBezTo>
                  <a:pt x="2653667" y="2767375"/>
                  <a:pt x="2651742" y="2766538"/>
                  <a:pt x="2649398" y="2767040"/>
                </a:cubicBezTo>
                <a:cubicBezTo>
                  <a:pt x="2643370" y="2767877"/>
                  <a:pt x="2635417" y="2768296"/>
                  <a:pt x="2625539" y="2768296"/>
                </a:cubicBezTo>
                <a:cubicBezTo>
                  <a:pt x="2616162" y="2768296"/>
                  <a:pt x="2606284" y="2767877"/>
                  <a:pt x="2595903" y="2767040"/>
                </a:cubicBezTo>
                <a:close/>
                <a:moveTo>
                  <a:pt x="1703680" y="2767040"/>
                </a:moveTo>
                <a:cubicBezTo>
                  <a:pt x="1685597" y="2767040"/>
                  <a:pt x="1673124" y="2772315"/>
                  <a:pt x="1666259" y="2782863"/>
                </a:cubicBezTo>
                <a:cubicBezTo>
                  <a:pt x="1661739" y="2789560"/>
                  <a:pt x="1659561" y="2798517"/>
                  <a:pt x="1659729" y="2809735"/>
                </a:cubicBezTo>
                <a:cubicBezTo>
                  <a:pt x="1659729" y="2819781"/>
                  <a:pt x="1662157" y="2827902"/>
                  <a:pt x="1667013" y="2834097"/>
                </a:cubicBezTo>
                <a:cubicBezTo>
                  <a:pt x="1671868" y="2840124"/>
                  <a:pt x="1678816" y="2843975"/>
                  <a:pt x="1687858" y="2845649"/>
                </a:cubicBezTo>
                <a:cubicBezTo>
                  <a:pt x="1679486" y="2848998"/>
                  <a:pt x="1673124" y="2853937"/>
                  <a:pt x="1668771" y="2860467"/>
                </a:cubicBezTo>
                <a:cubicBezTo>
                  <a:pt x="1665589" y="2864988"/>
                  <a:pt x="1663329" y="2870681"/>
                  <a:pt x="1661989" y="2877545"/>
                </a:cubicBezTo>
                <a:cubicBezTo>
                  <a:pt x="1661487" y="2879052"/>
                  <a:pt x="1659478" y="2879806"/>
                  <a:pt x="1655962" y="2879806"/>
                </a:cubicBezTo>
                <a:cubicBezTo>
                  <a:pt x="1654120" y="2879806"/>
                  <a:pt x="1651190" y="2879471"/>
                  <a:pt x="1647171" y="2878801"/>
                </a:cubicBezTo>
                <a:lnTo>
                  <a:pt x="1645916" y="2878550"/>
                </a:lnTo>
                <a:cubicBezTo>
                  <a:pt x="1643237" y="2877880"/>
                  <a:pt x="1641144" y="2878801"/>
                  <a:pt x="1639637" y="2881312"/>
                </a:cubicBezTo>
                <a:cubicBezTo>
                  <a:pt x="1638130" y="2883322"/>
                  <a:pt x="1637377" y="2886084"/>
                  <a:pt x="1637377" y="2889600"/>
                </a:cubicBezTo>
                <a:cubicBezTo>
                  <a:pt x="1637377" y="2892949"/>
                  <a:pt x="1638047" y="2895712"/>
                  <a:pt x="1639387" y="2897888"/>
                </a:cubicBezTo>
                <a:cubicBezTo>
                  <a:pt x="1640893" y="2900400"/>
                  <a:pt x="1642902" y="2901572"/>
                  <a:pt x="1645414" y="2901404"/>
                </a:cubicBezTo>
                <a:cubicBezTo>
                  <a:pt x="1648428" y="2900902"/>
                  <a:pt x="1652697" y="2900651"/>
                  <a:pt x="1658222" y="2900651"/>
                </a:cubicBezTo>
                <a:cubicBezTo>
                  <a:pt x="1663747" y="2900651"/>
                  <a:pt x="1667850" y="2900986"/>
                  <a:pt x="1670528" y="2901655"/>
                </a:cubicBezTo>
                <a:cubicBezTo>
                  <a:pt x="1674547" y="2901655"/>
                  <a:pt x="1677142" y="2901069"/>
                  <a:pt x="1678314" y="2899897"/>
                </a:cubicBezTo>
                <a:cubicBezTo>
                  <a:pt x="1678983" y="2899060"/>
                  <a:pt x="1679319" y="2897386"/>
                  <a:pt x="1679319" y="2894874"/>
                </a:cubicBezTo>
                <a:lnTo>
                  <a:pt x="1679570" y="2892614"/>
                </a:lnTo>
                <a:cubicBezTo>
                  <a:pt x="1681244" y="2881229"/>
                  <a:pt x="1685262" y="2872020"/>
                  <a:pt x="1691625" y="2864988"/>
                </a:cubicBezTo>
                <a:cubicBezTo>
                  <a:pt x="1697485" y="2858625"/>
                  <a:pt x="1705354" y="2853937"/>
                  <a:pt x="1715233" y="2850924"/>
                </a:cubicBezTo>
                <a:lnTo>
                  <a:pt x="1738338" y="2850924"/>
                </a:lnTo>
                <a:lnTo>
                  <a:pt x="1738338" y="2877545"/>
                </a:lnTo>
                <a:cubicBezTo>
                  <a:pt x="1738338" y="2879387"/>
                  <a:pt x="1736831" y="2880475"/>
                  <a:pt x="1733818" y="2880810"/>
                </a:cubicBezTo>
                <a:cubicBezTo>
                  <a:pt x="1731976" y="2880978"/>
                  <a:pt x="1729046" y="2880726"/>
                  <a:pt x="1725027" y="2880057"/>
                </a:cubicBezTo>
                <a:cubicBezTo>
                  <a:pt x="1722851" y="2879722"/>
                  <a:pt x="1721093" y="2880726"/>
                  <a:pt x="1719753" y="2883070"/>
                </a:cubicBezTo>
                <a:cubicBezTo>
                  <a:pt x="1718581" y="2885247"/>
                  <a:pt x="1717912" y="2887926"/>
                  <a:pt x="1717744" y="2891107"/>
                </a:cubicBezTo>
                <a:cubicBezTo>
                  <a:pt x="1717744" y="2894456"/>
                  <a:pt x="1718330" y="2897135"/>
                  <a:pt x="1719502" y="2899144"/>
                </a:cubicBezTo>
                <a:cubicBezTo>
                  <a:pt x="1720842" y="2901321"/>
                  <a:pt x="1722767" y="2902158"/>
                  <a:pt x="1725279" y="2901655"/>
                </a:cubicBezTo>
                <a:cubicBezTo>
                  <a:pt x="1733315" y="2901153"/>
                  <a:pt x="1741687" y="2900902"/>
                  <a:pt x="1750393" y="2900902"/>
                </a:cubicBezTo>
                <a:cubicBezTo>
                  <a:pt x="1759100" y="2900902"/>
                  <a:pt x="1767220" y="2901153"/>
                  <a:pt x="1774754" y="2901655"/>
                </a:cubicBezTo>
                <a:cubicBezTo>
                  <a:pt x="1775926" y="2901823"/>
                  <a:pt x="1777099" y="2900734"/>
                  <a:pt x="1778271" y="2898391"/>
                </a:cubicBezTo>
                <a:cubicBezTo>
                  <a:pt x="1779108" y="2896381"/>
                  <a:pt x="1779610" y="2893870"/>
                  <a:pt x="1779778" y="2890856"/>
                </a:cubicBezTo>
                <a:cubicBezTo>
                  <a:pt x="1780113" y="2887507"/>
                  <a:pt x="1779861" y="2884912"/>
                  <a:pt x="1779024" y="2883070"/>
                </a:cubicBezTo>
                <a:cubicBezTo>
                  <a:pt x="1778019" y="2880726"/>
                  <a:pt x="1776513" y="2879722"/>
                  <a:pt x="1774503" y="2880057"/>
                </a:cubicBezTo>
                <a:cubicBezTo>
                  <a:pt x="1771489" y="2880559"/>
                  <a:pt x="1768643" y="2880726"/>
                  <a:pt x="1765964" y="2880559"/>
                </a:cubicBezTo>
                <a:cubicBezTo>
                  <a:pt x="1762951" y="2880224"/>
                  <a:pt x="1761444" y="2879220"/>
                  <a:pt x="1761444" y="2877545"/>
                </a:cubicBezTo>
                <a:lnTo>
                  <a:pt x="1761444" y="2791402"/>
                </a:lnTo>
                <a:cubicBezTo>
                  <a:pt x="1761444" y="2789895"/>
                  <a:pt x="1762951" y="2788974"/>
                  <a:pt x="1765964" y="2788639"/>
                </a:cubicBezTo>
                <a:cubicBezTo>
                  <a:pt x="1768476" y="2788304"/>
                  <a:pt x="1771489" y="2788388"/>
                  <a:pt x="1775006" y="2788890"/>
                </a:cubicBezTo>
                <a:cubicBezTo>
                  <a:pt x="1776680" y="2788890"/>
                  <a:pt x="1778019" y="2787718"/>
                  <a:pt x="1779024" y="2785374"/>
                </a:cubicBezTo>
                <a:cubicBezTo>
                  <a:pt x="1779861" y="2783365"/>
                  <a:pt x="1780280" y="2780770"/>
                  <a:pt x="1780280" y="2777589"/>
                </a:cubicBezTo>
                <a:cubicBezTo>
                  <a:pt x="1780113" y="2774575"/>
                  <a:pt x="1779610" y="2772063"/>
                  <a:pt x="1778773" y="2770054"/>
                </a:cubicBezTo>
                <a:cubicBezTo>
                  <a:pt x="1777601" y="2767710"/>
                  <a:pt x="1776261" y="2766705"/>
                  <a:pt x="1774754" y="2767040"/>
                </a:cubicBezTo>
                <a:cubicBezTo>
                  <a:pt x="1766885" y="2767375"/>
                  <a:pt x="1757258" y="2767459"/>
                  <a:pt x="1745872" y="2767291"/>
                </a:cubicBezTo>
                <a:cubicBezTo>
                  <a:pt x="1738003" y="2767291"/>
                  <a:pt x="1723939" y="2767208"/>
                  <a:pt x="1703680" y="2767040"/>
                </a:cubicBezTo>
                <a:close/>
                <a:moveTo>
                  <a:pt x="1147890" y="2767040"/>
                </a:moveTo>
                <a:cubicBezTo>
                  <a:pt x="1144877" y="2766873"/>
                  <a:pt x="1142449" y="2767961"/>
                  <a:pt x="1140607" y="2770305"/>
                </a:cubicBezTo>
                <a:cubicBezTo>
                  <a:pt x="1139100" y="2772315"/>
                  <a:pt x="1138431" y="2774826"/>
                  <a:pt x="1138598" y="2777840"/>
                </a:cubicBezTo>
                <a:cubicBezTo>
                  <a:pt x="1138598" y="2780853"/>
                  <a:pt x="1139351" y="2783365"/>
                  <a:pt x="1140858" y="2785374"/>
                </a:cubicBezTo>
                <a:cubicBezTo>
                  <a:pt x="1142533" y="2787718"/>
                  <a:pt x="1144709" y="2788890"/>
                  <a:pt x="1147388" y="2788890"/>
                </a:cubicBezTo>
                <a:lnTo>
                  <a:pt x="1151155" y="2788388"/>
                </a:lnTo>
                <a:cubicBezTo>
                  <a:pt x="1156346" y="2787886"/>
                  <a:pt x="1159778" y="2787886"/>
                  <a:pt x="1161453" y="2788388"/>
                </a:cubicBezTo>
                <a:cubicBezTo>
                  <a:pt x="1164466" y="2789058"/>
                  <a:pt x="1165973" y="2791067"/>
                  <a:pt x="1165973" y="2794416"/>
                </a:cubicBezTo>
                <a:cubicBezTo>
                  <a:pt x="1165973" y="2809317"/>
                  <a:pt x="1164550" y="2822628"/>
                  <a:pt x="1161704" y="2834348"/>
                </a:cubicBezTo>
                <a:cubicBezTo>
                  <a:pt x="1158187" y="2849584"/>
                  <a:pt x="1152160" y="2862644"/>
                  <a:pt x="1143621" y="2873527"/>
                </a:cubicBezTo>
                <a:cubicBezTo>
                  <a:pt x="1141109" y="2876708"/>
                  <a:pt x="1138012" y="2878717"/>
                  <a:pt x="1134328" y="2879554"/>
                </a:cubicBezTo>
                <a:cubicBezTo>
                  <a:pt x="1132319" y="2880057"/>
                  <a:pt x="1129640" y="2880141"/>
                  <a:pt x="1126292" y="2879806"/>
                </a:cubicBezTo>
                <a:lnTo>
                  <a:pt x="1125538" y="2879806"/>
                </a:lnTo>
                <a:lnTo>
                  <a:pt x="1125538" y="2930286"/>
                </a:lnTo>
                <a:cubicBezTo>
                  <a:pt x="1125538" y="2932798"/>
                  <a:pt x="1126878" y="2934807"/>
                  <a:pt x="1129557" y="2936314"/>
                </a:cubicBezTo>
                <a:cubicBezTo>
                  <a:pt x="1131901" y="2937653"/>
                  <a:pt x="1134831" y="2938323"/>
                  <a:pt x="1138347" y="2938323"/>
                </a:cubicBezTo>
                <a:cubicBezTo>
                  <a:pt x="1141863" y="2938155"/>
                  <a:pt x="1144793" y="2937402"/>
                  <a:pt x="1147137" y="2936063"/>
                </a:cubicBezTo>
                <a:cubicBezTo>
                  <a:pt x="1149648" y="2934556"/>
                  <a:pt x="1150737" y="2932630"/>
                  <a:pt x="1150402" y="2930286"/>
                </a:cubicBezTo>
                <a:cubicBezTo>
                  <a:pt x="1149565" y="2923756"/>
                  <a:pt x="1148979" y="2918817"/>
                  <a:pt x="1148644" y="2915468"/>
                </a:cubicBezTo>
                <a:cubicBezTo>
                  <a:pt x="1148476" y="2911952"/>
                  <a:pt x="1148476" y="2908939"/>
                  <a:pt x="1148644" y="2906427"/>
                </a:cubicBezTo>
                <a:cubicBezTo>
                  <a:pt x="1148644" y="2904418"/>
                  <a:pt x="1149900" y="2902995"/>
                  <a:pt x="1152411" y="2902158"/>
                </a:cubicBezTo>
                <a:cubicBezTo>
                  <a:pt x="1153918" y="2901823"/>
                  <a:pt x="1155843" y="2901655"/>
                  <a:pt x="1158188" y="2901655"/>
                </a:cubicBezTo>
                <a:lnTo>
                  <a:pt x="1237299" y="2901655"/>
                </a:lnTo>
                <a:cubicBezTo>
                  <a:pt x="1239476" y="2901655"/>
                  <a:pt x="1241318" y="2901823"/>
                  <a:pt x="1242824" y="2902158"/>
                </a:cubicBezTo>
                <a:cubicBezTo>
                  <a:pt x="1245503" y="2902995"/>
                  <a:pt x="1246926" y="2904418"/>
                  <a:pt x="1247094" y="2906427"/>
                </a:cubicBezTo>
                <a:cubicBezTo>
                  <a:pt x="1247094" y="2909274"/>
                  <a:pt x="1246926" y="2912287"/>
                  <a:pt x="1246591" y="2915468"/>
                </a:cubicBezTo>
                <a:cubicBezTo>
                  <a:pt x="1246424" y="2919487"/>
                  <a:pt x="1246005" y="2924426"/>
                  <a:pt x="1245336" y="2930286"/>
                </a:cubicBezTo>
                <a:cubicBezTo>
                  <a:pt x="1245001" y="2932630"/>
                  <a:pt x="1246089" y="2934472"/>
                  <a:pt x="1248601" y="2935811"/>
                </a:cubicBezTo>
                <a:cubicBezTo>
                  <a:pt x="1250945" y="2937151"/>
                  <a:pt x="1253875" y="2937821"/>
                  <a:pt x="1257391" y="2937821"/>
                </a:cubicBezTo>
                <a:cubicBezTo>
                  <a:pt x="1260739" y="2937821"/>
                  <a:pt x="1263586" y="2937151"/>
                  <a:pt x="1265930" y="2935811"/>
                </a:cubicBezTo>
                <a:cubicBezTo>
                  <a:pt x="1268609" y="2934472"/>
                  <a:pt x="1269864" y="2932630"/>
                  <a:pt x="1269697" y="2930286"/>
                </a:cubicBezTo>
                <a:cubicBezTo>
                  <a:pt x="1269027" y="2925598"/>
                  <a:pt x="1268609" y="2918399"/>
                  <a:pt x="1268441" y="2908687"/>
                </a:cubicBezTo>
                <a:cubicBezTo>
                  <a:pt x="1268274" y="2895963"/>
                  <a:pt x="1268860" y="2886335"/>
                  <a:pt x="1270199" y="2879806"/>
                </a:cubicBezTo>
                <a:cubicBezTo>
                  <a:pt x="1255968" y="2879973"/>
                  <a:pt x="1247177" y="2879806"/>
                  <a:pt x="1243829" y="2879303"/>
                </a:cubicBezTo>
                <a:cubicBezTo>
                  <a:pt x="1240145" y="2878634"/>
                  <a:pt x="1238304" y="2876959"/>
                  <a:pt x="1238304" y="2874280"/>
                </a:cubicBezTo>
                <a:lnTo>
                  <a:pt x="1238304" y="2794416"/>
                </a:lnTo>
                <a:cubicBezTo>
                  <a:pt x="1238304" y="2791569"/>
                  <a:pt x="1239643" y="2789811"/>
                  <a:pt x="1242322" y="2789141"/>
                </a:cubicBezTo>
                <a:cubicBezTo>
                  <a:pt x="1244666" y="2788472"/>
                  <a:pt x="1249689" y="2788388"/>
                  <a:pt x="1257391" y="2788890"/>
                </a:cubicBezTo>
                <a:cubicBezTo>
                  <a:pt x="1261074" y="2789225"/>
                  <a:pt x="1264088" y="2788304"/>
                  <a:pt x="1266432" y="2786128"/>
                </a:cubicBezTo>
                <a:cubicBezTo>
                  <a:pt x="1268441" y="2784118"/>
                  <a:pt x="1269446" y="2781523"/>
                  <a:pt x="1269446" y="2778342"/>
                </a:cubicBezTo>
                <a:cubicBezTo>
                  <a:pt x="1269446" y="2775161"/>
                  <a:pt x="1268441" y="2772482"/>
                  <a:pt x="1266432" y="2770305"/>
                </a:cubicBezTo>
                <a:cubicBezTo>
                  <a:pt x="1264088" y="2767961"/>
                  <a:pt x="1261074" y="2766873"/>
                  <a:pt x="1257391" y="2767040"/>
                </a:cubicBezTo>
                <a:close/>
                <a:moveTo>
                  <a:pt x="3438624" y="2766789"/>
                </a:moveTo>
                <a:cubicBezTo>
                  <a:pt x="3436782" y="2766454"/>
                  <a:pt x="3435359" y="2767375"/>
                  <a:pt x="3434354" y="2769552"/>
                </a:cubicBezTo>
                <a:cubicBezTo>
                  <a:pt x="3433350" y="2771561"/>
                  <a:pt x="3432847" y="2774073"/>
                  <a:pt x="3432847" y="2777086"/>
                </a:cubicBezTo>
                <a:cubicBezTo>
                  <a:pt x="3432847" y="2779765"/>
                  <a:pt x="3433099" y="2782193"/>
                  <a:pt x="3433601" y="2784370"/>
                </a:cubicBezTo>
                <a:cubicBezTo>
                  <a:pt x="3434271" y="2786546"/>
                  <a:pt x="3435192" y="2787551"/>
                  <a:pt x="3436364" y="2787383"/>
                </a:cubicBezTo>
                <a:cubicBezTo>
                  <a:pt x="3440382" y="2786881"/>
                  <a:pt x="3443145" y="2786881"/>
                  <a:pt x="3444651" y="2787383"/>
                </a:cubicBezTo>
                <a:cubicBezTo>
                  <a:pt x="3446828" y="2787886"/>
                  <a:pt x="3447916" y="2789309"/>
                  <a:pt x="3447916" y="2791653"/>
                </a:cubicBezTo>
                <a:lnTo>
                  <a:pt x="3447916" y="2880308"/>
                </a:lnTo>
                <a:cubicBezTo>
                  <a:pt x="3447916" y="2881647"/>
                  <a:pt x="3446912" y="2882485"/>
                  <a:pt x="3444903" y="2882819"/>
                </a:cubicBezTo>
                <a:cubicBezTo>
                  <a:pt x="3443228" y="2883154"/>
                  <a:pt x="3440800" y="2883070"/>
                  <a:pt x="3437619" y="2882568"/>
                </a:cubicBezTo>
                <a:cubicBezTo>
                  <a:pt x="3435778" y="2882233"/>
                  <a:pt x="3434354" y="2883070"/>
                  <a:pt x="3433350" y="2885080"/>
                </a:cubicBezTo>
                <a:cubicBezTo>
                  <a:pt x="3432345" y="2886921"/>
                  <a:pt x="3431843" y="2889265"/>
                  <a:pt x="3431843" y="2892112"/>
                </a:cubicBezTo>
                <a:cubicBezTo>
                  <a:pt x="3431843" y="2894791"/>
                  <a:pt x="3432261" y="2897051"/>
                  <a:pt x="3433099" y="2898893"/>
                </a:cubicBezTo>
                <a:cubicBezTo>
                  <a:pt x="3434103" y="2901069"/>
                  <a:pt x="3435526" y="2902074"/>
                  <a:pt x="3437368" y="2901907"/>
                </a:cubicBezTo>
                <a:cubicBezTo>
                  <a:pt x="3443731" y="2901404"/>
                  <a:pt x="3450093" y="2901153"/>
                  <a:pt x="3456455" y="2901153"/>
                </a:cubicBezTo>
                <a:cubicBezTo>
                  <a:pt x="3460474" y="2901153"/>
                  <a:pt x="3466418" y="2901237"/>
                  <a:pt x="3474287" y="2901404"/>
                </a:cubicBezTo>
                <a:lnTo>
                  <a:pt x="3482072" y="2901907"/>
                </a:lnTo>
                <a:cubicBezTo>
                  <a:pt x="3484082" y="2901907"/>
                  <a:pt x="3485672" y="2900818"/>
                  <a:pt x="3486844" y="2898642"/>
                </a:cubicBezTo>
                <a:cubicBezTo>
                  <a:pt x="3487848" y="2896800"/>
                  <a:pt x="3488351" y="2894540"/>
                  <a:pt x="3488351" y="2891861"/>
                </a:cubicBezTo>
                <a:cubicBezTo>
                  <a:pt x="3488351" y="2889014"/>
                  <a:pt x="3487848" y="2886754"/>
                  <a:pt x="3486844" y="2885080"/>
                </a:cubicBezTo>
                <a:cubicBezTo>
                  <a:pt x="3485672" y="2883070"/>
                  <a:pt x="3484082" y="2882233"/>
                  <a:pt x="3482072" y="2882568"/>
                </a:cubicBezTo>
                <a:lnTo>
                  <a:pt x="3480063" y="2882568"/>
                </a:lnTo>
                <a:cubicBezTo>
                  <a:pt x="3477384" y="2882736"/>
                  <a:pt x="3475459" y="2882736"/>
                  <a:pt x="3474287" y="2882568"/>
                </a:cubicBezTo>
                <a:cubicBezTo>
                  <a:pt x="3472110" y="2882233"/>
                  <a:pt x="3471022" y="2881396"/>
                  <a:pt x="3471022" y="2880057"/>
                </a:cubicBezTo>
                <a:lnTo>
                  <a:pt x="3471022" y="2840878"/>
                </a:lnTo>
                <a:lnTo>
                  <a:pt x="3524516" y="2840878"/>
                </a:lnTo>
                <a:lnTo>
                  <a:pt x="3524516" y="2879806"/>
                </a:lnTo>
                <a:cubicBezTo>
                  <a:pt x="3524349" y="2880978"/>
                  <a:pt x="3522926" y="2881815"/>
                  <a:pt x="3520247" y="2882317"/>
                </a:cubicBezTo>
                <a:cubicBezTo>
                  <a:pt x="3517903" y="2882819"/>
                  <a:pt x="3515308" y="2882819"/>
                  <a:pt x="3512461" y="2882317"/>
                </a:cubicBezTo>
                <a:cubicBezTo>
                  <a:pt x="3510285" y="2881815"/>
                  <a:pt x="3508610" y="2882485"/>
                  <a:pt x="3507438" y="2884326"/>
                </a:cubicBezTo>
                <a:cubicBezTo>
                  <a:pt x="3506266" y="2886168"/>
                  <a:pt x="3505680" y="2888512"/>
                  <a:pt x="3505680" y="2891358"/>
                </a:cubicBezTo>
                <a:cubicBezTo>
                  <a:pt x="3505513" y="2894205"/>
                  <a:pt x="3506015" y="2896633"/>
                  <a:pt x="3507187" y="2898642"/>
                </a:cubicBezTo>
                <a:cubicBezTo>
                  <a:pt x="3508359" y="2900818"/>
                  <a:pt x="3510117" y="2901907"/>
                  <a:pt x="3512461" y="2901907"/>
                </a:cubicBezTo>
                <a:cubicBezTo>
                  <a:pt x="3520665" y="2901237"/>
                  <a:pt x="3528702" y="2900902"/>
                  <a:pt x="3536571" y="2900902"/>
                </a:cubicBezTo>
                <a:cubicBezTo>
                  <a:pt x="3544273" y="2900734"/>
                  <a:pt x="3553063" y="2900986"/>
                  <a:pt x="3562942" y="2901655"/>
                </a:cubicBezTo>
                <a:cubicBezTo>
                  <a:pt x="3564616" y="2902158"/>
                  <a:pt x="3566039" y="2901321"/>
                  <a:pt x="3567211" y="2899144"/>
                </a:cubicBezTo>
                <a:cubicBezTo>
                  <a:pt x="3568383" y="2897302"/>
                  <a:pt x="3568969" y="2894874"/>
                  <a:pt x="3568969" y="2891861"/>
                </a:cubicBezTo>
                <a:cubicBezTo>
                  <a:pt x="3569137" y="2889014"/>
                  <a:pt x="3568802" y="2886587"/>
                  <a:pt x="3567965" y="2884577"/>
                </a:cubicBezTo>
                <a:cubicBezTo>
                  <a:pt x="3566960" y="2882401"/>
                  <a:pt x="3565621" y="2881564"/>
                  <a:pt x="3563946" y="2882066"/>
                </a:cubicBezTo>
                <a:lnTo>
                  <a:pt x="3562188" y="2882066"/>
                </a:lnTo>
                <a:cubicBezTo>
                  <a:pt x="3557333" y="2882568"/>
                  <a:pt x="3553984" y="2882819"/>
                  <a:pt x="3552143" y="2882819"/>
                </a:cubicBezTo>
                <a:cubicBezTo>
                  <a:pt x="3549129" y="2882819"/>
                  <a:pt x="3547622" y="2882317"/>
                  <a:pt x="3547622" y="2881312"/>
                </a:cubicBezTo>
                <a:lnTo>
                  <a:pt x="3547622" y="2788137"/>
                </a:lnTo>
                <a:cubicBezTo>
                  <a:pt x="3547622" y="2786965"/>
                  <a:pt x="3548878" y="2786211"/>
                  <a:pt x="3551389" y="2785876"/>
                </a:cubicBezTo>
                <a:cubicBezTo>
                  <a:pt x="3553398" y="2785709"/>
                  <a:pt x="3556077" y="2785876"/>
                  <a:pt x="3559426" y="2786379"/>
                </a:cubicBezTo>
                <a:cubicBezTo>
                  <a:pt x="3561100" y="2786379"/>
                  <a:pt x="3562440" y="2785374"/>
                  <a:pt x="3563444" y="2783365"/>
                </a:cubicBezTo>
                <a:cubicBezTo>
                  <a:pt x="3564449" y="2781356"/>
                  <a:pt x="3564867" y="2779012"/>
                  <a:pt x="3564700" y="2776333"/>
                </a:cubicBezTo>
                <a:cubicBezTo>
                  <a:pt x="3564532" y="2773486"/>
                  <a:pt x="3563862" y="2771142"/>
                  <a:pt x="3562691" y="2769301"/>
                </a:cubicBezTo>
                <a:cubicBezTo>
                  <a:pt x="3561351" y="2767291"/>
                  <a:pt x="3559593" y="2766454"/>
                  <a:pt x="3557417" y="2766789"/>
                </a:cubicBezTo>
                <a:cubicBezTo>
                  <a:pt x="3551222" y="2767459"/>
                  <a:pt x="3544190" y="2767794"/>
                  <a:pt x="3536320" y="2767794"/>
                </a:cubicBezTo>
                <a:cubicBezTo>
                  <a:pt x="3528953" y="2767626"/>
                  <a:pt x="3521167" y="2767291"/>
                  <a:pt x="3512964" y="2766789"/>
                </a:cubicBezTo>
                <a:cubicBezTo>
                  <a:pt x="3510954" y="2766454"/>
                  <a:pt x="3509364" y="2767375"/>
                  <a:pt x="3508192" y="2769552"/>
                </a:cubicBezTo>
                <a:cubicBezTo>
                  <a:pt x="3507355" y="2771561"/>
                  <a:pt x="3507020" y="2773989"/>
                  <a:pt x="3507187" y="2776835"/>
                </a:cubicBezTo>
                <a:cubicBezTo>
                  <a:pt x="3507187" y="2779681"/>
                  <a:pt x="3507773" y="2782026"/>
                  <a:pt x="3508945" y="2783867"/>
                </a:cubicBezTo>
                <a:cubicBezTo>
                  <a:pt x="3510285" y="2786044"/>
                  <a:pt x="3512043" y="2786965"/>
                  <a:pt x="3514219" y="2786630"/>
                </a:cubicBezTo>
                <a:cubicBezTo>
                  <a:pt x="3516898" y="2786128"/>
                  <a:pt x="3518991" y="2786044"/>
                  <a:pt x="3520498" y="2786379"/>
                </a:cubicBezTo>
                <a:cubicBezTo>
                  <a:pt x="3523177" y="2786714"/>
                  <a:pt x="3524516" y="2787969"/>
                  <a:pt x="3524516" y="2790146"/>
                </a:cubicBezTo>
                <a:lnTo>
                  <a:pt x="3524516" y="2821288"/>
                </a:lnTo>
                <a:lnTo>
                  <a:pt x="3471022" y="2821288"/>
                </a:lnTo>
                <a:lnTo>
                  <a:pt x="3471022" y="2789644"/>
                </a:lnTo>
                <a:cubicBezTo>
                  <a:pt x="3471022" y="2787802"/>
                  <a:pt x="3472110" y="2786630"/>
                  <a:pt x="3474287" y="2786128"/>
                </a:cubicBezTo>
                <a:cubicBezTo>
                  <a:pt x="3475961" y="2785960"/>
                  <a:pt x="3478724" y="2786128"/>
                  <a:pt x="3482575" y="2786630"/>
                </a:cubicBezTo>
                <a:cubicBezTo>
                  <a:pt x="3484584" y="2786797"/>
                  <a:pt x="3486091" y="2785709"/>
                  <a:pt x="3487095" y="2783365"/>
                </a:cubicBezTo>
                <a:cubicBezTo>
                  <a:pt x="3487932" y="2781523"/>
                  <a:pt x="3488267" y="2779179"/>
                  <a:pt x="3488100" y="2776333"/>
                </a:cubicBezTo>
                <a:cubicBezTo>
                  <a:pt x="3487932" y="2773319"/>
                  <a:pt x="3487263" y="2770891"/>
                  <a:pt x="3486091" y="2769050"/>
                </a:cubicBezTo>
                <a:cubicBezTo>
                  <a:pt x="3484751" y="2767040"/>
                  <a:pt x="3483161" y="2766287"/>
                  <a:pt x="3481319" y="2766789"/>
                </a:cubicBezTo>
                <a:cubicBezTo>
                  <a:pt x="3475459" y="2767459"/>
                  <a:pt x="3468510" y="2767794"/>
                  <a:pt x="3460474" y="2767794"/>
                </a:cubicBezTo>
                <a:cubicBezTo>
                  <a:pt x="3454614" y="2767626"/>
                  <a:pt x="3447330" y="2767291"/>
                  <a:pt x="3438624" y="2766789"/>
                </a:cubicBezTo>
                <a:close/>
                <a:moveTo>
                  <a:pt x="481661" y="2766789"/>
                </a:moveTo>
                <a:cubicBezTo>
                  <a:pt x="478145" y="2766287"/>
                  <a:pt x="475299" y="2767208"/>
                  <a:pt x="473122" y="2769552"/>
                </a:cubicBezTo>
                <a:cubicBezTo>
                  <a:pt x="471281" y="2771561"/>
                  <a:pt x="470360" y="2774240"/>
                  <a:pt x="470360" y="2777589"/>
                </a:cubicBezTo>
                <a:cubicBezTo>
                  <a:pt x="470360" y="2780770"/>
                  <a:pt x="471281" y="2783365"/>
                  <a:pt x="473122" y="2785374"/>
                </a:cubicBezTo>
                <a:cubicBezTo>
                  <a:pt x="475299" y="2787718"/>
                  <a:pt x="478145" y="2788723"/>
                  <a:pt x="481661" y="2788388"/>
                </a:cubicBezTo>
                <a:lnTo>
                  <a:pt x="487438" y="2788137"/>
                </a:lnTo>
                <a:cubicBezTo>
                  <a:pt x="494972" y="2787969"/>
                  <a:pt x="499995" y="2788053"/>
                  <a:pt x="502507" y="2788388"/>
                </a:cubicBezTo>
                <a:cubicBezTo>
                  <a:pt x="506525" y="2789225"/>
                  <a:pt x="508534" y="2791067"/>
                  <a:pt x="508534" y="2793913"/>
                </a:cubicBezTo>
                <a:lnTo>
                  <a:pt x="508534" y="2846403"/>
                </a:lnTo>
                <a:cubicBezTo>
                  <a:pt x="508534" y="2858625"/>
                  <a:pt x="507362" y="2867667"/>
                  <a:pt x="505018" y="2873527"/>
                </a:cubicBezTo>
                <a:cubicBezTo>
                  <a:pt x="502172" y="2880726"/>
                  <a:pt x="497567" y="2884326"/>
                  <a:pt x="491205" y="2884326"/>
                </a:cubicBezTo>
                <a:cubicBezTo>
                  <a:pt x="488861" y="2884326"/>
                  <a:pt x="486517" y="2883991"/>
                  <a:pt x="484173" y="2883322"/>
                </a:cubicBezTo>
                <a:cubicBezTo>
                  <a:pt x="481326" y="2882652"/>
                  <a:pt x="478396" y="2881647"/>
                  <a:pt x="475383" y="2880308"/>
                </a:cubicBezTo>
                <a:cubicBezTo>
                  <a:pt x="475383" y="2875117"/>
                  <a:pt x="475550" y="2871015"/>
                  <a:pt x="475885" y="2868002"/>
                </a:cubicBezTo>
                <a:cubicBezTo>
                  <a:pt x="476220" y="2863648"/>
                  <a:pt x="476806" y="2858960"/>
                  <a:pt x="477643" y="2853937"/>
                </a:cubicBezTo>
                <a:cubicBezTo>
                  <a:pt x="478145" y="2850254"/>
                  <a:pt x="477224" y="2847324"/>
                  <a:pt x="474880" y="2845147"/>
                </a:cubicBezTo>
                <a:cubicBezTo>
                  <a:pt x="472704" y="2843305"/>
                  <a:pt x="469941" y="2842385"/>
                  <a:pt x="466592" y="2842385"/>
                </a:cubicBezTo>
                <a:cubicBezTo>
                  <a:pt x="463076" y="2842385"/>
                  <a:pt x="460063" y="2843305"/>
                  <a:pt x="457551" y="2845147"/>
                </a:cubicBezTo>
                <a:cubicBezTo>
                  <a:pt x="454872" y="2847324"/>
                  <a:pt x="453700" y="2850254"/>
                  <a:pt x="454035" y="2853937"/>
                </a:cubicBezTo>
                <a:cubicBezTo>
                  <a:pt x="454705" y="2861639"/>
                  <a:pt x="454956" y="2868420"/>
                  <a:pt x="454789" y="2874280"/>
                </a:cubicBezTo>
                <a:cubicBezTo>
                  <a:pt x="454621" y="2882987"/>
                  <a:pt x="453617" y="2890772"/>
                  <a:pt x="451775" y="2897637"/>
                </a:cubicBezTo>
                <a:cubicBezTo>
                  <a:pt x="455961" y="2899981"/>
                  <a:pt x="463244" y="2902074"/>
                  <a:pt x="473625" y="2903916"/>
                </a:cubicBezTo>
                <a:cubicBezTo>
                  <a:pt x="481494" y="2905255"/>
                  <a:pt x="487354" y="2905925"/>
                  <a:pt x="491205" y="2905925"/>
                </a:cubicBezTo>
                <a:cubicBezTo>
                  <a:pt x="501083" y="2905925"/>
                  <a:pt x="508953" y="2902660"/>
                  <a:pt x="514813" y="2896130"/>
                </a:cubicBezTo>
                <a:cubicBezTo>
                  <a:pt x="523017" y="2887089"/>
                  <a:pt x="527119" y="2872020"/>
                  <a:pt x="527119" y="2850924"/>
                </a:cubicBezTo>
                <a:lnTo>
                  <a:pt x="527119" y="2797429"/>
                </a:lnTo>
                <a:cubicBezTo>
                  <a:pt x="527119" y="2794248"/>
                  <a:pt x="528459" y="2792071"/>
                  <a:pt x="531138" y="2790899"/>
                </a:cubicBezTo>
                <a:cubicBezTo>
                  <a:pt x="533314" y="2789895"/>
                  <a:pt x="536914" y="2789392"/>
                  <a:pt x="541937" y="2789392"/>
                </a:cubicBezTo>
                <a:lnTo>
                  <a:pt x="562280" y="2789644"/>
                </a:lnTo>
                <a:cubicBezTo>
                  <a:pt x="564959" y="2789644"/>
                  <a:pt x="566884" y="2790146"/>
                  <a:pt x="568056" y="2791150"/>
                </a:cubicBezTo>
                <a:cubicBezTo>
                  <a:pt x="569061" y="2792155"/>
                  <a:pt x="569563" y="2794081"/>
                  <a:pt x="569563" y="2796927"/>
                </a:cubicBezTo>
                <a:lnTo>
                  <a:pt x="569563" y="2879554"/>
                </a:lnTo>
                <a:cubicBezTo>
                  <a:pt x="569563" y="2880224"/>
                  <a:pt x="567638" y="2880475"/>
                  <a:pt x="563787" y="2880308"/>
                </a:cubicBezTo>
                <a:cubicBezTo>
                  <a:pt x="560103" y="2880141"/>
                  <a:pt x="556922" y="2879722"/>
                  <a:pt x="554243" y="2879052"/>
                </a:cubicBezTo>
                <a:cubicBezTo>
                  <a:pt x="551229" y="2878550"/>
                  <a:pt x="548802" y="2879638"/>
                  <a:pt x="546960" y="2882317"/>
                </a:cubicBezTo>
                <a:cubicBezTo>
                  <a:pt x="545286" y="2884828"/>
                  <a:pt x="544532" y="2887842"/>
                  <a:pt x="544700" y="2891358"/>
                </a:cubicBezTo>
                <a:cubicBezTo>
                  <a:pt x="544700" y="2894874"/>
                  <a:pt x="545620" y="2897721"/>
                  <a:pt x="547462" y="2899897"/>
                </a:cubicBezTo>
                <a:cubicBezTo>
                  <a:pt x="549639" y="2902241"/>
                  <a:pt x="552569" y="2902995"/>
                  <a:pt x="556252" y="2902158"/>
                </a:cubicBezTo>
                <a:cubicBezTo>
                  <a:pt x="562949" y="2901655"/>
                  <a:pt x="571656" y="2901404"/>
                  <a:pt x="582372" y="2901404"/>
                </a:cubicBezTo>
                <a:cubicBezTo>
                  <a:pt x="593087" y="2901404"/>
                  <a:pt x="600371" y="2901655"/>
                  <a:pt x="604221" y="2902158"/>
                </a:cubicBezTo>
                <a:cubicBezTo>
                  <a:pt x="608575" y="2902325"/>
                  <a:pt x="612007" y="2901153"/>
                  <a:pt x="614519" y="2898642"/>
                </a:cubicBezTo>
                <a:cubicBezTo>
                  <a:pt x="616528" y="2896298"/>
                  <a:pt x="617365" y="2893367"/>
                  <a:pt x="617030" y="2889851"/>
                </a:cubicBezTo>
                <a:cubicBezTo>
                  <a:pt x="616863" y="2886335"/>
                  <a:pt x="615607" y="2883489"/>
                  <a:pt x="613263" y="2881312"/>
                </a:cubicBezTo>
                <a:cubicBezTo>
                  <a:pt x="610919" y="2878801"/>
                  <a:pt x="607989" y="2877880"/>
                  <a:pt x="604473" y="2878550"/>
                </a:cubicBezTo>
                <a:cubicBezTo>
                  <a:pt x="601459" y="2879220"/>
                  <a:pt x="598780" y="2879722"/>
                  <a:pt x="596436" y="2880057"/>
                </a:cubicBezTo>
                <a:cubicBezTo>
                  <a:pt x="593924" y="2880224"/>
                  <a:pt x="592669" y="2880057"/>
                  <a:pt x="592669" y="2879554"/>
                </a:cubicBezTo>
                <a:lnTo>
                  <a:pt x="592669" y="2796174"/>
                </a:lnTo>
                <a:cubicBezTo>
                  <a:pt x="592669" y="2793160"/>
                  <a:pt x="593590" y="2791067"/>
                  <a:pt x="595431" y="2789895"/>
                </a:cubicBezTo>
                <a:cubicBezTo>
                  <a:pt x="597943" y="2788388"/>
                  <a:pt x="602129" y="2787886"/>
                  <a:pt x="607989" y="2788388"/>
                </a:cubicBezTo>
                <a:cubicBezTo>
                  <a:pt x="611170" y="2788555"/>
                  <a:pt x="613765" y="2787467"/>
                  <a:pt x="615774" y="2785123"/>
                </a:cubicBezTo>
                <a:cubicBezTo>
                  <a:pt x="617616" y="2783114"/>
                  <a:pt x="618537" y="2780519"/>
                  <a:pt x="618537" y="2777337"/>
                </a:cubicBezTo>
                <a:cubicBezTo>
                  <a:pt x="618537" y="2774156"/>
                  <a:pt x="617616" y="2771561"/>
                  <a:pt x="615774" y="2769552"/>
                </a:cubicBezTo>
                <a:cubicBezTo>
                  <a:pt x="613765" y="2767208"/>
                  <a:pt x="611170" y="2766287"/>
                  <a:pt x="607989" y="2766789"/>
                </a:cubicBezTo>
                <a:cubicBezTo>
                  <a:pt x="600454" y="2767459"/>
                  <a:pt x="590743" y="2767961"/>
                  <a:pt x="578856" y="2768296"/>
                </a:cubicBezTo>
                <a:cubicBezTo>
                  <a:pt x="569982" y="2768631"/>
                  <a:pt x="558931" y="2768798"/>
                  <a:pt x="545704" y="2768798"/>
                </a:cubicBezTo>
                <a:cubicBezTo>
                  <a:pt x="525947" y="2768798"/>
                  <a:pt x="512720" y="2768715"/>
                  <a:pt x="506023" y="2768547"/>
                </a:cubicBezTo>
                <a:cubicBezTo>
                  <a:pt x="496479" y="2768212"/>
                  <a:pt x="488359" y="2767626"/>
                  <a:pt x="481661" y="2766789"/>
                </a:cubicBezTo>
                <a:close/>
                <a:moveTo>
                  <a:pt x="2442580" y="2766726"/>
                </a:moveTo>
                <a:cubicBezTo>
                  <a:pt x="2440696" y="2767020"/>
                  <a:pt x="2439336" y="2767626"/>
                  <a:pt x="2438499" y="2768547"/>
                </a:cubicBezTo>
                <a:cubicBezTo>
                  <a:pt x="2437159" y="2769887"/>
                  <a:pt x="2436573" y="2772984"/>
                  <a:pt x="2436741" y="2777840"/>
                </a:cubicBezTo>
                <a:cubicBezTo>
                  <a:pt x="2436741" y="2783532"/>
                  <a:pt x="2436490" y="2790062"/>
                  <a:pt x="2435987" y="2797429"/>
                </a:cubicBezTo>
                <a:cubicBezTo>
                  <a:pt x="2435318" y="2806973"/>
                  <a:pt x="2434397" y="2815344"/>
                  <a:pt x="2433225" y="2822544"/>
                </a:cubicBezTo>
                <a:cubicBezTo>
                  <a:pt x="2432555" y="2825390"/>
                  <a:pt x="2433476" y="2827734"/>
                  <a:pt x="2435987" y="2829576"/>
                </a:cubicBezTo>
                <a:cubicBezTo>
                  <a:pt x="2438164" y="2831083"/>
                  <a:pt x="2441010" y="2831836"/>
                  <a:pt x="2444526" y="2831836"/>
                </a:cubicBezTo>
                <a:cubicBezTo>
                  <a:pt x="2447875" y="2831836"/>
                  <a:pt x="2450638" y="2831083"/>
                  <a:pt x="2452814" y="2829576"/>
                </a:cubicBezTo>
                <a:cubicBezTo>
                  <a:pt x="2455158" y="2827734"/>
                  <a:pt x="2455995" y="2825390"/>
                  <a:pt x="2455326" y="2822544"/>
                </a:cubicBezTo>
                <a:lnTo>
                  <a:pt x="2454823" y="2815261"/>
                </a:lnTo>
                <a:cubicBezTo>
                  <a:pt x="2454656" y="2812247"/>
                  <a:pt x="2454656" y="2809819"/>
                  <a:pt x="2454823" y="2807977"/>
                </a:cubicBezTo>
                <a:cubicBezTo>
                  <a:pt x="2454823" y="2805131"/>
                  <a:pt x="2455075" y="2801950"/>
                  <a:pt x="2455577" y="2798434"/>
                </a:cubicBezTo>
                <a:cubicBezTo>
                  <a:pt x="2456247" y="2793746"/>
                  <a:pt x="2457754" y="2790648"/>
                  <a:pt x="2460098" y="2789141"/>
                </a:cubicBezTo>
                <a:cubicBezTo>
                  <a:pt x="2462107" y="2787802"/>
                  <a:pt x="2465958" y="2787132"/>
                  <a:pt x="2471650" y="2787132"/>
                </a:cubicBezTo>
                <a:cubicBezTo>
                  <a:pt x="2476841" y="2787132"/>
                  <a:pt x="2480357" y="2787718"/>
                  <a:pt x="2482199" y="2788890"/>
                </a:cubicBezTo>
                <a:cubicBezTo>
                  <a:pt x="2484208" y="2790230"/>
                  <a:pt x="2485212" y="2792825"/>
                  <a:pt x="2485212" y="2796676"/>
                </a:cubicBezTo>
                <a:lnTo>
                  <a:pt x="2485212" y="2876038"/>
                </a:lnTo>
                <a:cubicBezTo>
                  <a:pt x="2485212" y="2879722"/>
                  <a:pt x="2482450" y="2881647"/>
                  <a:pt x="2476924" y="2881815"/>
                </a:cubicBezTo>
                <a:cubicBezTo>
                  <a:pt x="2473241" y="2881982"/>
                  <a:pt x="2468051" y="2881396"/>
                  <a:pt x="2461353" y="2880057"/>
                </a:cubicBezTo>
                <a:cubicBezTo>
                  <a:pt x="2458340" y="2879387"/>
                  <a:pt x="2455995" y="2880224"/>
                  <a:pt x="2454321" y="2882568"/>
                </a:cubicBezTo>
                <a:cubicBezTo>
                  <a:pt x="2452814" y="2884577"/>
                  <a:pt x="2452061" y="2887173"/>
                  <a:pt x="2452061" y="2890354"/>
                </a:cubicBezTo>
                <a:cubicBezTo>
                  <a:pt x="2452061" y="2893535"/>
                  <a:pt x="2452814" y="2896130"/>
                  <a:pt x="2454321" y="2898139"/>
                </a:cubicBezTo>
                <a:cubicBezTo>
                  <a:pt x="2455995" y="2900651"/>
                  <a:pt x="2458340" y="2901823"/>
                  <a:pt x="2461353" y="2901655"/>
                </a:cubicBezTo>
                <a:cubicBezTo>
                  <a:pt x="2470729" y="2901153"/>
                  <a:pt x="2482282" y="2900902"/>
                  <a:pt x="2496012" y="2900902"/>
                </a:cubicBezTo>
                <a:cubicBezTo>
                  <a:pt x="2509574" y="2900902"/>
                  <a:pt x="2520959" y="2901153"/>
                  <a:pt x="2530168" y="2901655"/>
                </a:cubicBezTo>
                <a:cubicBezTo>
                  <a:pt x="2533851" y="2902158"/>
                  <a:pt x="2536781" y="2901237"/>
                  <a:pt x="2538958" y="2898893"/>
                </a:cubicBezTo>
                <a:cubicBezTo>
                  <a:pt x="2540967" y="2896716"/>
                  <a:pt x="2541972" y="2893954"/>
                  <a:pt x="2541972" y="2890605"/>
                </a:cubicBezTo>
                <a:cubicBezTo>
                  <a:pt x="2541972" y="2887256"/>
                  <a:pt x="2540967" y="2884494"/>
                  <a:pt x="2538958" y="2882317"/>
                </a:cubicBezTo>
                <a:cubicBezTo>
                  <a:pt x="2536781" y="2879973"/>
                  <a:pt x="2533851" y="2879220"/>
                  <a:pt x="2530168" y="2880057"/>
                </a:cubicBezTo>
                <a:lnTo>
                  <a:pt x="2525898" y="2880559"/>
                </a:lnTo>
                <a:cubicBezTo>
                  <a:pt x="2519033" y="2881731"/>
                  <a:pt x="2514597" y="2882150"/>
                  <a:pt x="2512587" y="2881815"/>
                </a:cubicBezTo>
                <a:cubicBezTo>
                  <a:pt x="2509741" y="2881312"/>
                  <a:pt x="2508318" y="2879387"/>
                  <a:pt x="2508318" y="2876038"/>
                </a:cubicBezTo>
                <a:lnTo>
                  <a:pt x="2508318" y="2796676"/>
                </a:lnTo>
                <a:cubicBezTo>
                  <a:pt x="2508318" y="2792825"/>
                  <a:pt x="2509239" y="2790230"/>
                  <a:pt x="2511080" y="2788890"/>
                </a:cubicBezTo>
                <a:cubicBezTo>
                  <a:pt x="2512922" y="2787718"/>
                  <a:pt x="2516689" y="2787132"/>
                  <a:pt x="2522382" y="2787132"/>
                </a:cubicBezTo>
                <a:cubicBezTo>
                  <a:pt x="2527238" y="2787132"/>
                  <a:pt x="2530837" y="2787802"/>
                  <a:pt x="2533181" y="2789141"/>
                </a:cubicBezTo>
                <a:cubicBezTo>
                  <a:pt x="2535860" y="2790983"/>
                  <a:pt x="2537451" y="2794081"/>
                  <a:pt x="2537953" y="2798434"/>
                </a:cubicBezTo>
                <a:cubicBezTo>
                  <a:pt x="2538288" y="2802787"/>
                  <a:pt x="2538372" y="2806889"/>
                  <a:pt x="2538204" y="2810740"/>
                </a:cubicBezTo>
                <a:cubicBezTo>
                  <a:pt x="2538037" y="2813251"/>
                  <a:pt x="2537786" y="2817186"/>
                  <a:pt x="2537451" y="2822544"/>
                </a:cubicBezTo>
                <a:cubicBezTo>
                  <a:pt x="2536781" y="2825390"/>
                  <a:pt x="2537786" y="2827734"/>
                  <a:pt x="2540465" y="2829576"/>
                </a:cubicBezTo>
                <a:cubicBezTo>
                  <a:pt x="2542809" y="2831083"/>
                  <a:pt x="2545823" y="2831836"/>
                  <a:pt x="2549506" y="2831836"/>
                </a:cubicBezTo>
                <a:cubicBezTo>
                  <a:pt x="2553190" y="2831836"/>
                  <a:pt x="2556287" y="2831083"/>
                  <a:pt x="2558798" y="2829576"/>
                </a:cubicBezTo>
                <a:cubicBezTo>
                  <a:pt x="2561477" y="2827734"/>
                  <a:pt x="2562566" y="2825390"/>
                  <a:pt x="2562063" y="2822544"/>
                </a:cubicBezTo>
                <a:cubicBezTo>
                  <a:pt x="2560891" y="2814842"/>
                  <a:pt x="2560054" y="2807894"/>
                  <a:pt x="2559552" y="2801699"/>
                </a:cubicBezTo>
                <a:cubicBezTo>
                  <a:pt x="2559217" y="2795169"/>
                  <a:pt x="2559050" y="2787216"/>
                  <a:pt x="2559050" y="2777840"/>
                </a:cubicBezTo>
                <a:cubicBezTo>
                  <a:pt x="2559385" y="2772649"/>
                  <a:pt x="2558547" y="2769301"/>
                  <a:pt x="2556538" y="2767794"/>
                </a:cubicBezTo>
                <a:cubicBezTo>
                  <a:pt x="2554864" y="2766622"/>
                  <a:pt x="2551683" y="2766287"/>
                  <a:pt x="2546995" y="2766789"/>
                </a:cubicBezTo>
                <a:cubicBezTo>
                  <a:pt x="2530921" y="2767291"/>
                  <a:pt x="2513676" y="2767543"/>
                  <a:pt x="2495258" y="2767543"/>
                </a:cubicBezTo>
                <a:cubicBezTo>
                  <a:pt x="2476673" y="2767543"/>
                  <a:pt x="2461521" y="2767291"/>
                  <a:pt x="2449801" y="2766789"/>
                </a:cubicBezTo>
                <a:cubicBezTo>
                  <a:pt x="2446870" y="2766454"/>
                  <a:pt x="2444464" y="2766433"/>
                  <a:pt x="2442580" y="2766726"/>
                </a:cubicBezTo>
                <a:close/>
                <a:moveTo>
                  <a:pt x="1966332" y="2766726"/>
                </a:moveTo>
                <a:cubicBezTo>
                  <a:pt x="1964448" y="2767020"/>
                  <a:pt x="1963088" y="2767626"/>
                  <a:pt x="1962251" y="2768547"/>
                </a:cubicBezTo>
                <a:cubicBezTo>
                  <a:pt x="1960911" y="2769887"/>
                  <a:pt x="1960325" y="2772984"/>
                  <a:pt x="1960493" y="2777840"/>
                </a:cubicBezTo>
                <a:cubicBezTo>
                  <a:pt x="1960493" y="2783532"/>
                  <a:pt x="1960241" y="2790062"/>
                  <a:pt x="1959739" y="2797429"/>
                </a:cubicBezTo>
                <a:cubicBezTo>
                  <a:pt x="1959069" y="2806973"/>
                  <a:pt x="1958149" y="2815344"/>
                  <a:pt x="1956976" y="2822544"/>
                </a:cubicBezTo>
                <a:cubicBezTo>
                  <a:pt x="1956307" y="2825390"/>
                  <a:pt x="1957228" y="2827734"/>
                  <a:pt x="1959739" y="2829576"/>
                </a:cubicBezTo>
                <a:cubicBezTo>
                  <a:pt x="1961916" y="2831083"/>
                  <a:pt x="1964762" y="2831836"/>
                  <a:pt x="1968278" y="2831836"/>
                </a:cubicBezTo>
                <a:cubicBezTo>
                  <a:pt x="1971627" y="2831836"/>
                  <a:pt x="1974390" y="2831083"/>
                  <a:pt x="1976566" y="2829576"/>
                </a:cubicBezTo>
                <a:cubicBezTo>
                  <a:pt x="1978910" y="2827734"/>
                  <a:pt x="1979747" y="2825390"/>
                  <a:pt x="1979077" y="2822544"/>
                </a:cubicBezTo>
                <a:lnTo>
                  <a:pt x="1978575" y="2815261"/>
                </a:lnTo>
                <a:cubicBezTo>
                  <a:pt x="1978408" y="2812247"/>
                  <a:pt x="1978408" y="2809819"/>
                  <a:pt x="1978575" y="2807977"/>
                </a:cubicBezTo>
                <a:cubicBezTo>
                  <a:pt x="1978575" y="2805131"/>
                  <a:pt x="1978826" y="2801950"/>
                  <a:pt x="1979329" y="2798434"/>
                </a:cubicBezTo>
                <a:cubicBezTo>
                  <a:pt x="1979998" y="2793746"/>
                  <a:pt x="1981505" y="2790648"/>
                  <a:pt x="1983849" y="2789141"/>
                </a:cubicBezTo>
                <a:cubicBezTo>
                  <a:pt x="1985859" y="2787802"/>
                  <a:pt x="1989709" y="2787132"/>
                  <a:pt x="1995402" y="2787132"/>
                </a:cubicBezTo>
                <a:cubicBezTo>
                  <a:pt x="2000592" y="2787132"/>
                  <a:pt x="2004109" y="2787718"/>
                  <a:pt x="2005950" y="2788890"/>
                </a:cubicBezTo>
                <a:cubicBezTo>
                  <a:pt x="2007959" y="2790230"/>
                  <a:pt x="2008964" y="2792825"/>
                  <a:pt x="2008964" y="2796676"/>
                </a:cubicBezTo>
                <a:lnTo>
                  <a:pt x="2008964" y="2876038"/>
                </a:lnTo>
                <a:cubicBezTo>
                  <a:pt x="2008964" y="2879722"/>
                  <a:pt x="2006201" y="2881647"/>
                  <a:pt x="2000676" y="2881815"/>
                </a:cubicBezTo>
                <a:cubicBezTo>
                  <a:pt x="1996992" y="2881982"/>
                  <a:pt x="1991803" y="2881396"/>
                  <a:pt x="1985105" y="2880057"/>
                </a:cubicBezTo>
                <a:cubicBezTo>
                  <a:pt x="1982091" y="2879387"/>
                  <a:pt x="1979747" y="2880224"/>
                  <a:pt x="1978073" y="2882568"/>
                </a:cubicBezTo>
                <a:cubicBezTo>
                  <a:pt x="1976566" y="2884577"/>
                  <a:pt x="1975813" y="2887173"/>
                  <a:pt x="1975813" y="2890354"/>
                </a:cubicBezTo>
                <a:cubicBezTo>
                  <a:pt x="1975813" y="2893535"/>
                  <a:pt x="1976566" y="2896130"/>
                  <a:pt x="1978073" y="2898139"/>
                </a:cubicBezTo>
                <a:cubicBezTo>
                  <a:pt x="1979747" y="2900651"/>
                  <a:pt x="1982091" y="2901823"/>
                  <a:pt x="1985105" y="2901655"/>
                </a:cubicBezTo>
                <a:cubicBezTo>
                  <a:pt x="1994481" y="2901153"/>
                  <a:pt x="2006034" y="2900902"/>
                  <a:pt x="2019763" y="2900902"/>
                </a:cubicBezTo>
                <a:cubicBezTo>
                  <a:pt x="2033325" y="2900902"/>
                  <a:pt x="2044711" y="2901153"/>
                  <a:pt x="2053919" y="2901655"/>
                </a:cubicBezTo>
                <a:cubicBezTo>
                  <a:pt x="2057603" y="2902158"/>
                  <a:pt x="2060533" y="2901237"/>
                  <a:pt x="2062710" y="2898893"/>
                </a:cubicBezTo>
                <a:cubicBezTo>
                  <a:pt x="2064719" y="2896716"/>
                  <a:pt x="2065723" y="2893954"/>
                  <a:pt x="2065723" y="2890605"/>
                </a:cubicBezTo>
                <a:cubicBezTo>
                  <a:pt x="2065723" y="2887256"/>
                  <a:pt x="2064719" y="2884494"/>
                  <a:pt x="2062710" y="2882317"/>
                </a:cubicBezTo>
                <a:cubicBezTo>
                  <a:pt x="2060533" y="2879973"/>
                  <a:pt x="2057603" y="2879220"/>
                  <a:pt x="2053919" y="2880057"/>
                </a:cubicBezTo>
                <a:lnTo>
                  <a:pt x="2049650" y="2880559"/>
                </a:lnTo>
                <a:cubicBezTo>
                  <a:pt x="2042785" y="2881731"/>
                  <a:pt x="2038348" y="2882150"/>
                  <a:pt x="2036339" y="2881815"/>
                </a:cubicBezTo>
                <a:cubicBezTo>
                  <a:pt x="2033493" y="2881312"/>
                  <a:pt x="2032069" y="2879387"/>
                  <a:pt x="2032069" y="2876038"/>
                </a:cubicBezTo>
                <a:lnTo>
                  <a:pt x="2032069" y="2796676"/>
                </a:lnTo>
                <a:cubicBezTo>
                  <a:pt x="2032069" y="2792825"/>
                  <a:pt x="2032991" y="2790230"/>
                  <a:pt x="2034832" y="2788890"/>
                </a:cubicBezTo>
                <a:cubicBezTo>
                  <a:pt x="2036674" y="2787718"/>
                  <a:pt x="2040441" y="2787132"/>
                  <a:pt x="2046134" y="2787132"/>
                </a:cubicBezTo>
                <a:cubicBezTo>
                  <a:pt x="2050989" y="2787132"/>
                  <a:pt x="2054589" y="2787802"/>
                  <a:pt x="2056933" y="2789141"/>
                </a:cubicBezTo>
                <a:cubicBezTo>
                  <a:pt x="2059612" y="2790983"/>
                  <a:pt x="2061203" y="2794081"/>
                  <a:pt x="2061705" y="2798434"/>
                </a:cubicBezTo>
                <a:cubicBezTo>
                  <a:pt x="2062040" y="2802787"/>
                  <a:pt x="2062123" y="2806889"/>
                  <a:pt x="2061956" y="2810740"/>
                </a:cubicBezTo>
                <a:cubicBezTo>
                  <a:pt x="2061788" y="2813251"/>
                  <a:pt x="2061538" y="2817186"/>
                  <a:pt x="2061203" y="2822544"/>
                </a:cubicBezTo>
                <a:cubicBezTo>
                  <a:pt x="2060533" y="2825390"/>
                  <a:pt x="2061538" y="2827734"/>
                  <a:pt x="2064216" y="2829576"/>
                </a:cubicBezTo>
                <a:cubicBezTo>
                  <a:pt x="2066560" y="2831083"/>
                  <a:pt x="2069574" y="2831836"/>
                  <a:pt x="2073258" y="2831836"/>
                </a:cubicBezTo>
                <a:cubicBezTo>
                  <a:pt x="2076941" y="2831836"/>
                  <a:pt x="2080038" y="2831083"/>
                  <a:pt x="2082550" y="2829576"/>
                </a:cubicBezTo>
                <a:cubicBezTo>
                  <a:pt x="2085229" y="2827734"/>
                  <a:pt x="2086317" y="2825390"/>
                  <a:pt x="2085815" y="2822544"/>
                </a:cubicBezTo>
                <a:cubicBezTo>
                  <a:pt x="2084643" y="2814842"/>
                  <a:pt x="2083806" y="2807894"/>
                  <a:pt x="2083304" y="2801699"/>
                </a:cubicBezTo>
                <a:cubicBezTo>
                  <a:pt x="2082968" y="2795169"/>
                  <a:pt x="2082801" y="2787216"/>
                  <a:pt x="2082801" y="2777840"/>
                </a:cubicBezTo>
                <a:cubicBezTo>
                  <a:pt x="2083136" y="2772649"/>
                  <a:pt x="2082299" y="2769301"/>
                  <a:pt x="2080290" y="2767794"/>
                </a:cubicBezTo>
                <a:cubicBezTo>
                  <a:pt x="2078615" y="2766622"/>
                  <a:pt x="2075434" y="2766287"/>
                  <a:pt x="2070746" y="2766789"/>
                </a:cubicBezTo>
                <a:cubicBezTo>
                  <a:pt x="2054673" y="2767291"/>
                  <a:pt x="2037427" y="2767543"/>
                  <a:pt x="2019010" y="2767543"/>
                </a:cubicBezTo>
                <a:cubicBezTo>
                  <a:pt x="2000425" y="2767543"/>
                  <a:pt x="1985272" y="2767291"/>
                  <a:pt x="1973552" y="2766789"/>
                </a:cubicBezTo>
                <a:cubicBezTo>
                  <a:pt x="1970623" y="2766454"/>
                  <a:pt x="1968215" y="2766433"/>
                  <a:pt x="1966332" y="2766726"/>
                </a:cubicBezTo>
                <a:close/>
                <a:moveTo>
                  <a:pt x="829780" y="2766538"/>
                </a:moveTo>
                <a:cubicBezTo>
                  <a:pt x="827436" y="2766036"/>
                  <a:pt x="825594" y="2766957"/>
                  <a:pt x="824255" y="2769301"/>
                </a:cubicBezTo>
                <a:cubicBezTo>
                  <a:pt x="823083" y="2771477"/>
                  <a:pt x="822497" y="2774240"/>
                  <a:pt x="822497" y="2777589"/>
                </a:cubicBezTo>
                <a:cubicBezTo>
                  <a:pt x="822497" y="2780770"/>
                  <a:pt x="822915" y="2783532"/>
                  <a:pt x="823752" y="2785876"/>
                </a:cubicBezTo>
                <a:cubicBezTo>
                  <a:pt x="824925" y="2788388"/>
                  <a:pt x="826431" y="2789560"/>
                  <a:pt x="828273" y="2789392"/>
                </a:cubicBezTo>
                <a:lnTo>
                  <a:pt x="830282" y="2789141"/>
                </a:lnTo>
                <a:cubicBezTo>
                  <a:pt x="835808" y="2789141"/>
                  <a:pt x="839407" y="2789476"/>
                  <a:pt x="841081" y="2790146"/>
                </a:cubicBezTo>
                <a:cubicBezTo>
                  <a:pt x="843760" y="2791150"/>
                  <a:pt x="845100" y="2793578"/>
                  <a:pt x="845100" y="2797429"/>
                </a:cubicBezTo>
                <a:lnTo>
                  <a:pt x="845100" y="2869760"/>
                </a:lnTo>
                <a:cubicBezTo>
                  <a:pt x="845100" y="2873945"/>
                  <a:pt x="844095" y="2876624"/>
                  <a:pt x="842086" y="2877796"/>
                </a:cubicBezTo>
                <a:cubicBezTo>
                  <a:pt x="839910" y="2879136"/>
                  <a:pt x="835640" y="2879471"/>
                  <a:pt x="829278" y="2878801"/>
                </a:cubicBezTo>
                <a:cubicBezTo>
                  <a:pt x="827269" y="2878299"/>
                  <a:pt x="825678" y="2879220"/>
                  <a:pt x="824506" y="2881564"/>
                </a:cubicBezTo>
                <a:cubicBezTo>
                  <a:pt x="823334" y="2883573"/>
                  <a:pt x="822832" y="2886252"/>
                  <a:pt x="822999" y="2889600"/>
                </a:cubicBezTo>
                <a:cubicBezTo>
                  <a:pt x="822999" y="2892781"/>
                  <a:pt x="823669" y="2895460"/>
                  <a:pt x="825008" y="2897637"/>
                </a:cubicBezTo>
                <a:cubicBezTo>
                  <a:pt x="826515" y="2900149"/>
                  <a:pt x="828524" y="2901321"/>
                  <a:pt x="831036" y="2901153"/>
                </a:cubicBezTo>
                <a:cubicBezTo>
                  <a:pt x="840077" y="2900483"/>
                  <a:pt x="849621" y="2900232"/>
                  <a:pt x="859667" y="2900400"/>
                </a:cubicBezTo>
                <a:cubicBezTo>
                  <a:pt x="865694" y="2900400"/>
                  <a:pt x="874735" y="2900734"/>
                  <a:pt x="886790" y="2901404"/>
                </a:cubicBezTo>
                <a:lnTo>
                  <a:pt x="888297" y="2901655"/>
                </a:lnTo>
                <a:cubicBezTo>
                  <a:pt x="891478" y="2901655"/>
                  <a:pt x="893990" y="2900400"/>
                  <a:pt x="895832" y="2897888"/>
                </a:cubicBezTo>
                <a:cubicBezTo>
                  <a:pt x="897338" y="2895712"/>
                  <a:pt x="898008" y="2892949"/>
                  <a:pt x="897841" y="2889600"/>
                </a:cubicBezTo>
                <a:cubicBezTo>
                  <a:pt x="897673" y="2886419"/>
                  <a:pt x="896752" y="2883740"/>
                  <a:pt x="895078" y="2881564"/>
                </a:cubicBezTo>
                <a:cubicBezTo>
                  <a:pt x="893404" y="2879220"/>
                  <a:pt x="891227" y="2878215"/>
                  <a:pt x="888548" y="2878550"/>
                </a:cubicBezTo>
                <a:cubicBezTo>
                  <a:pt x="879842" y="2879220"/>
                  <a:pt x="874317" y="2879052"/>
                  <a:pt x="871973" y="2878048"/>
                </a:cubicBezTo>
                <a:cubicBezTo>
                  <a:pt x="869461" y="2877043"/>
                  <a:pt x="868205" y="2874448"/>
                  <a:pt x="868206" y="2870262"/>
                </a:cubicBezTo>
                <a:lnTo>
                  <a:pt x="868206" y="2789392"/>
                </a:lnTo>
                <a:lnTo>
                  <a:pt x="917933" y="2789392"/>
                </a:lnTo>
                <a:cubicBezTo>
                  <a:pt x="920779" y="2790230"/>
                  <a:pt x="922286" y="2794081"/>
                  <a:pt x="922453" y="2800945"/>
                </a:cubicBezTo>
                <a:cubicBezTo>
                  <a:pt x="922621" y="2804964"/>
                  <a:pt x="922118" y="2811577"/>
                  <a:pt x="920946" y="2820786"/>
                </a:cubicBezTo>
                <a:cubicBezTo>
                  <a:pt x="920611" y="2822962"/>
                  <a:pt x="921783" y="2824721"/>
                  <a:pt x="924462" y="2826060"/>
                </a:cubicBezTo>
                <a:cubicBezTo>
                  <a:pt x="926974" y="2827232"/>
                  <a:pt x="930071" y="2827818"/>
                  <a:pt x="933755" y="2827818"/>
                </a:cubicBezTo>
                <a:cubicBezTo>
                  <a:pt x="937271" y="2827651"/>
                  <a:pt x="940285" y="2826981"/>
                  <a:pt x="942796" y="2825809"/>
                </a:cubicBezTo>
                <a:cubicBezTo>
                  <a:pt x="945475" y="2824302"/>
                  <a:pt x="946731" y="2822460"/>
                  <a:pt x="946563" y="2820284"/>
                </a:cubicBezTo>
                <a:cubicBezTo>
                  <a:pt x="945726" y="2814758"/>
                  <a:pt x="945391" y="2808312"/>
                  <a:pt x="945559" y="2800945"/>
                </a:cubicBezTo>
                <a:cubicBezTo>
                  <a:pt x="945726" y="2792741"/>
                  <a:pt x="946396" y="2785625"/>
                  <a:pt x="947568" y="2779598"/>
                </a:cubicBezTo>
                <a:cubicBezTo>
                  <a:pt x="948238" y="2774742"/>
                  <a:pt x="947735" y="2771477"/>
                  <a:pt x="946061" y="2769803"/>
                </a:cubicBezTo>
                <a:cubicBezTo>
                  <a:pt x="943382" y="2767291"/>
                  <a:pt x="936769" y="2766287"/>
                  <a:pt x="926220" y="2766789"/>
                </a:cubicBezTo>
                <a:cubicBezTo>
                  <a:pt x="905961" y="2767291"/>
                  <a:pt x="888381" y="2767543"/>
                  <a:pt x="873480" y="2767543"/>
                </a:cubicBezTo>
                <a:cubicBezTo>
                  <a:pt x="851714" y="2767710"/>
                  <a:pt x="837147" y="2767375"/>
                  <a:pt x="829780" y="2766538"/>
                </a:cubicBezTo>
                <a:close/>
                <a:moveTo>
                  <a:pt x="3918883" y="2762771"/>
                </a:moveTo>
                <a:cubicBezTo>
                  <a:pt x="3900968" y="2762771"/>
                  <a:pt x="3886401" y="2768547"/>
                  <a:pt x="3875183" y="2780100"/>
                </a:cubicBezTo>
                <a:cubicBezTo>
                  <a:pt x="3864970" y="2790648"/>
                  <a:pt x="3858691" y="2804378"/>
                  <a:pt x="3856347" y="2821288"/>
                </a:cubicBezTo>
                <a:lnTo>
                  <a:pt x="3823447" y="2821288"/>
                </a:lnTo>
                <a:lnTo>
                  <a:pt x="3823447" y="2789644"/>
                </a:lnTo>
                <a:cubicBezTo>
                  <a:pt x="3823447" y="2787802"/>
                  <a:pt x="3824535" y="2786630"/>
                  <a:pt x="3826712" y="2786128"/>
                </a:cubicBezTo>
                <a:cubicBezTo>
                  <a:pt x="3828386" y="2785960"/>
                  <a:pt x="3831149" y="2786128"/>
                  <a:pt x="3835000" y="2786630"/>
                </a:cubicBezTo>
                <a:cubicBezTo>
                  <a:pt x="3837009" y="2786797"/>
                  <a:pt x="3838515" y="2785709"/>
                  <a:pt x="3839520" y="2783365"/>
                </a:cubicBezTo>
                <a:cubicBezTo>
                  <a:pt x="3840357" y="2781523"/>
                  <a:pt x="3840692" y="2779179"/>
                  <a:pt x="3840525" y="2776333"/>
                </a:cubicBezTo>
                <a:cubicBezTo>
                  <a:pt x="3840357" y="2773319"/>
                  <a:pt x="3839688" y="2770891"/>
                  <a:pt x="3838516" y="2769050"/>
                </a:cubicBezTo>
                <a:cubicBezTo>
                  <a:pt x="3837176" y="2767040"/>
                  <a:pt x="3835586" y="2766287"/>
                  <a:pt x="3833744" y="2766789"/>
                </a:cubicBezTo>
                <a:cubicBezTo>
                  <a:pt x="3827884" y="2767459"/>
                  <a:pt x="3820935" y="2767794"/>
                  <a:pt x="3812899" y="2767794"/>
                </a:cubicBezTo>
                <a:cubicBezTo>
                  <a:pt x="3807039" y="2767626"/>
                  <a:pt x="3799755" y="2767291"/>
                  <a:pt x="3791049" y="2766789"/>
                </a:cubicBezTo>
                <a:cubicBezTo>
                  <a:pt x="3789207" y="2766454"/>
                  <a:pt x="3787784" y="2767375"/>
                  <a:pt x="3786779" y="2769552"/>
                </a:cubicBezTo>
                <a:cubicBezTo>
                  <a:pt x="3785774" y="2771561"/>
                  <a:pt x="3785272" y="2774073"/>
                  <a:pt x="3785272" y="2777086"/>
                </a:cubicBezTo>
                <a:cubicBezTo>
                  <a:pt x="3785272" y="2779765"/>
                  <a:pt x="3785523" y="2782193"/>
                  <a:pt x="3786026" y="2784370"/>
                </a:cubicBezTo>
                <a:cubicBezTo>
                  <a:pt x="3786696" y="2786546"/>
                  <a:pt x="3787617" y="2787551"/>
                  <a:pt x="3788789" y="2787383"/>
                </a:cubicBezTo>
                <a:cubicBezTo>
                  <a:pt x="3792807" y="2786881"/>
                  <a:pt x="3795569" y="2786881"/>
                  <a:pt x="3797076" y="2787383"/>
                </a:cubicBezTo>
                <a:cubicBezTo>
                  <a:pt x="3799253" y="2787886"/>
                  <a:pt x="3800341" y="2789309"/>
                  <a:pt x="3800341" y="2791653"/>
                </a:cubicBezTo>
                <a:lnTo>
                  <a:pt x="3800341" y="2880057"/>
                </a:lnTo>
                <a:cubicBezTo>
                  <a:pt x="3800341" y="2881564"/>
                  <a:pt x="3799336" y="2882485"/>
                  <a:pt x="3797328" y="2882819"/>
                </a:cubicBezTo>
                <a:cubicBezTo>
                  <a:pt x="3795653" y="2883154"/>
                  <a:pt x="3793225" y="2883070"/>
                  <a:pt x="3790044" y="2882568"/>
                </a:cubicBezTo>
                <a:cubicBezTo>
                  <a:pt x="3788203" y="2882233"/>
                  <a:pt x="3786779" y="2883070"/>
                  <a:pt x="3785775" y="2885080"/>
                </a:cubicBezTo>
                <a:cubicBezTo>
                  <a:pt x="3784770" y="2886754"/>
                  <a:pt x="3784268" y="2889014"/>
                  <a:pt x="3784268" y="2891861"/>
                </a:cubicBezTo>
                <a:cubicBezTo>
                  <a:pt x="3784268" y="2894540"/>
                  <a:pt x="3784686" y="2896800"/>
                  <a:pt x="3785524" y="2898642"/>
                </a:cubicBezTo>
                <a:cubicBezTo>
                  <a:pt x="3786528" y="2900818"/>
                  <a:pt x="3787951" y="2901907"/>
                  <a:pt x="3789793" y="2901907"/>
                </a:cubicBezTo>
                <a:cubicBezTo>
                  <a:pt x="3797327" y="2901404"/>
                  <a:pt x="3804359" y="2901153"/>
                  <a:pt x="3810890" y="2901153"/>
                </a:cubicBezTo>
                <a:cubicBezTo>
                  <a:pt x="3818591" y="2901153"/>
                  <a:pt x="3826461" y="2901404"/>
                  <a:pt x="3834497" y="2901907"/>
                </a:cubicBezTo>
                <a:cubicBezTo>
                  <a:pt x="3836507" y="2901907"/>
                  <a:pt x="3838097" y="2900818"/>
                  <a:pt x="3839269" y="2898642"/>
                </a:cubicBezTo>
                <a:cubicBezTo>
                  <a:pt x="3840273" y="2896800"/>
                  <a:pt x="3840776" y="2894540"/>
                  <a:pt x="3840776" y="2891861"/>
                </a:cubicBezTo>
                <a:cubicBezTo>
                  <a:pt x="3840776" y="2889182"/>
                  <a:pt x="3840273" y="2886921"/>
                  <a:pt x="3839269" y="2885080"/>
                </a:cubicBezTo>
                <a:cubicBezTo>
                  <a:pt x="3838097" y="2883070"/>
                  <a:pt x="3836507" y="2882233"/>
                  <a:pt x="3834497" y="2882568"/>
                </a:cubicBezTo>
                <a:lnTo>
                  <a:pt x="3832488" y="2882568"/>
                </a:lnTo>
                <a:cubicBezTo>
                  <a:pt x="3829809" y="2882736"/>
                  <a:pt x="3827884" y="2882736"/>
                  <a:pt x="3826712" y="2882568"/>
                </a:cubicBezTo>
                <a:cubicBezTo>
                  <a:pt x="3824535" y="2882233"/>
                  <a:pt x="3823447" y="2881396"/>
                  <a:pt x="3823447" y="2880057"/>
                </a:cubicBezTo>
                <a:lnTo>
                  <a:pt x="3823447" y="2840878"/>
                </a:lnTo>
                <a:lnTo>
                  <a:pt x="3855845" y="2840878"/>
                </a:lnTo>
                <a:cubicBezTo>
                  <a:pt x="3856849" y="2858960"/>
                  <a:pt x="3862458" y="2873945"/>
                  <a:pt x="3872672" y="2885833"/>
                </a:cubicBezTo>
                <a:cubicBezTo>
                  <a:pt x="3884224" y="2899228"/>
                  <a:pt x="3899628" y="2905925"/>
                  <a:pt x="3918883" y="2905925"/>
                </a:cubicBezTo>
                <a:cubicBezTo>
                  <a:pt x="3939142" y="2905925"/>
                  <a:pt x="3955048" y="2898558"/>
                  <a:pt x="3966601" y="2883824"/>
                </a:cubicBezTo>
                <a:cubicBezTo>
                  <a:pt x="3976982" y="2870597"/>
                  <a:pt x="3982172" y="2854189"/>
                  <a:pt x="3982172" y="2834599"/>
                </a:cubicBezTo>
                <a:cubicBezTo>
                  <a:pt x="3982172" y="2814675"/>
                  <a:pt x="3976982" y="2798099"/>
                  <a:pt x="3966601" y="2784872"/>
                </a:cubicBezTo>
                <a:cubicBezTo>
                  <a:pt x="3955048" y="2770138"/>
                  <a:pt x="3939142" y="2762771"/>
                  <a:pt x="3918883" y="2762771"/>
                </a:cubicBezTo>
                <a:close/>
                <a:moveTo>
                  <a:pt x="3335970" y="2762771"/>
                </a:moveTo>
                <a:cubicBezTo>
                  <a:pt x="3325087" y="2762771"/>
                  <a:pt x="3315124" y="2764027"/>
                  <a:pt x="3306083" y="2766538"/>
                </a:cubicBezTo>
                <a:cubicBezTo>
                  <a:pt x="3296205" y="2769384"/>
                  <a:pt x="3287582" y="2773654"/>
                  <a:pt x="3280215" y="2779347"/>
                </a:cubicBezTo>
                <a:cubicBezTo>
                  <a:pt x="3277369" y="2781356"/>
                  <a:pt x="3275778" y="2784035"/>
                  <a:pt x="3275443" y="2787383"/>
                </a:cubicBezTo>
                <a:cubicBezTo>
                  <a:pt x="3275108" y="2790230"/>
                  <a:pt x="3275778" y="2792992"/>
                  <a:pt x="3277452" y="2795671"/>
                </a:cubicBezTo>
                <a:cubicBezTo>
                  <a:pt x="3278959" y="2798183"/>
                  <a:pt x="3281052" y="2799773"/>
                  <a:pt x="3283731" y="2800443"/>
                </a:cubicBezTo>
                <a:cubicBezTo>
                  <a:pt x="3286577" y="2801113"/>
                  <a:pt x="3289424" y="2800359"/>
                  <a:pt x="3292270" y="2798183"/>
                </a:cubicBezTo>
                <a:cubicBezTo>
                  <a:pt x="3298297" y="2793495"/>
                  <a:pt x="3305162" y="2789979"/>
                  <a:pt x="3312864" y="2787634"/>
                </a:cubicBezTo>
                <a:cubicBezTo>
                  <a:pt x="3320064" y="2785458"/>
                  <a:pt x="3327766" y="2784370"/>
                  <a:pt x="3335970" y="2784370"/>
                </a:cubicBezTo>
                <a:cubicBezTo>
                  <a:pt x="3344676" y="2784370"/>
                  <a:pt x="3351792" y="2787467"/>
                  <a:pt x="3357317" y="2793662"/>
                </a:cubicBezTo>
                <a:cubicBezTo>
                  <a:pt x="3362340" y="2799187"/>
                  <a:pt x="3364851" y="2805633"/>
                  <a:pt x="3364852" y="2813000"/>
                </a:cubicBezTo>
                <a:cubicBezTo>
                  <a:pt x="3360666" y="2812163"/>
                  <a:pt x="3354889" y="2811577"/>
                  <a:pt x="3347522" y="2811242"/>
                </a:cubicBezTo>
                <a:cubicBezTo>
                  <a:pt x="3341160" y="2810907"/>
                  <a:pt x="3335886" y="2810740"/>
                  <a:pt x="3331700" y="2810740"/>
                </a:cubicBezTo>
                <a:cubicBezTo>
                  <a:pt x="3313283" y="2810740"/>
                  <a:pt x="3298716" y="2814842"/>
                  <a:pt x="3288001" y="2823046"/>
                </a:cubicBezTo>
                <a:cubicBezTo>
                  <a:pt x="3276783" y="2831753"/>
                  <a:pt x="3271173" y="2843975"/>
                  <a:pt x="3271174" y="2859714"/>
                </a:cubicBezTo>
                <a:cubicBezTo>
                  <a:pt x="3271173" y="2874113"/>
                  <a:pt x="3275276" y="2885331"/>
                  <a:pt x="3283480" y="2893367"/>
                </a:cubicBezTo>
                <a:cubicBezTo>
                  <a:pt x="3291851" y="2901739"/>
                  <a:pt x="3303822" y="2905925"/>
                  <a:pt x="3319394" y="2905925"/>
                </a:cubicBezTo>
                <a:cubicBezTo>
                  <a:pt x="3329272" y="2905925"/>
                  <a:pt x="3337979" y="2904837"/>
                  <a:pt x="3345513" y="2902660"/>
                </a:cubicBezTo>
                <a:cubicBezTo>
                  <a:pt x="3352211" y="2900818"/>
                  <a:pt x="3357401" y="2898307"/>
                  <a:pt x="3361084" y="2895126"/>
                </a:cubicBezTo>
                <a:lnTo>
                  <a:pt x="3361084" y="2895377"/>
                </a:lnTo>
                <a:lnTo>
                  <a:pt x="3363847" y="2892112"/>
                </a:lnTo>
                <a:lnTo>
                  <a:pt x="3365354" y="2895628"/>
                </a:lnTo>
                <a:cubicBezTo>
                  <a:pt x="3366024" y="2897804"/>
                  <a:pt x="3366693" y="2899228"/>
                  <a:pt x="3367363" y="2899897"/>
                </a:cubicBezTo>
                <a:cubicBezTo>
                  <a:pt x="3368535" y="2901237"/>
                  <a:pt x="3370293" y="2901907"/>
                  <a:pt x="3372637" y="2901907"/>
                </a:cubicBezTo>
                <a:cubicBezTo>
                  <a:pt x="3379334" y="2901572"/>
                  <a:pt x="3385194" y="2901321"/>
                  <a:pt x="3390218" y="2901153"/>
                </a:cubicBezTo>
                <a:cubicBezTo>
                  <a:pt x="3397249" y="2901153"/>
                  <a:pt x="3403193" y="2901404"/>
                  <a:pt x="3408049" y="2901907"/>
                </a:cubicBezTo>
                <a:cubicBezTo>
                  <a:pt x="3410393" y="2902241"/>
                  <a:pt x="3412318" y="2901321"/>
                  <a:pt x="3413825" y="2899144"/>
                </a:cubicBezTo>
                <a:cubicBezTo>
                  <a:pt x="3414997" y="2896967"/>
                  <a:pt x="3415583" y="2894288"/>
                  <a:pt x="3415583" y="2891107"/>
                </a:cubicBezTo>
                <a:cubicBezTo>
                  <a:pt x="3415583" y="2887926"/>
                  <a:pt x="3414997" y="2885247"/>
                  <a:pt x="3413825" y="2883070"/>
                </a:cubicBezTo>
                <a:cubicBezTo>
                  <a:pt x="3412318" y="2880726"/>
                  <a:pt x="3410393" y="2879722"/>
                  <a:pt x="3408049" y="2880057"/>
                </a:cubicBezTo>
                <a:lnTo>
                  <a:pt x="3407296" y="2880057"/>
                </a:lnTo>
                <a:cubicBezTo>
                  <a:pt x="3400598" y="2881061"/>
                  <a:pt x="3396078" y="2881312"/>
                  <a:pt x="3393734" y="2880810"/>
                </a:cubicBezTo>
                <a:cubicBezTo>
                  <a:pt x="3389883" y="2880308"/>
                  <a:pt x="3387957" y="2878299"/>
                  <a:pt x="3387957" y="2874783"/>
                </a:cubicBezTo>
                <a:lnTo>
                  <a:pt x="3387957" y="2807475"/>
                </a:lnTo>
                <a:cubicBezTo>
                  <a:pt x="3387957" y="2791736"/>
                  <a:pt x="3381846" y="2779849"/>
                  <a:pt x="3369623" y="2771812"/>
                </a:cubicBezTo>
                <a:cubicBezTo>
                  <a:pt x="3360080" y="2765785"/>
                  <a:pt x="3348862" y="2762771"/>
                  <a:pt x="3335970" y="2762771"/>
                </a:cubicBezTo>
                <a:close/>
                <a:moveTo>
                  <a:pt x="3001088" y="2762771"/>
                </a:moveTo>
                <a:cubicBezTo>
                  <a:pt x="2980661" y="2762771"/>
                  <a:pt x="2964671" y="2770138"/>
                  <a:pt x="2953119" y="2784872"/>
                </a:cubicBezTo>
                <a:cubicBezTo>
                  <a:pt x="2942905" y="2798099"/>
                  <a:pt x="2937799" y="2814675"/>
                  <a:pt x="2937799" y="2834599"/>
                </a:cubicBezTo>
                <a:cubicBezTo>
                  <a:pt x="2937799" y="2854189"/>
                  <a:pt x="2942905" y="2870597"/>
                  <a:pt x="2953119" y="2883824"/>
                </a:cubicBezTo>
                <a:cubicBezTo>
                  <a:pt x="2964671" y="2898558"/>
                  <a:pt x="2980661" y="2905925"/>
                  <a:pt x="3001088" y="2905925"/>
                </a:cubicBezTo>
                <a:cubicBezTo>
                  <a:pt x="3021347" y="2905925"/>
                  <a:pt x="3037253" y="2898558"/>
                  <a:pt x="3048806" y="2883824"/>
                </a:cubicBezTo>
                <a:cubicBezTo>
                  <a:pt x="3059186" y="2870597"/>
                  <a:pt x="3064377" y="2854189"/>
                  <a:pt x="3064377" y="2834599"/>
                </a:cubicBezTo>
                <a:cubicBezTo>
                  <a:pt x="3064377" y="2814675"/>
                  <a:pt x="3059186" y="2798099"/>
                  <a:pt x="3048806" y="2784872"/>
                </a:cubicBezTo>
                <a:cubicBezTo>
                  <a:pt x="3037253" y="2770138"/>
                  <a:pt x="3021347" y="2762771"/>
                  <a:pt x="3001088" y="2762771"/>
                </a:cubicBezTo>
                <a:close/>
                <a:moveTo>
                  <a:pt x="2854734" y="2762771"/>
                </a:moveTo>
                <a:cubicBezTo>
                  <a:pt x="2848706" y="2762771"/>
                  <a:pt x="2842846" y="2763524"/>
                  <a:pt x="2837154" y="2765031"/>
                </a:cubicBezTo>
                <a:cubicBezTo>
                  <a:pt x="2833972" y="2766036"/>
                  <a:pt x="2830038" y="2767459"/>
                  <a:pt x="2825350" y="2769301"/>
                </a:cubicBezTo>
                <a:cubicBezTo>
                  <a:pt x="2822001" y="2770808"/>
                  <a:pt x="2819908" y="2771561"/>
                  <a:pt x="2819071" y="2771561"/>
                </a:cubicBezTo>
                <a:cubicBezTo>
                  <a:pt x="2817732" y="2771394"/>
                  <a:pt x="2817229" y="2770054"/>
                  <a:pt x="2817564" y="2767543"/>
                </a:cubicBezTo>
                <a:cubicBezTo>
                  <a:pt x="2810030" y="2768045"/>
                  <a:pt x="2803500" y="2768296"/>
                  <a:pt x="2797975" y="2768296"/>
                </a:cubicBezTo>
                <a:cubicBezTo>
                  <a:pt x="2792282" y="2768296"/>
                  <a:pt x="2786171" y="2768045"/>
                  <a:pt x="2779641" y="2767543"/>
                </a:cubicBezTo>
                <a:cubicBezTo>
                  <a:pt x="2776794" y="2767208"/>
                  <a:pt x="2774534" y="2768296"/>
                  <a:pt x="2772860" y="2770808"/>
                </a:cubicBezTo>
                <a:cubicBezTo>
                  <a:pt x="2771353" y="2773152"/>
                  <a:pt x="2770600" y="2775914"/>
                  <a:pt x="2770600" y="2779095"/>
                </a:cubicBezTo>
                <a:cubicBezTo>
                  <a:pt x="2770600" y="2782277"/>
                  <a:pt x="2771353" y="2784872"/>
                  <a:pt x="2772860" y="2786881"/>
                </a:cubicBezTo>
                <a:cubicBezTo>
                  <a:pt x="2774534" y="2789058"/>
                  <a:pt x="2776794" y="2789895"/>
                  <a:pt x="2779641" y="2789392"/>
                </a:cubicBezTo>
                <a:cubicBezTo>
                  <a:pt x="2785166" y="2789392"/>
                  <a:pt x="2788766" y="2789560"/>
                  <a:pt x="2790440" y="2789895"/>
                </a:cubicBezTo>
                <a:cubicBezTo>
                  <a:pt x="2792784" y="2790564"/>
                  <a:pt x="2793956" y="2792155"/>
                  <a:pt x="2793956" y="2794667"/>
                </a:cubicBezTo>
                <a:lnTo>
                  <a:pt x="2793956" y="2910195"/>
                </a:lnTo>
                <a:cubicBezTo>
                  <a:pt x="2793956" y="2913208"/>
                  <a:pt x="2792701" y="2915050"/>
                  <a:pt x="2790189" y="2915720"/>
                </a:cubicBezTo>
                <a:cubicBezTo>
                  <a:pt x="2788347" y="2916389"/>
                  <a:pt x="2784831" y="2916473"/>
                  <a:pt x="2779641" y="2915971"/>
                </a:cubicBezTo>
                <a:cubicBezTo>
                  <a:pt x="2776794" y="2915301"/>
                  <a:pt x="2774534" y="2916138"/>
                  <a:pt x="2772860" y="2918482"/>
                </a:cubicBezTo>
                <a:cubicBezTo>
                  <a:pt x="2771353" y="2920492"/>
                  <a:pt x="2770600" y="2923087"/>
                  <a:pt x="2770600" y="2926268"/>
                </a:cubicBezTo>
                <a:cubicBezTo>
                  <a:pt x="2770600" y="2929449"/>
                  <a:pt x="2771353" y="2932128"/>
                  <a:pt x="2772860" y="2934305"/>
                </a:cubicBezTo>
                <a:cubicBezTo>
                  <a:pt x="2774534" y="2936649"/>
                  <a:pt x="2776794" y="2937569"/>
                  <a:pt x="2779641" y="2937067"/>
                </a:cubicBezTo>
                <a:cubicBezTo>
                  <a:pt x="2791026" y="2936565"/>
                  <a:pt x="2803332" y="2936314"/>
                  <a:pt x="2816560" y="2936314"/>
                </a:cubicBezTo>
                <a:cubicBezTo>
                  <a:pt x="2829787" y="2936146"/>
                  <a:pt x="2839330" y="2936398"/>
                  <a:pt x="2845190" y="2937067"/>
                </a:cubicBezTo>
                <a:cubicBezTo>
                  <a:pt x="2848037" y="2937402"/>
                  <a:pt x="2850297" y="2936398"/>
                  <a:pt x="2851971" y="2934053"/>
                </a:cubicBezTo>
                <a:cubicBezTo>
                  <a:pt x="2853478" y="2931877"/>
                  <a:pt x="2854232" y="2929114"/>
                  <a:pt x="2854232" y="2925766"/>
                </a:cubicBezTo>
                <a:cubicBezTo>
                  <a:pt x="2854232" y="2922584"/>
                  <a:pt x="2853478" y="2919989"/>
                  <a:pt x="2851971" y="2917980"/>
                </a:cubicBezTo>
                <a:cubicBezTo>
                  <a:pt x="2850297" y="2915636"/>
                  <a:pt x="2848037" y="2914799"/>
                  <a:pt x="2845190" y="2915468"/>
                </a:cubicBezTo>
                <a:cubicBezTo>
                  <a:pt x="2837154" y="2916306"/>
                  <a:pt x="2830959" y="2916557"/>
                  <a:pt x="2826605" y="2916222"/>
                </a:cubicBezTo>
                <a:cubicBezTo>
                  <a:pt x="2820243" y="2915887"/>
                  <a:pt x="2817062" y="2914297"/>
                  <a:pt x="2817062" y="2911450"/>
                </a:cubicBezTo>
                <a:lnTo>
                  <a:pt x="2817062" y="2887340"/>
                </a:lnTo>
                <a:cubicBezTo>
                  <a:pt x="2821415" y="2891526"/>
                  <a:pt x="2827191" y="2894791"/>
                  <a:pt x="2834391" y="2897135"/>
                </a:cubicBezTo>
                <a:cubicBezTo>
                  <a:pt x="2840921" y="2899479"/>
                  <a:pt x="2847702" y="2900651"/>
                  <a:pt x="2854734" y="2900651"/>
                </a:cubicBezTo>
                <a:cubicBezTo>
                  <a:pt x="2873821" y="2900651"/>
                  <a:pt x="2888890" y="2893702"/>
                  <a:pt x="2899940" y="2879806"/>
                </a:cubicBezTo>
                <a:cubicBezTo>
                  <a:pt x="2910154" y="2867081"/>
                  <a:pt x="2915260" y="2851091"/>
                  <a:pt x="2915260" y="2831836"/>
                </a:cubicBezTo>
                <a:cubicBezTo>
                  <a:pt x="2915260" y="2812414"/>
                  <a:pt x="2910154" y="2796341"/>
                  <a:pt x="2899940" y="2783616"/>
                </a:cubicBezTo>
                <a:cubicBezTo>
                  <a:pt x="2888890" y="2769719"/>
                  <a:pt x="2873821" y="2762771"/>
                  <a:pt x="2854734" y="2762771"/>
                </a:cubicBezTo>
                <a:close/>
                <a:moveTo>
                  <a:pt x="2339110" y="2762771"/>
                </a:moveTo>
                <a:cubicBezTo>
                  <a:pt x="2319185" y="2762771"/>
                  <a:pt x="2303028" y="2768715"/>
                  <a:pt x="2290638" y="2780602"/>
                </a:cubicBezTo>
                <a:cubicBezTo>
                  <a:pt x="2277578" y="2793327"/>
                  <a:pt x="2271049" y="2810824"/>
                  <a:pt x="2271049" y="2833092"/>
                </a:cubicBezTo>
                <a:cubicBezTo>
                  <a:pt x="2271049" y="2856700"/>
                  <a:pt x="2277830" y="2875034"/>
                  <a:pt x="2291392" y="2888093"/>
                </a:cubicBezTo>
                <a:cubicBezTo>
                  <a:pt x="2303782" y="2899981"/>
                  <a:pt x="2320106" y="2905925"/>
                  <a:pt x="2340365" y="2905925"/>
                </a:cubicBezTo>
                <a:cubicBezTo>
                  <a:pt x="2353927" y="2905925"/>
                  <a:pt x="2364978" y="2904167"/>
                  <a:pt x="2373517" y="2900651"/>
                </a:cubicBezTo>
                <a:cubicBezTo>
                  <a:pt x="2383898" y="2896465"/>
                  <a:pt x="2392855" y="2888931"/>
                  <a:pt x="2400390" y="2878048"/>
                </a:cubicBezTo>
                <a:cubicBezTo>
                  <a:pt x="2402399" y="2874866"/>
                  <a:pt x="2402901" y="2871769"/>
                  <a:pt x="2401896" y="2868755"/>
                </a:cubicBezTo>
                <a:cubicBezTo>
                  <a:pt x="2401059" y="2866076"/>
                  <a:pt x="2399218" y="2863900"/>
                  <a:pt x="2396371" y="2862225"/>
                </a:cubicBezTo>
                <a:cubicBezTo>
                  <a:pt x="2393525" y="2860551"/>
                  <a:pt x="2390679" y="2859965"/>
                  <a:pt x="2387832" y="2860467"/>
                </a:cubicBezTo>
                <a:cubicBezTo>
                  <a:pt x="2384651" y="2860802"/>
                  <a:pt x="2382391" y="2862393"/>
                  <a:pt x="2381051" y="2865239"/>
                </a:cubicBezTo>
                <a:cubicBezTo>
                  <a:pt x="2377703" y="2871099"/>
                  <a:pt x="2372428" y="2875787"/>
                  <a:pt x="2365229" y="2879303"/>
                </a:cubicBezTo>
                <a:cubicBezTo>
                  <a:pt x="2358029" y="2882652"/>
                  <a:pt x="2349741" y="2884326"/>
                  <a:pt x="2340365" y="2884326"/>
                </a:cubicBezTo>
                <a:cubicBezTo>
                  <a:pt x="2326134" y="2884326"/>
                  <a:pt x="2314999" y="2879638"/>
                  <a:pt x="2306963" y="2870262"/>
                </a:cubicBezTo>
                <a:cubicBezTo>
                  <a:pt x="2299093" y="2861221"/>
                  <a:pt x="2295159" y="2848998"/>
                  <a:pt x="2295159" y="2833594"/>
                </a:cubicBezTo>
                <a:cubicBezTo>
                  <a:pt x="2295159" y="2817856"/>
                  <a:pt x="2299177" y="2805633"/>
                  <a:pt x="2307214" y="2796927"/>
                </a:cubicBezTo>
                <a:cubicBezTo>
                  <a:pt x="2314916" y="2788555"/>
                  <a:pt x="2325547" y="2784370"/>
                  <a:pt x="2339110" y="2784370"/>
                </a:cubicBezTo>
                <a:cubicBezTo>
                  <a:pt x="2351332" y="2784370"/>
                  <a:pt x="2360206" y="2786797"/>
                  <a:pt x="2365731" y="2791653"/>
                </a:cubicBezTo>
                <a:cubicBezTo>
                  <a:pt x="2370922" y="2796174"/>
                  <a:pt x="2374103" y="2803708"/>
                  <a:pt x="2375275" y="2814256"/>
                </a:cubicBezTo>
                <a:cubicBezTo>
                  <a:pt x="2375275" y="2817605"/>
                  <a:pt x="2376614" y="2820116"/>
                  <a:pt x="2379293" y="2821790"/>
                </a:cubicBezTo>
                <a:cubicBezTo>
                  <a:pt x="2381637" y="2823130"/>
                  <a:pt x="2384567" y="2823549"/>
                  <a:pt x="2388083" y="2823046"/>
                </a:cubicBezTo>
                <a:cubicBezTo>
                  <a:pt x="2391432" y="2822711"/>
                  <a:pt x="2394111" y="2821623"/>
                  <a:pt x="2396120" y="2819781"/>
                </a:cubicBezTo>
                <a:cubicBezTo>
                  <a:pt x="2398297" y="2817772"/>
                  <a:pt x="2398966" y="2815512"/>
                  <a:pt x="2398129" y="2813000"/>
                </a:cubicBezTo>
                <a:cubicBezTo>
                  <a:pt x="2396455" y="2806638"/>
                  <a:pt x="2395450" y="2800108"/>
                  <a:pt x="2395115" y="2793411"/>
                </a:cubicBezTo>
                <a:cubicBezTo>
                  <a:pt x="2394781" y="2785876"/>
                  <a:pt x="2395534" y="2779598"/>
                  <a:pt x="2397376" y="2774575"/>
                </a:cubicBezTo>
                <a:cubicBezTo>
                  <a:pt x="2399050" y="2771226"/>
                  <a:pt x="2398883" y="2768547"/>
                  <a:pt x="2396873" y="2766538"/>
                </a:cubicBezTo>
                <a:cubicBezTo>
                  <a:pt x="2395199" y="2764696"/>
                  <a:pt x="2392520" y="2763524"/>
                  <a:pt x="2388837" y="2763022"/>
                </a:cubicBezTo>
                <a:cubicBezTo>
                  <a:pt x="2385321" y="2762520"/>
                  <a:pt x="2382139" y="2762603"/>
                  <a:pt x="2379293" y="2763273"/>
                </a:cubicBezTo>
                <a:cubicBezTo>
                  <a:pt x="2376279" y="2764278"/>
                  <a:pt x="2374940" y="2765701"/>
                  <a:pt x="2375275" y="2767543"/>
                </a:cubicBezTo>
                <a:cubicBezTo>
                  <a:pt x="2375275" y="2769217"/>
                  <a:pt x="2374940" y="2770138"/>
                  <a:pt x="2374270" y="2770305"/>
                </a:cubicBezTo>
                <a:cubicBezTo>
                  <a:pt x="2373935" y="2770305"/>
                  <a:pt x="2372931" y="2769887"/>
                  <a:pt x="2371256" y="2769050"/>
                </a:cubicBezTo>
                <a:lnTo>
                  <a:pt x="2368745" y="2767794"/>
                </a:lnTo>
                <a:cubicBezTo>
                  <a:pt x="2364894" y="2765952"/>
                  <a:pt x="2360290" y="2764613"/>
                  <a:pt x="2354932" y="2763775"/>
                </a:cubicBezTo>
                <a:cubicBezTo>
                  <a:pt x="2350076" y="2763106"/>
                  <a:pt x="2344802" y="2762771"/>
                  <a:pt x="2339110" y="2762771"/>
                </a:cubicBezTo>
                <a:close/>
                <a:moveTo>
                  <a:pt x="2173166" y="2762771"/>
                </a:moveTo>
                <a:cubicBezTo>
                  <a:pt x="2152740" y="2762771"/>
                  <a:pt x="2136666" y="2770138"/>
                  <a:pt x="2124946" y="2784872"/>
                </a:cubicBezTo>
                <a:cubicBezTo>
                  <a:pt x="2114398" y="2798266"/>
                  <a:pt x="2109124" y="2814842"/>
                  <a:pt x="2109124" y="2834599"/>
                </a:cubicBezTo>
                <a:cubicBezTo>
                  <a:pt x="2109124" y="2854021"/>
                  <a:pt x="2114398" y="2870429"/>
                  <a:pt x="2124946" y="2883824"/>
                </a:cubicBezTo>
                <a:cubicBezTo>
                  <a:pt x="2136666" y="2898558"/>
                  <a:pt x="2152740" y="2905925"/>
                  <a:pt x="2173166" y="2905925"/>
                </a:cubicBezTo>
                <a:cubicBezTo>
                  <a:pt x="2187231" y="2905925"/>
                  <a:pt x="2198616" y="2904502"/>
                  <a:pt x="2207322" y="2901655"/>
                </a:cubicBezTo>
                <a:cubicBezTo>
                  <a:pt x="2216866" y="2898474"/>
                  <a:pt x="2225740" y="2892865"/>
                  <a:pt x="2233944" y="2884828"/>
                </a:cubicBezTo>
                <a:cubicBezTo>
                  <a:pt x="2236623" y="2881982"/>
                  <a:pt x="2237879" y="2878968"/>
                  <a:pt x="2237711" y="2875787"/>
                </a:cubicBezTo>
                <a:cubicBezTo>
                  <a:pt x="2237544" y="2873108"/>
                  <a:pt x="2236288" y="2870681"/>
                  <a:pt x="2233944" y="2868504"/>
                </a:cubicBezTo>
                <a:cubicBezTo>
                  <a:pt x="2231767" y="2866495"/>
                  <a:pt x="2229256" y="2865406"/>
                  <a:pt x="2226410" y="2865239"/>
                </a:cubicBezTo>
                <a:cubicBezTo>
                  <a:pt x="2223228" y="2865072"/>
                  <a:pt x="2220466" y="2866244"/>
                  <a:pt x="2218122" y="2868755"/>
                </a:cubicBezTo>
                <a:cubicBezTo>
                  <a:pt x="2211927" y="2874783"/>
                  <a:pt x="2206067" y="2878801"/>
                  <a:pt x="2200541" y="2880810"/>
                </a:cubicBezTo>
                <a:cubicBezTo>
                  <a:pt x="2194346" y="2883154"/>
                  <a:pt x="2185221" y="2884326"/>
                  <a:pt x="2173166" y="2884326"/>
                </a:cubicBezTo>
                <a:cubicBezTo>
                  <a:pt x="2161614" y="2884326"/>
                  <a:pt x="2152237" y="2880057"/>
                  <a:pt x="2145038" y="2871518"/>
                </a:cubicBezTo>
                <a:cubicBezTo>
                  <a:pt x="2138843" y="2863983"/>
                  <a:pt x="2134992" y="2854356"/>
                  <a:pt x="2133485" y="2842636"/>
                </a:cubicBezTo>
                <a:cubicBezTo>
                  <a:pt x="2140350" y="2841966"/>
                  <a:pt x="2155419" y="2841715"/>
                  <a:pt x="2178692" y="2841882"/>
                </a:cubicBezTo>
                <a:cubicBezTo>
                  <a:pt x="2193426" y="2841882"/>
                  <a:pt x="2212848" y="2842134"/>
                  <a:pt x="2236958" y="2842636"/>
                </a:cubicBezTo>
                <a:lnTo>
                  <a:pt x="2237460" y="2834599"/>
                </a:lnTo>
                <a:cubicBezTo>
                  <a:pt x="2237460" y="2814842"/>
                  <a:pt x="2232102" y="2798266"/>
                  <a:pt x="2221387" y="2784872"/>
                </a:cubicBezTo>
                <a:cubicBezTo>
                  <a:pt x="2209666" y="2770138"/>
                  <a:pt x="2193593" y="2762771"/>
                  <a:pt x="2173166" y="2762771"/>
                </a:cubicBezTo>
                <a:close/>
                <a:moveTo>
                  <a:pt x="1549810" y="2762771"/>
                </a:moveTo>
                <a:cubicBezTo>
                  <a:pt x="1543783" y="2762771"/>
                  <a:pt x="1537922" y="2763524"/>
                  <a:pt x="1532230" y="2765031"/>
                </a:cubicBezTo>
                <a:cubicBezTo>
                  <a:pt x="1529049" y="2766036"/>
                  <a:pt x="1525114" y="2767459"/>
                  <a:pt x="1520426" y="2769301"/>
                </a:cubicBezTo>
                <a:cubicBezTo>
                  <a:pt x="1517077" y="2770808"/>
                  <a:pt x="1514984" y="2771561"/>
                  <a:pt x="1514147" y="2771561"/>
                </a:cubicBezTo>
                <a:cubicBezTo>
                  <a:pt x="1512808" y="2771394"/>
                  <a:pt x="1512306" y="2770054"/>
                  <a:pt x="1512641" y="2767543"/>
                </a:cubicBezTo>
                <a:cubicBezTo>
                  <a:pt x="1505106" y="2768045"/>
                  <a:pt x="1498577" y="2768296"/>
                  <a:pt x="1493051" y="2768296"/>
                </a:cubicBezTo>
                <a:cubicBezTo>
                  <a:pt x="1487358" y="2768296"/>
                  <a:pt x="1481247" y="2768045"/>
                  <a:pt x="1474717" y="2767543"/>
                </a:cubicBezTo>
                <a:cubicBezTo>
                  <a:pt x="1471871" y="2767208"/>
                  <a:pt x="1469610" y="2768296"/>
                  <a:pt x="1467936" y="2770808"/>
                </a:cubicBezTo>
                <a:cubicBezTo>
                  <a:pt x="1466429" y="2773152"/>
                  <a:pt x="1465676" y="2775914"/>
                  <a:pt x="1465676" y="2779095"/>
                </a:cubicBezTo>
                <a:cubicBezTo>
                  <a:pt x="1465676" y="2782277"/>
                  <a:pt x="1466429" y="2784872"/>
                  <a:pt x="1467936" y="2786881"/>
                </a:cubicBezTo>
                <a:cubicBezTo>
                  <a:pt x="1469610" y="2789058"/>
                  <a:pt x="1471871" y="2789895"/>
                  <a:pt x="1474717" y="2789392"/>
                </a:cubicBezTo>
                <a:cubicBezTo>
                  <a:pt x="1480242" y="2789392"/>
                  <a:pt x="1483842" y="2789560"/>
                  <a:pt x="1485517" y="2789895"/>
                </a:cubicBezTo>
                <a:cubicBezTo>
                  <a:pt x="1487860" y="2790564"/>
                  <a:pt x="1489033" y="2792155"/>
                  <a:pt x="1489033" y="2794667"/>
                </a:cubicBezTo>
                <a:lnTo>
                  <a:pt x="1489033" y="2910195"/>
                </a:lnTo>
                <a:cubicBezTo>
                  <a:pt x="1489033" y="2913208"/>
                  <a:pt x="1487777" y="2915050"/>
                  <a:pt x="1485266" y="2915720"/>
                </a:cubicBezTo>
                <a:cubicBezTo>
                  <a:pt x="1483423" y="2916389"/>
                  <a:pt x="1479907" y="2916473"/>
                  <a:pt x="1474717" y="2915971"/>
                </a:cubicBezTo>
                <a:cubicBezTo>
                  <a:pt x="1471871" y="2915301"/>
                  <a:pt x="1469610" y="2916138"/>
                  <a:pt x="1467936" y="2918482"/>
                </a:cubicBezTo>
                <a:cubicBezTo>
                  <a:pt x="1466429" y="2920492"/>
                  <a:pt x="1465676" y="2923087"/>
                  <a:pt x="1465676" y="2926268"/>
                </a:cubicBezTo>
                <a:cubicBezTo>
                  <a:pt x="1465676" y="2929449"/>
                  <a:pt x="1466429" y="2932128"/>
                  <a:pt x="1467936" y="2934305"/>
                </a:cubicBezTo>
                <a:cubicBezTo>
                  <a:pt x="1469610" y="2936649"/>
                  <a:pt x="1471871" y="2937569"/>
                  <a:pt x="1474717" y="2937067"/>
                </a:cubicBezTo>
                <a:cubicBezTo>
                  <a:pt x="1486102" y="2936565"/>
                  <a:pt x="1498409" y="2936314"/>
                  <a:pt x="1511636" y="2936314"/>
                </a:cubicBezTo>
                <a:cubicBezTo>
                  <a:pt x="1524863" y="2936146"/>
                  <a:pt x="1534407" y="2936398"/>
                  <a:pt x="1540267" y="2937067"/>
                </a:cubicBezTo>
                <a:cubicBezTo>
                  <a:pt x="1543113" y="2937402"/>
                  <a:pt x="1545373" y="2936398"/>
                  <a:pt x="1547048" y="2934053"/>
                </a:cubicBezTo>
                <a:cubicBezTo>
                  <a:pt x="1548554" y="2931877"/>
                  <a:pt x="1549308" y="2929114"/>
                  <a:pt x="1549308" y="2925766"/>
                </a:cubicBezTo>
                <a:cubicBezTo>
                  <a:pt x="1549308" y="2922584"/>
                  <a:pt x="1548554" y="2919989"/>
                  <a:pt x="1547048" y="2917980"/>
                </a:cubicBezTo>
                <a:cubicBezTo>
                  <a:pt x="1545373" y="2915636"/>
                  <a:pt x="1543113" y="2914799"/>
                  <a:pt x="1540267" y="2915468"/>
                </a:cubicBezTo>
                <a:cubicBezTo>
                  <a:pt x="1532230" y="2916306"/>
                  <a:pt x="1526035" y="2916557"/>
                  <a:pt x="1521682" y="2916222"/>
                </a:cubicBezTo>
                <a:cubicBezTo>
                  <a:pt x="1515319" y="2915887"/>
                  <a:pt x="1512138" y="2914297"/>
                  <a:pt x="1512138" y="2911450"/>
                </a:cubicBezTo>
                <a:lnTo>
                  <a:pt x="1512138" y="2887340"/>
                </a:lnTo>
                <a:cubicBezTo>
                  <a:pt x="1516492" y="2891526"/>
                  <a:pt x="1522268" y="2894791"/>
                  <a:pt x="1529468" y="2897135"/>
                </a:cubicBezTo>
                <a:cubicBezTo>
                  <a:pt x="1535997" y="2899479"/>
                  <a:pt x="1542778" y="2900651"/>
                  <a:pt x="1549810" y="2900651"/>
                </a:cubicBezTo>
                <a:cubicBezTo>
                  <a:pt x="1568897" y="2900651"/>
                  <a:pt x="1583966" y="2893702"/>
                  <a:pt x="1595017" y="2879806"/>
                </a:cubicBezTo>
                <a:cubicBezTo>
                  <a:pt x="1605230" y="2867081"/>
                  <a:pt x="1610337" y="2851091"/>
                  <a:pt x="1610337" y="2831836"/>
                </a:cubicBezTo>
                <a:cubicBezTo>
                  <a:pt x="1610337" y="2812414"/>
                  <a:pt x="1605230" y="2796341"/>
                  <a:pt x="1595017" y="2783616"/>
                </a:cubicBezTo>
                <a:cubicBezTo>
                  <a:pt x="1583966" y="2769719"/>
                  <a:pt x="1568897" y="2762771"/>
                  <a:pt x="1549810" y="2762771"/>
                </a:cubicBezTo>
                <a:close/>
                <a:moveTo>
                  <a:pt x="1364296" y="2762771"/>
                </a:moveTo>
                <a:cubicBezTo>
                  <a:pt x="1353413" y="2762771"/>
                  <a:pt x="1343451" y="2764027"/>
                  <a:pt x="1334409" y="2766538"/>
                </a:cubicBezTo>
                <a:cubicBezTo>
                  <a:pt x="1324531" y="2769384"/>
                  <a:pt x="1315908" y="2773654"/>
                  <a:pt x="1308541" y="2779347"/>
                </a:cubicBezTo>
                <a:cubicBezTo>
                  <a:pt x="1305695" y="2781356"/>
                  <a:pt x="1304104" y="2784035"/>
                  <a:pt x="1303769" y="2787383"/>
                </a:cubicBezTo>
                <a:cubicBezTo>
                  <a:pt x="1303434" y="2790230"/>
                  <a:pt x="1304104" y="2792992"/>
                  <a:pt x="1305778" y="2795671"/>
                </a:cubicBezTo>
                <a:cubicBezTo>
                  <a:pt x="1307285" y="2798183"/>
                  <a:pt x="1309378" y="2799773"/>
                  <a:pt x="1312057" y="2800443"/>
                </a:cubicBezTo>
                <a:cubicBezTo>
                  <a:pt x="1314903" y="2801113"/>
                  <a:pt x="1317750" y="2800359"/>
                  <a:pt x="1320596" y="2798183"/>
                </a:cubicBezTo>
                <a:cubicBezTo>
                  <a:pt x="1326623" y="2793495"/>
                  <a:pt x="1333488" y="2789979"/>
                  <a:pt x="1341190" y="2787634"/>
                </a:cubicBezTo>
                <a:cubicBezTo>
                  <a:pt x="1348390" y="2785458"/>
                  <a:pt x="1356092" y="2784370"/>
                  <a:pt x="1364296" y="2784370"/>
                </a:cubicBezTo>
                <a:cubicBezTo>
                  <a:pt x="1373002" y="2784370"/>
                  <a:pt x="1380118" y="2787467"/>
                  <a:pt x="1385644" y="2793662"/>
                </a:cubicBezTo>
                <a:cubicBezTo>
                  <a:pt x="1390666" y="2799187"/>
                  <a:pt x="1393178" y="2805633"/>
                  <a:pt x="1393178" y="2813000"/>
                </a:cubicBezTo>
                <a:cubicBezTo>
                  <a:pt x="1388992" y="2812163"/>
                  <a:pt x="1383215" y="2811577"/>
                  <a:pt x="1375848" y="2811242"/>
                </a:cubicBezTo>
                <a:cubicBezTo>
                  <a:pt x="1369486" y="2810907"/>
                  <a:pt x="1364212" y="2810740"/>
                  <a:pt x="1360026" y="2810740"/>
                </a:cubicBezTo>
                <a:cubicBezTo>
                  <a:pt x="1341609" y="2810740"/>
                  <a:pt x="1327042" y="2814842"/>
                  <a:pt x="1316327" y="2823046"/>
                </a:cubicBezTo>
                <a:cubicBezTo>
                  <a:pt x="1305109" y="2831753"/>
                  <a:pt x="1299500" y="2843975"/>
                  <a:pt x="1299500" y="2859714"/>
                </a:cubicBezTo>
                <a:cubicBezTo>
                  <a:pt x="1299500" y="2874113"/>
                  <a:pt x="1303602" y="2885331"/>
                  <a:pt x="1311806" y="2893367"/>
                </a:cubicBezTo>
                <a:cubicBezTo>
                  <a:pt x="1320177" y="2901739"/>
                  <a:pt x="1332149" y="2905925"/>
                  <a:pt x="1347720" y="2905925"/>
                </a:cubicBezTo>
                <a:cubicBezTo>
                  <a:pt x="1357599" y="2905925"/>
                  <a:pt x="1366305" y="2904837"/>
                  <a:pt x="1373840" y="2902660"/>
                </a:cubicBezTo>
                <a:cubicBezTo>
                  <a:pt x="1380537" y="2900818"/>
                  <a:pt x="1385727" y="2898307"/>
                  <a:pt x="1389411" y="2895126"/>
                </a:cubicBezTo>
                <a:lnTo>
                  <a:pt x="1389411" y="2895377"/>
                </a:lnTo>
                <a:lnTo>
                  <a:pt x="1392173" y="2892112"/>
                </a:lnTo>
                <a:lnTo>
                  <a:pt x="1393680" y="2895628"/>
                </a:lnTo>
                <a:cubicBezTo>
                  <a:pt x="1394350" y="2897804"/>
                  <a:pt x="1395020" y="2899228"/>
                  <a:pt x="1395690" y="2899897"/>
                </a:cubicBezTo>
                <a:cubicBezTo>
                  <a:pt x="1396862" y="2901237"/>
                  <a:pt x="1398619" y="2901907"/>
                  <a:pt x="1400963" y="2901907"/>
                </a:cubicBezTo>
                <a:cubicBezTo>
                  <a:pt x="1407661" y="2901572"/>
                  <a:pt x="1413521" y="2901321"/>
                  <a:pt x="1418544" y="2901153"/>
                </a:cubicBezTo>
                <a:cubicBezTo>
                  <a:pt x="1425576" y="2901153"/>
                  <a:pt x="1431520" y="2901404"/>
                  <a:pt x="1436375" y="2901907"/>
                </a:cubicBezTo>
                <a:cubicBezTo>
                  <a:pt x="1438719" y="2902241"/>
                  <a:pt x="1440645" y="2901321"/>
                  <a:pt x="1442151" y="2899144"/>
                </a:cubicBezTo>
                <a:cubicBezTo>
                  <a:pt x="1443323" y="2896967"/>
                  <a:pt x="1443910" y="2894288"/>
                  <a:pt x="1443910" y="2891107"/>
                </a:cubicBezTo>
                <a:cubicBezTo>
                  <a:pt x="1443910" y="2887926"/>
                  <a:pt x="1443323" y="2885247"/>
                  <a:pt x="1442151" y="2883070"/>
                </a:cubicBezTo>
                <a:cubicBezTo>
                  <a:pt x="1440645" y="2880726"/>
                  <a:pt x="1438719" y="2879722"/>
                  <a:pt x="1436375" y="2880057"/>
                </a:cubicBezTo>
                <a:lnTo>
                  <a:pt x="1435622" y="2880057"/>
                </a:lnTo>
                <a:cubicBezTo>
                  <a:pt x="1428924" y="2881061"/>
                  <a:pt x="1424404" y="2881312"/>
                  <a:pt x="1422060" y="2880810"/>
                </a:cubicBezTo>
                <a:cubicBezTo>
                  <a:pt x="1418209" y="2880308"/>
                  <a:pt x="1416283" y="2878299"/>
                  <a:pt x="1416283" y="2874783"/>
                </a:cubicBezTo>
                <a:lnTo>
                  <a:pt x="1416283" y="2807475"/>
                </a:lnTo>
                <a:cubicBezTo>
                  <a:pt x="1416283" y="2791736"/>
                  <a:pt x="1410172" y="2779849"/>
                  <a:pt x="1397950" y="2771812"/>
                </a:cubicBezTo>
                <a:cubicBezTo>
                  <a:pt x="1388406" y="2765785"/>
                  <a:pt x="1377188" y="2762771"/>
                  <a:pt x="1364296" y="2762771"/>
                </a:cubicBezTo>
                <a:close/>
                <a:moveTo>
                  <a:pt x="1038939" y="2762771"/>
                </a:moveTo>
                <a:cubicBezTo>
                  <a:pt x="1018513" y="2762771"/>
                  <a:pt x="1002523" y="2770138"/>
                  <a:pt x="990970" y="2784872"/>
                </a:cubicBezTo>
                <a:cubicBezTo>
                  <a:pt x="980757" y="2798099"/>
                  <a:pt x="975650" y="2814675"/>
                  <a:pt x="975650" y="2834599"/>
                </a:cubicBezTo>
                <a:cubicBezTo>
                  <a:pt x="975650" y="2854189"/>
                  <a:pt x="980757" y="2870597"/>
                  <a:pt x="990970" y="2883824"/>
                </a:cubicBezTo>
                <a:cubicBezTo>
                  <a:pt x="1002523" y="2898558"/>
                  <a:pt x="1018513" y="2905925"/>
                  <a:pt x="1038939" y="2905925"/>
                </a:cubicBezTo>
                <a:cubicBezTo>
                  <a:pt x="1059198" y="2905925"/>
                  <a:pt x="1075104" y="2898558"/>
                  <a:pt x="1086657" y="2883824"/>
                </a:cubicBezTo>
                <a:cubicBezTo>
                  <a:pt x="1097038" y="2870597"/>
                  <a:pt x="1102228" y="2854189"/>
                  <a:pt x="1102228" y="2834599"/>
                </a:cubicBezTo>
                <a:cubicBezTo>
                  <a:pt x="1102228" y="2814675"/>
                  <a:pt x="1097038" y="2798099"/>
                  <a:pt x="1086657" y="2784872"/>
                </a:cubicBezTo>
                <a:cubicBezTo>
                  <a:pt x="1075104" y="2770138"/>
                  <a:pt x="1059198" y="2762771"/>
                  <a:pt x="1038939" y="2762771"/>
                </a:cubicBezTo>
                <a:close/>
                <a:moveTo>
                  <a:pt x="716596" y="2762771"/>
                </a:moveTo>
                <a:cubicBezTo>
                  <a:pt x="705713" y="2762771"/>
                  <a:pt x="695751" y="2764027"/>
                  <a:pt x="686709" y="2766538"/>
                </a:cubicBezTo>
                <a:cubicBezTo>
                  <a:pt x="676831" y="2769384"/>
                  <a:pt x="668208" y="2773654"/>
                  <a:pt x="660841" y="2779347"/>
                </a:cubicBezTo>
                <a:cubicBezTo>
                  <a:pt x="657995" y="2781356"/>
                  <a:pt x="656404" y="2784035"/>
                  <a:pt x="656070" y="2787383"/>
                </a:cubicBezTo>
                <a:cubicBezTo>
                  <a:pt x="655735" y="2790230"/>
                  <a:pt x="656404" y="2792992"/>
                  <a:pt x="658079" y="2795671"/>
                </a:cubicBezTo>
                <a:cubicBezTo>
                  <a:pt x="659585" y="2798183"/>
                  <a:pt x="661678" y="2799773"/>
                  <a:pt x="664357" y="2800443"/>
                </a:cubicBezTo>
                <a:cubicBezTo>
                  <a:pt x="667204" y="2801113"/>
                  <a:pt x="670050" y="2800359"/>
                  <a:pt x="672897" y="2798183"/>
                </a:cubicBezTo>
                <a:cubicBezTo>
                  <a:pt x="678924" y="2793495"/>
                  <a:pt x="685788" y="2789979"/>
                  <a:pt x="693490" y="2787634"/>
                </a:cubicBezTo>
                <a:cubicBezTo>
                  <a:pt x="700690" y="2785458"/>
                  <a:pt x="708392" y="2784370"/>
                  <a:pt x="716596" y="2784370"/>
                </a:cubicBezTo>
                <a:cubicBezTo>
                  <a:pt x="725302" y="2784370"/>
                  <a:pt x="732418" y="2787467"/>
                  <a:pt x="737944" y="2793662"/>
                </a:cubicBezTo>
                <a:cubicBezTo>
                  <a:pt x="742966" y="2799187"/>
                  <a:pt x="745478" y="2805633"/>
                  <a:pt x="745478" y="2813000"/>
                </a:cubicBezTo>
                <a:cubicBezTo>
                  <a:pt x="741292" y="2812163"/>
                  <a:pt x="735516" y="2811577"/>
                  <a:pt x="728149" y="2811242"/>
                </a:cubicBezTo>
                <a:cubicBezTo>
                  <a:pt x="721786" y="2810907"/>
                  <a:pt x="716512" y="2810740"/>
                  <a:pt x="712327" y="2810740"/>
                </a:cubicBezTo>
                <a:cubicBezTo>
                  <a:pt x="693909" y="2810740"/>
                  <a:pt x="679342" y="2814842"/>
                  <a:pt x="668627" y="2823046"/>
                </a:cubicBezTo>
                <a:cubicBezTo>
                  <a:pt x="657409" y="2831753"/>
                  <a:pt x="651800" y="2843975"/>
                  <a:pt x="651800" y="2859714"/>
                </a:cubicBezTo>
                <a:cubicBezTo>
                  <a:pt x="651800" y="2874113"/>
                  <a:pt x="655902" y="2885331"/>
                  <a:pt x="664106" y="2893367"/>
                </a:cubicBezTo>
                <a:cubicBezTo>
                  <a:pt x="672478" y="2901739"/>
                  <a:pt x="684449" y="2905925"/>
                  <a:pt x="700020" y="2905925"/>
                </a:cubicBezTo>
                <a:cubicBezTo>
                  <a:pt x="709899" y="2905925"/>
                  <a:pt x="718605" y="2904837"/>
                  <a:pt x="726140" y="2902660"/>
                </a:cubicBezTo>
                <a:cubicBezTo>
                  <a:pt x="732837" y="2900818"/>
                  <a:pt x="738027" y="2898307"/>
                  <a:pt x="741711" y="2895126"/>
                </a:cubicBezTo>
                <a:lnTo>
                  <a:pt x="741711" y="2895377"/>
                </a:lnTo>
                <a:lnTo>
                  <a:pt x="744473" y="2892112"/>
                </a:lnTo>
                <a:lnTo>
                  <a:pt x="745980" y="2895628"/>
                </a:lnTo>
                <a:cubicBezTo>
                  <a:pt x="746650" y="2897804"/>
                  <a:pt x="747320" y="2899228"/>
                  <a:pt x="747989" y="2899897"/>
                </a:cubicBezTo>
                <a:cubicBezTo>
                  <a:pt x="749161" y="2901237"/>
                  <a:pt x="750919" y="2901907"/>
                  <a:pt x="753264" y="2901907"/>
                </a:cubicBezTo>
                <a:cubicBezTo>
                  <a:pt x="759961" y="2901572"/>
                  <a:pt x="765821" y="2901321"/>
                  <a:pt x="770844" y="2901153"/>
                </a:cubicBezTo>
                <a:cubicBezTo>
                  <a:pt x="777876" y="2901153"/>
                  <a:pt x="783820" y="2901404"/>
                  <a:pt x="788675" y="2901907"/>
                </a:cubicBezTo>
                <a:cubicBezTo>
                  <a:pt x="791019" y="2902241"/>
                  <a:pt x="792945" y="2901321"/>
                  <a:pt x="794452" y="2899144"/>
                </a:cubicBezTo>
                <a:cubicBezTo>
                  <a:pt x="795624" y="2896967"/>
                  <a:pt x="796210" y="2894288"/>
                  <a:pt x="796210" y="2891107"/>
                </a:cubicBezTo>
                <a:cubicBezTo>
                  <a:pt x="796210" y="2887926"/>
                  <a:pt x="795624" y="2885247"/>
                  <a:pt x="794452" y="2883070"/>
                </a:cubicBezTo>
                <a:cubicBezTo>
                  <a:pt x="792945" y="2880726"/>
                  <a:pt x="791019" y="2879722"/>
                  <a:pt x="788675" y="2880057"/>
                </a:cubicBezTo>
                <a:lnTo>
                  <a:pt x="787922" y="2880057"/>
                </a:lnTo>
                <a:cubicBezTo>
                  <a:pt x="781225" y="2881061"/>
                  <a:pt x="776704" y="2881312"/>
                  <a:pt x="774360" y="2880810"/>
                </a:cubicBezTo>
                <a:cubicBezTo>
                  <a:pt x="770509" y="2880308"/>
                  <a:pt x="768584" y="2878299"/>
                  <a:pt x="768584" y="2874783"/>
                </a:cubicBezTo>
                <a:lnTo>
                  <a:pt x="768584" y="2807475"/>
                </a:lnTo>
                <a:cubicBezTo>
                  <a:pt x="768584" y="2791736"/>
                  <a:pt x="762472" y="2779849"/>
                  <a:pt x="750250" y="2771812"/>
                </a:cubicBezTo>
                <a:cubicBezTo>
                  <a:pt x="740706" y="2765785"/>
                  <a:pt x="729488" y="2762771"/>
                  <a:pt x="716596" y="2762771"/>
                </a:cubicBezTo>
                <a:close/>
                <a:moveTo>
                  <a:pt x="399638" y="2722838"/>
                </a:moveTo>
                <a:cubicBezTo>
                  <a:pt x="385574" y="2723341"/>
                  <a:pt x="364813" y="2723592"/>
                  <a:pt x="337354" y="2723592"/>
                </a:cubicBezTo>
                <a:cubicBezTo>
                  <a:pt x="309393" y="2723592"/>
                  <a:pt x="289385" y="2723424"/>
                  <a:pt x="277330" y="2723090"/>
                </a:cubicBezTo>
                <a:cubicBezTo>
                  <a:pt x="275153" y="2722755"/>
                  <a:pt x="273479" y="2723759"/>
                  <a:pt x="272307" y="2726103"/>
                </a:cubicBezTo>
                <a:cubicBezTo>
                  <a:pt x="271135" y="2728113"/>
                  <a:pt x="270549" y="2730708"/>
                  <a:pt x="270549" y="2733889"/>
                </a:cubicBezTo>
                <a:cubicBezTo>
                  <a:pt x="270549" y="2736903"/>
                  <a:pt x="271135" y="2739498"/>
                  <a:pt x="272307" y="2741674"/>
                </a:cubicBezTo>
                <a:cubicBezTo>
                  <a:pt x="273479" y="2743851"/>
                  <a:pt x="275153" y="2744856"/>
                  <a:pt x="277330" y="2744688"/>
                </a:cubicBezTo>
                <a:cubicBezTo>
                  <a:pt x="282855" y="2744186"/>
                  <a:pt x="286957" y="2744437"/>
                  <a:pt x="289636" y="2745442"/>
                </a:cubicBezTo>
                <a:cubicBezTo>
                  <a:pt x="292650" y="2746446"/>
                  <a:pt x="294157" y="2748372"/>
                  <a:pt x="294157" y="2751218"/>
                </a:cubicBezTo>
                <a:lnTo>
                  <a:pt x="294157" y="2876290"/>
                </a:lnTo>
                <a:cubicBezTo>
                  <a:pt x="294157" y="2878466"/>
                  <a:pt x="293319" y="2879806"/>
                  <a:pt x="291645" y="2880308"/>
                </a:cubicBezTo>
                <a:cubicBezTo>
                  <a:pt x="290473" y="2880643"/>
                  <a:pt x="288045" y="2880643"/>
                  <a:pt x="284362" y="2880308"/>
                </a:cubicBezTo>
                <a:lnTo>
                  <a:pt x="277330" y="2880057"/>
                </a:lnTo>
                <a:cubicBezTo>
                  <a:pt x="275153" y="2879554"/>
                  <a:pt x="273479" y="2880475"/>
                  <a:pt x="272307" y="2882819"/>
                </a:cubicBezTo>
                <a:cubicBezTo>
                  <a:pt x="271135" y="2884828"/>
                  <a:pt x="270549" y="2887424"/>
                  <a:pt x="270549" y="2890605"/>
                </a:cubicBezTo>
                <a:cubicBezTo>
                  <a:pt x="270549" y="2893786"/>
                  <a:pt x="271135" y="2896381"/>
                  <a:pt x="272307" y="2898391"/>
                </a:cubicBezTo>
                <a:cubicBezTo>
                  <a:pt x="273479" y="2900734"/>
                  <a:pt x="275153" y="2901823"/>
                  <a:pt x="277330" y="2901655"/>
                </a:cubicBezTo>
                <a:lnTo>
                  <a:pt x="302947" y="2900400"/>
                </a:lnTo>
                <a:lnTo>
                  <a:pt x="365482" y="2902409"/>
                </a:lnTo>
                <a:cubicBezTo>
                  <a:pt x="380886" y="2903246"/>
                  <a:pt x="393025" y="2898976"/>
                  <a:pt x="401899" y="2889600"/>
                </a:cubicBezTo>
                <a:cubicBezTo>
                  <a:pt x="410940" y="2880057"/>
                  <a:pt x="415461" y="2866495"/>
                  <a:pt x="415461" y="2848914"/>
                </a:cubicBezTo>
                <a:cubicBezTo>
                  <a:pt x="415461" y="2833678"/>
                  <a:pt x="411024" y="2821204"/>
                  <a:pt x="402150" y="2811493"/>
                </a:cubicBezTo>
                <a:cubicBezTo>
                  <a:pt x="391937" y="2800443"/>
                  <a:pt x="377119" y="2794918"/>
                  <a:pt x="357697" y="2794918"/>
                </a:cubicBezTo>
                <a:lnTo>
                  <a:pt x="341372" y="2794918"/>
                </a:lnTo>
                <a:cubicBezTo>
                  <a:pt x="331494" y="2795085"/>
                  <a:pt x="325299" y="2795001"/>
                  <a:pt x="322787" y="2794667"/>
                </a:cubicBezTo>
                <a:cubicBezTo>
                  <a:pt x="319271" y="2794164"/>
                  <a:pt x="317430" y="2792909"/>
                  <a:pt x="317262" y="2790899"/>
                </a:cubicBezTo>
                <a:lnTo>
                  <a:pt x="317262" y="2744437"/>
                </a:lnTo>
                <a:lnTo>
                  <a:pt x="387081" y="2744437"/>
                </a:lnTo>
                <a:cubicBezTo>
                  <a:pt x="387583" y="2748456"/>
                  <a:pt x="387835" y="2752892"/>
                  <a:pt x="387835" y="2757748"/>
                </a:cubicBezTo>
                <a:cubicBezTo>
                  <a:pt x="387835" y="2763106"/>
                  <a:pt x="387667" y="2768045"/>
                  <a:pt x="387332" y="2772566"/>
                </a:cubicBezTo>
                <a:cubicBezTo>
                  <a:pt x="386830" y="2775412"/>
                  <a:pt x="387835" y="2777672"/>
                  <a:pt x="390346" y="2779347"/>
                </a:cubicBezTo>
                <a:cubicBezTo>
                  <a:pt x="392355" y="2780853"/>
                  <a:pt x="394950" y="2781607"/>
                  <a:pt x="398132" y="2781607"/>
                </a:cubicBezTo>
                <a:cubicBezTo>
                  <a:pt x="401480" y="2781607"/>
                  <a:pt x="404159" y="2780853"/>
                  <a:pt x="406168" y="2779347"/>
                </a:cubicBezTo>
                <a:cubicBezTo>
                  <a:pt x="408512" y="2777672"/>
                  <a:pt x="409517" y="2775412"/>
                  <a:pt x="409182" y="2772566"/>
                </a:cubicBezTo>
                <a:cubicBezTo>
                  <a:pt x="408680" y="2768045"/>
                  <a:pt x="408512" y="2762018"/>
                  <a:pt x="408680" y="2754483"/>
                </a:cubicBezTo>
                <a:cubicBezTo>
                  <a:pt x="409015" y="2747451"/>
                  <a:pt x="409517" y="2741758"/>
                  <a:pt x="410187" y="2737405"/>
                </a:cubicBezTo>
                <a:cubicBezTo>
                  <a:pt x="410856" y="2731545"/>
                  <a:pt x="410689" y="2727778"/>
                  <a:pt x="409684" y="2726103"/>
                </a:cubicBezTo>
                <a:cubicBezTo>
                  <a:pt x="408345" y="2723592"/>
                  <a:pt x="404996" y="2722504"/>
                  <a:pt x="399638" y="2722838"/>
                </a:cubicBezTo>
                <a:close/>
                <a:moveTo>
                  <a:pt x="3955271" y="2566969"/>
                </a:moveTo>
                <a:cubicBezTo>
                  <a:pt x="3949914" y="2566969"/>
                  <a:pt x="3945393" y="2568476"/>
                  <a:pt x="3941709" y="2571489"/>
                </a:cubicBezTo>
                <a:cubicBezTo>
                  <a:pt x="3937859" y="2574838"/>
                  <a:pt x="3935933" y="2579024"/>
                  <a:pt x="3935933" y="2584047"/>
                </a:cubicBezTo>
                <a:cubicBezTo>
                  <a:pt x="3935933" y="2589070"/>
                  <a:pt x="3937859" y="2593172"/>
                  <a:pt x="3941709" y="2596353"/>
                </a:cubicBezTo>
                <a:cubicBezTo>
                  <a:pt x="3945393" y="2599534"/>
                  <a:pt x="3949914" y="2601125"/>
                  <a:pt x="3955271" y="2601125"/>
                </a:cubicBezTo>
                <a:cubicBezTo>
                  <a:pt x="3960294" y="2601125"/>
                  <a:pt x="3964648" y="2599534"/>
                  <a:pt x="3968331" y="2596353"/>
                </a:cubicBezTo>
                <a:cubicBezTo>
                  <a:pt x="3972349" y="2593172"/>
                  <a:pt x="3974359" y="2589070"/>
                  <a:pt x="3974359" y="2584047"/>
                </a:cubicBezTo>
                <a:cubicBezTo>
                  <a:pt x="3974359" y="2579024"/>
                  <a:pt x="3972349" y="2574838"/>
                  <a:pt x="3968331" y="2571489"/>
                </a:cubicBezTo>
                <a:cubicBezTo>
                  <a:pt x="3964480" y="2568476"/>
                  <a:pt x="3960127" y="2566969"/>
                  <a:pt x="3955271" y="2566969"/>
                </a:cubicBezTo>
                <a:close/>
                <a:moveTo>
                  <a:pt x="833120" y="2531306"/>
                </a:moveTo>
                <a:lnTo>
                  <a:pt x="865768" y="2531306"/>
                </a:lnTo>
                <a:cubicBezTo>
                  <a:pt x="876149" y="2531306"/>
                  <a:pt x="884018" y="2533064"/>
                  <a:pt x="889376" y="2536580"/>
                </a:cubicBezTo>
                <a:cubicBezTo>
                  <a:pt x="894567" y="2540096"/>
                  <a:pt x="897162" y="2545286"/>
                  <a:pt x="897162" y="2552151"/>
                </a:cubicBezTo>
                <a:cubicBezTo>
                  <a:pt x="897162" y="2560523"/>
                  <a:pt x="894399" y="2566634"/>
                  <a:pt x="888874" y="2570485"/>
                </a:cubicBezTo>
                <a:cubicBezTo>
                  <a:pt x="884521" y="2573499"/>
                  <a:pt x="878744" y="2575006"/>
                  <a:pt x="871545" y="2575006"/>
                </a:cubicBezTo>
                <a:lnTo>
                  <a:pt x="833120" y="2575006"/>
                </a:lnTo>
                <a:close/>
                <a:moveTo>
                  <a:pt x="2994074" y="2527539"/>
                </a:moveTo>
                <a:cubicBezTo>
                  <a:pt x="2996586" y="2527539"/>
                  <a:pt x="3000604" y="2527706"/>
                  <a:pt x="3006129" y="2528041"/>
                </a:cubicBezTo>
                <a:cubicBezTo>
                  <a:pt x="3011822" y="2528543"/>
                  <a:pt x="3017096" y="2529129"/>
                  <a:pt x="3021952" y="2529799"/>
                </a:cubicBezTo>
                <a:lnTo>
                  <a:pt x="3021952" y="2557676"/>
                </a:lnTo>
                <a:cubicBezTo>
                  <a:pt x="3017431" y="2563704"/>
                  <a:pt x="3011320" y="2568727"/>
                  <a:pt x="3003618" y="2572745"/>
                </a:cubicBezTo>
                <a:cubicBezTo>
                  <a:pt x="2995079" y="2577266"/>
                  <a:pt x="2986038" y="2579526"/>
                  <a:pt x="2976494" y="2579526"/>
                </a:cubicBezTo>
                <a:cubicBezTo>
                  <a:pt x="2969127" y="2579526"/>
                  <a:pt x="2963183" y="2577182"/>
                  <a:pt x="2958662" y="2572494"/>
                </a:cubicBezTo>
                <a:cubicBezTo>
                  <a:pt x="2954477" y="2567974"/>
                  <a:pt x="2952384" y="2562113"/>
                  <a:pt x="2952384" y="2554914"/>
                </a:cubicBezTo>
                <a:cubicBezTo>
                  <a:pt x="2952384" y="2547379"/>
                  <a:pt x="2955230" y="2541268"/>
                  <a:pt x="2960923" y="2536580"/>
                </a:cubicBezTo>
                <a:cubicBezTo>
                  <a:pt x="2968290" y="2530552"/>
                  <a:pt x="2979340" y="2527539"/>
                  <a:pt x="2994074" y="2527539"/>
                </a:cubicBezTo>
                <a:close/>
                <a:moveTo>
                  <a:pt x="335596" y="2497401"/>
                </a:moveTo>
                <a:cubicBezTo>
                  <a:pt x="348656" y="2497401"/>
                  <a:pt x="358618" y="2501001"/>
                  <a:pt x="365483" y="2508200"/>
                </a:cubicBezTo>
                <a:cubicBezTo>
                  <a:pt x="372180" y="2515065"/>
                  <a:pt x="375528" y="2524692"/>
                  <a:pt x="375528" y="2537082"/>
                </a:cubicBezTo>
                <a:cubicBezTo>
                  <a:pt x="375528" y="2550142"/>
                  <a:pt x="372180" y="2560355"/>
                  <a:pt x="365483" y="2567722"/>
                </a:cubicBezTo>
                <a:cubicBezTo>
                  <a:pt x="358618" y="2575424"/>
                  <a:pt x="348656" y="2579275"/>
                  <a:pt x="335596" y="2579275"/>
                </a:cubicBezTo>
                <a:cubicBezTo>
                  <a:pt x="321364" y="2579275"/>
                  <a:pt x="310732" y="2575424"/>
                  <a:pt x="303700" y="2567722"/>
                </a:cubicBezTo>
                <a:cubicBezTo>
                  <a:pt x="297170" y="2560523"/>
                  <a:pt x="293906" y="2550309"/>
                  <a:pt x="293906" y="2537082"/>
                </a:cubicBezTo>
                <a:cubicBezTo>
                  <a:pt x="293906" y="2524525"/>
                  <a:pt x="297170" y="2514898"/>
                  <a:pt x="303700" y="2508200"/>
                </a:cubicBezTo>
                <a:cubicBezTo>
                  <a:pt x="310732" y="2501001"/>
                  <a:pt x="321364" y="2497401"/>
                  <a:pt x="335596" y="2497401"/>
                </a:cubicBezTo>
                <a:close/>
                <a:moveTo>
                  <a:pt x="3830516" y="2479570"/>
                </a:moveTo>
                <a:cubicBezTo>
                  <a:pt x="3841567" y="2479570"/>
                  <a:pt x="3850608" y="2483337"/>
                  <a:pt x="3857640" y="2490871"/>
                </a:cubicBezTo>
                <a:cubicBezTo>
                  <a:pt x="3863500" y="2497234"/>
                  <a:pt x="3867351" y="2505438"/>
                  <a:pt x="3869193" y="2515484"/>
                </a:cubicBezTo>
                <a:cubicBezTo>
                  <a:pt x="3856301" y="2515986"/>
                  <a:pt x="3843492" y="2516237"/>
                  <a:pt x="3830767" y="2516237"/>
                </a:cubicBezTo>
                <a:cubicBezTo>
                  <a:pt x="3819717" y="2516237"/>
                  <a:pt x="3806825" y="2515986"/>
                  <a:pt x="3792091" y="2515484"/>
                </a:cubicBezTo>
                <a:cubicBezTo>
                  <a:pt x="3793765" y="2505270"/>
                  <a:pt x="3797616" y="2496982"/>
                  <a:pt x="3803643" y="2490620"/>
                </a:cubicBezTo>
                <a:cubicBezTo>
                  <a:pt x="3810508" y="2483253"/>
                  <a:pt x="3819466" y="2479570"/>
                  <a:pt x="3830516" y="2479570"/>
                </a:cubicBezTo>
                <a:close/>
                <a:moveTo>
                  <a:pt x="3325691" y="2479570"/>
                </a:moveTo>
                <a:cubicBezTo>
                  <a:pt x="3336742" y="2479570"/>
                  <a:pt x="3345783" y="2483337"/>
                  <a:pt x="3352815" y="2490871"/>
                </a:cubicBezTo>
                <a:cubicBezTo>
                  <a:pt x="3358675" y="2497234"/>
                  <a:pt x="3362526" y="2505438"/>
                  <a:pt x="3364368" y="2515484"/>
                </a:cubicBezTo>
                <a:cubicBezTo>
                  <a:pt x="3351476" y="2515986"/>
                  <a:pt x="3338667" y="2516237"/>
                  <a:pt x="3325942" y="2516237"/>
                </a:cubicBezTo>
                <a:cubicBezTo>
                  <a:pt x="3314892" y="2516237"/>
                  <a:pt x="3302000" y="2515986"/>
                  <a:pt x="3287266" y="2515484"/>
                </a:cubicBezTo>
                <a:cubicBezTo>
                  <a:pt x="3288940" y="2505270"/>
                  <a:pt x="3292791" y="2496982"/>
                  <a:pt x="3298818" y="2490620"/>
                </a:cubicBezTo>
                <a:cubicBezTo>
                  <a:pt x="3305683" y="2483253"/>
                  <a:pt x="3314641" y="2479570"/>
                  <a:pt x="3325691" y="2479570"/>
                </a:cubicBezTo>
                <a:close/>
                <a:moveTo>
                  <a:pt x="1373068" y="2479570"/>
                </a:moveTo>
                <a:cubicBezTo>
                  <a:pt x="1384118" y="2479570"/>
                  <a:pt x="1393159" y="2483337"/>
                  <a:pt x="1400191" y="2490871"/>
                </a:cubicBezTo>
                <a:cubicBezTo>
                  <a:pt x="1406052" y="2497234"/>
                  <a:pt x="1409903" y="2505438"/>
                  <a:pt x="1411744" y="2515484"/>
                </a:cubicBezTo>
                <a:cubicBezTo>
                  <a:pt x="1398852" y="2515986"/>
                  <a:pt x="1386044" y="2516237"/>
                  <a:pt x="1373319" y="2516237"/>
                </a:cubicBezTo>
                <a:cubicBezTo>
                  <a:pt x="1362268" y="2516237"/>
                  <a:pt x="1349376" y="2515986"/>
                  <a:pt x="1334642" y="2515484"/>
                </a:cubicBezTo>
                <a:cubicBezTo>
                  <a:pt x="1336316" y="2505270"/>
                  <a:pt x="1340167" y="2496982"/>
                  <a:pt x="1346195" y="2490620"/>
                </a:cubicBezTo>
                <a:cubicBezTo>
                  <a:pt x="1353059" y="2483253"/>
                  <a:pt x="1362017" y="2479570"/>
                  <a:pt x="1373068" y="2479570"/>
                </a:cubicBezTo>
                <a:close/>
                <a:moveTo>
                  <a:pt x="1219914" y="2479570"/>
                </a:moveTo>
                <a:cubicBezTo>
                  <a:pt x="1232471" y="2479570"/>
                  <a:pt x="1242350" y="2484676"/>
                  <a:pt x="1249550" y="2494889"/>
                </a:cubicBezTo>
                <a:cubicBezTo>
                  <a:pt x="1255912" y="2503931"/>
                  <a:pt x="1259093" y="2515484"/>
                  <a:pt x="1259093" y="2529548"/>
                </a:cubicBezTo>
                <a:cubicBezTo>
                  <a:pt x="1259093" y="2543277"/>
                  <a:pt x="1255912" y="2554746"/>
                  <a:pt x="1249550" y="2563955"/>
                </a:cubicBezTo>
                <a:cubicBezTo>
                  <a:pt x="1242350" y="2574336"/>
                  <a:pt x="1232471" y="2579526"/>
                  <a:pt x="1219914" y="2579526"/>
                </a:cubicBezTo>
                <a:cubicBezTo>
                  <a:pt x="1207022" y="2579526"/>
                  <a:pt x="1197059" y="2574336"/>
                  <a:pt x="1190027" y="2563955"/>
                </a:cubicBezTo>
                <a:cubicBezTo>
                  <a:pt x="1183833" y="2554914"/>
                  <a:pt x="1180735" y="2543445"/>
                  <a:pt x="1180735" y="2529548"/>
                </a:cubicBezTo>
                <a:cubicBezTo>
                  <a:pt x="1180735" y="2515484"/>
                  <a:pt x="1183833" y="2503931"/>
                  <a:pt x="1190027" y="2494889"/>
                </a:cubicBezTo>
                <a:cubicBezTo>
                  <a:pt x="1197059" y="2484676"/>
                  <a:pt x="1207022" y="2479570"/>
                  <a:pt x="1219914" y="2479570"/>
                </a:cubicBezTo>
                <a:close/>
                <a:moveTo>
                  <a:pt x="496014" y="2479570"/>
                </a:moveTo>
                <a:cubicBezTo>
                  <a:pt x="508571" y="2479570"/>
                  <a:pt x="518450" y="2484676"/>
                  <a:pt x="525650" y="2494889"/>
                </a:cubicBezTo>
                <a:cubicBezTo>
                  <a:pt x="532012" y="2503931"/>
                  <a:pt x="535193" y="2515484"/>
                  <a:pt x="535193" y="2529548"/>
                </a:cubicBezTo>
                <a:cubicBezTo>
                  <a:pt x="535193" y="2543277"/>
                  <a:pt x="532012" y="2554746"/>
                  <a:pt x="525650" y="2563955"/>
                </a:cubicBezTo>
                <a:cubicBezTo>
                  <a:pt x="518450" y="2574336"/>
                  <a:pt x="508571" y="2579526"/>
                  <a:pt x="496014" y="2579526"/>
                </a:cubicBezTo>
                <a:cubicBezTo>
                  <a:pt x="483122" y="2579526"/>
                  <a:pt x="473160" y="2574336"/>
                  <a:pt x="466128" y="2563955"/>
                </a:cubicBezTo>
                <a:cubicBezTo>
                  <a:pt x="459933" y="2554914"/>
                  <a:pt x="456835" y="2543445"/>
                  <a:pt x="456835" y="2529548"/>
                </a:cubicBezTo>
                <a:cubicBezTo>
                  <a:pt x="456835" y="2515484"/>
                  <a:pt x="459933" y="2503931"/>
                  <a:pt x="466128" y="2494889"/>
                </a:cubicBezTo>
                <a:cubicBezTo>
                  <a:pt x="473160" y="2484676"/>
                  <a:pt x="483122" y="2479570"/>
                  <a:pt x="496014" y="2479570"/>
                </a:cubicBezTo>
                <a:close/>
                <a:moveTo>
                  <a:pt x="3586503" y="2462240"/>
                </a:moveTo>
                <a:cubicBezTo>
                  <a:pt x="3584327" y="2461906"/>
                  <a:pt x="3582652" y="2462826"/>
                  <a:pt x="3581480" y="2465003"/>
                </a:cubicBezTo>
                <a:cubicBezTo>
                  <a:pt x="3580476" y="2467012"/>
                  <a:pt x="3579973" y="2469607"/>
                  <a:pt x="3579973" y="2472789"/>
                </a:cubicBezTo>
                <a:cubicBezTo>
                  <a:pt x="3579973" y="2475802"/>
                  <a:pt x="3580476" y="2478397"/>
                  <a:pt x="3581480" y="2480574"/>
                </a:cubicBezTo>
                <a:cubicBezTo>
                  <a:pt x="3582652" y="2482918"/>
                  <a:pt x="3584327" y="2484007"/>
                  <a:pt x="3586503" y="2483839"/>
                </a:cubicBezTo>
                <a:cubicBezTo>
                  <a:pt x="3591526" y="2483169"/>
                  <a:pt x="3595461" y="2483169"/>
                  <a:pt x="3598307" y="2483839"/>
                </a:cubicBezTo>
                <a:cubicBezTo>
                  <a:pt x="3601823" y="2484509"/>
                  <a:pt x="3603581" y="2486099"/>
                  <a:pt x="3603581" y="2488611"/>
                </a:cubicBezTo>
                <a:lnTo>
                  <a:pt x="3603581" y="2571992"/>
                </a:lnTo>
                <a:cubicBezTo>
                  <a:pt x="3603581" y="2574169"/>
                  <a:pt x="3601823" y="2575424"/>
                  <a:pt x="3598307" y="2575759"/>
                </a:cubicBezTo>
                <a:cubicBezTo>
                  <a:pt x="3595963" y="2575927"/>
                  <a:pt x="3592028" y="2575759"/>
                  <a:pt x="3586503" y="2575257"/>
                </a:cubicBezTo>
                <a:cubicBezTo>
                  <a:pt x="3584494" y="2574754"/>
                  <a:pt x="3582820" y="2575675"/>
                  <a:pt x="3581480" y="2578019"/>
                </a:cubicBezTo>
                <a:cubicBezTo>
                  <a:pt x="3580476" y="2580029"/>
                  <a:pt x="3579973" y="2582624"/>
                  <a:pt x="3579973" y="2585805"/>
                </a:cubicBezTo>
                <a:cubicBezTo>
                  <a:pt x="3579973" y="2588986"/>
                  <a:pt x="3580476" y="2591665"/>
                  <a:pt x="3581480" y="2593842"/>
                </a:cubicBezTo>
                <a:cubicBezTo>
                  <a:pt x="3582820" y="2596186"/>
                  <a:pt x="3584494" y="2597190"/>
                  <a:pt x="3586503" y="2596855"/>
                </a:cubicBezTo>
                <a:cubicBezTo>
                  <a:pt x="3598558" y="2596186"/>
                  <a:pt x="3608269" y="2595851"/>
                  <a:pt x="3615636" y="2595851"/>
                </a:cubicBezTo>
                <a:cubicBezTo>
                  <a:pt x="3624343" y="2595851"/>
                  <a:pt x="3632463" y="2596186"/>
                  <a:pt x="3639998" y="2596855"/>
                </a:cubicBezTo>
                <a:cubicBezTo>
                  <a:pt x="3642341" y="2597023"/>
                  <a:pt x="3644267" y="2595935"/>
                  <a:pt x="3645774" y="2593590"/>
                </a:cubicBezTo>
                <a:cubicBezTo>
                  <a:pt x="3647113" y="2591414"/>
                  <a:pt x="3647783" y="2588819"/>
                  <a:pt x="3647783" y="2585805"/>
                </a:cubicBezTo>
                <a:cubicBezTo>
                  <a:pt x="3647783" y="2582791"/>
                  <a:pt x="3647113" y="2580280"/>
                  <a:pt x="3645774" y="2578270"/>
                </a:cubicBezTo>
                <a:cubicBezTo>
                  <a:pt x="3644267" y="2575927"/>
                  <a:pt x="3642341" y="2574922"/>
                  <a:pt x="3639998" y="2575257"/>
                </a:cubicBezTo>
                <a:lnTo>
                  <a:pt x="3637486" y="2575257"/>
                </a:lnTo>
                <a:cubicBezTo>
                  <a:pt x="3633300" y="2575759"/>
                  <a:pt x="3630621" y="2575843"/>
                  <a:pt x="3629449" y="2575508"/>
                </a:cubicBezTo>
                <a:cubicBezTo>
                  <a:pt x="3627608" y="2575173"/>
                  <a:pt x="3626687" y="2574001"/>
                  <a:pt x="3626687" y="2571992"/>
                </a:cubicBezTo>
                <a:lnTo>
                  <a:pt x="3692990" y="2511214"/>
                </a:lnTo>
                <a:lnTo>
                  <a:pt x="3692990" y="2572996"/>
                </a:lnTo>
                <a:cubicBezTo>
                  <a:pt x="3692990" y="2574838"/>
                  <a:pt x="3691901" y="2575843"/>
                  <a:pt x="3689725" y="2576010"/>
                </a:cubicBezTo>
                <a:cubicBezTo>
                  <a:pt x="3688385" y="2576178"/>
                  <a:pt x="3685372" y="2575927"/>
                  <a:pt x="3680684" y="2575257"/>
                </a:cubicBezTo>
                <a:cubicBezTo>
                  <a:pt x="3678172" y="2574587"/>
                  <a:pt x="3676163" y="2575424"/>
                  <a:pt x="3674656" y="2577768"/>
                </a:cubicBezTo>
                <a:cubicBezTo>
                  <a:pt x="3673317" y="2579777"/>
                  <a:pt x="3672647" y="2582373"/>
                  <a:pt x="3672647" y="2585554"/>
                </a:cubicBezTo>
                <a:cubicBezTo>
                  <a:pt x="3672647" y="2588902"/>
                  <a:pt x="3673317" y="2591665"/>
                  <a:pt x="3674656" y="2593842"/>
                </a:cubicBezTo>
                <a:cubicBezTo>
                  <a:pt x="3676163" y="2596186"/>
                  <a:pt x="3678172" y="2597190"/>
                  <a:pt x="3680684" y="2596855"/>
                </a:cubicBezTo>
                <a:cubicBezTo>
                  <a:pt x="3688720" y="2596186"/>
                  <a:pt x="3697092" y="2595851"/>
                  <a:pt x="3705798" y="2595851"/>
                </a:cubicBezTo>
                <a:cubicBezTo>
                  <a:pt x="3714672" y="2595851"/>
                  <a:pt x="3723379" y="2596186"/>
                  <a:pt x="3731918" y="2596855"/>
                </a:cubicBezTo>
                <a:cubicBezTo>
                  <a:pt x="3734261" y="2597525"/>
                  <a:pt x="3736187" y="2596688"/>
                  <a:pt x="3737694" y="2594344"/>
                </a:cubicBezTo>
                <a:cubicBezTo>
                  <a:pt x="3738866" y="2592335"/>
                  <a:pt x="3739452" y="2589656"/>
                  <a:pt x="3739452" y="2586307"/>
                </a:cubicBezTo>
                <a:cubicBezTo>
                  <a:pt x="3739452" y="2582959"/>
                  <a:pt x="3738866" y="2580196"/>
                  <a:pt x="3737694" y="2578019"/>
                </a:cubicBezTo>
                <a:cubicBezTo>
                  <a:pt x="3736187" y="2575675"/>
                  <a:pt x="3734261" y="2574754"/>
                  <a:pt x="3731918" y="2575257"/>
                </a:cubicBezTo>
                <a:cubicBezTo>
                  <a:pt x="3726727" y="2575927"/>
                  <a:pt x="3722960" y="2576178"/>
                  <a:pt x="3720616" y="2576010"/>
                </a:cubicBezTo>
                <a:cubicBezTo>
                  <a:pt x="3717602" y="2575675"/>
                  <a:pt x="3716095" y="2574671"/>
                  <a:pt x="3716095" y="2572996"/>
                </a:cubicBezTo>
                <a:lnTo>
                  <a:pt x="3716095" y="2487606"/>
                </a:lnTo>
                <a:cubicBezTo>
                  <a:pt x="3716095" y="2485765"/>
                  <a:pt x="3717351" y="2484592"/>
                  <a:pt x="3719863" y="2484090"/>
                </a:cubicBezTo>
                <a:cubicBezTo>
                  <a:pt x="3721369" y="2483755"/>
                  <a:pt x="3724467" y="2483588"/>
                  <a:pt x="3729155" y="2483588"/>
                </a:cubicBezTo>
                <a:lnTo>
                  <a:pt x="3731918" y="2483839"/>
                </a:lnTo>
                <a:cubicBezTo>
                  <a:pt x="3734261" y="2484007"/>
                  <a:pt x="3736187" y="2482918"/>
                  <a:pt x="3737694" y="2480574"/>
                </a:cubicBezTo>
                <a:cubicBezTo>
                  <a:pt x="3738866" y="2478565"/>
                  <a:pt x="3739452" y="2475970"/>
                  <a:pt x="3739452" y="2472789"/>
                </a:cubicBezTo>
                <a:cubicBezTo>
                  <a:pt x="3739452" y="2469607"/>
                  <a:pt x="3738866" y="2467012"/>
                  <a:pt x="3737694" y="2465003"/>
                </a:cubicBezTo>
                <a:cubicBezTo>
                  <a:pt x="3736187" y="2462659"/>
                  <a:pt x="3734261" y="2461738"/>
                  <a:pt x="3731918" y="2462240"/>
                </a:cubicBezTo>
                <a:cubicBezTo>
                  <a:pt x="3720867" y="2462910"/>
                  <a:pt x="3711826" y="2463245"/>
                  <a:pt x="3704794" y="2463245"/>
                </a:cubicBezTo>
                <a:cubicBezTo>
                  <a:pt x="3697929" y="2463245"/>
                  <a:pt x="3689892" y="2462910"/>
                  <a:pt x="3680684" y="2462240"/>
                </a:cubicBezTo>
                <a:cubicBezTo>
                  <a:pt x="3678172" y="2461738"/>
                  <a:pt x="3676163" y="2462659"/>
                  <a:pt x="3674656" y="2465003"/>
                </a:cubicBezTo>
                <a:cubicBezTo>
                  <a:pt x="3673317" y="2467012"/>
                  <a:pt x="3672647" y="2469607"/>
                  <a:pt x="3672647" y="2472789"/>
                </a:cubicBezTo>
                <a:cubicBezTo>
                  <a:pt x="3672647" y="2475970"/>
                  <a:pt x="3673317" y="2478565"/>
                  <a:pt x="3674656" y="2480574"/>
                </a:cubicBezTo>
                <a:cubicBezTo>
                  <a:pt x="3676163" y="2482918"/>
                  <a:pt x="3678172" y="2484007"/>
                  <a:pt x="3680684" y="2483839"/>
                </a:cubicBezTo>
                <a:lnTo>
                  <a:pt x="3682944" y="2483588"/>
                </a:lnTo>
                <a:cubicBezTo>
                  <a:pt x="3686794" y="2483588"/>
                  <a:pt x="3689306" y="2483755"/>
                  <a:pt x="3690478" y="2484090"/>
                </a:cubicBezTo>
                <a:cubicBezTo>
                  <a:pt x="3692153" y="2484592"/>
                  <a:pt x="3692990" y="2485765"/>
                  <a:pt x="3692990" y="2487606"/>
                </a:cubicBezTo>
                <a:lnTo>
                  <a:pt x="3626687" y="2548384"/>
                </a:lnTo>
                <a:lnTo>
                  <a:pt x="3626687" y="2488611"/>
                </a:lnTo>
                <a:cubicBezTo>
                  <a:pt x="3626687" y="2486267"/>
                  <a:pt x="3627608" y="2484844"/>
                  <a:pt x="3629449" y="2484341"/>
                </a:cubicBezTo>
                <a:cubicBezTo>
                  <a:pt x="3630789" y="2483839"/>
                  <a:pt x="3633551" y="2483588"/>
                  <a:pt x="3637737" y="2483588"/>
                </a:cubicBezTo>
                <a:lnTo>
                  <a:pt x="3639998" y="2483839"/>
                </a:lnTo>
                <a:cubicBezTo>
                  <a:pt x="3642341" y="2484007"/>
                  <a:pt x="3644267" y="2482834"/>
                  <a:pt x="3645774" y="2480323"/>
                </a:cubicBezTo>
                <a:cubicBezTo>
                  <a:pt x="3647113" y="2478146"/>
                  <a:pt x="3647783" y="2475551"/>
                  <a:pt x="3647783" y="2472537"/>
                </a:cubicBezTo>
                <a:cubicBezTo>
                  <a:pt x="3647783" y="2469356"/>
                  <a:pt x="3647113" y="2466761"/>
                  <a:pt x="3645774" y="2464752"/>
                </a:cubicBezTo>
                <a:cubicBezTo>
                  <a:pt x="3644267" y="2462575"/>
                  <a:pt x="3642341" y="2461738"/>
                  <a:pt x="3639998" y="2462240"/>
                </a:cubicBezTo>
                <a:cubicBezTo>
                  <a:pt x="3633970" y="2463077"/>
                  <a:pt x="3626017" y="2463496"/>
                  <a:pt x="3616139" y="2463496"/>
                </a:cubicBezTo>
                <a:cubicBezTo>
                  <a:pt x="3606762" y="2463496"/>
                  <a:pt x="3596884" y="2463077"/>
                  <a:pt x="3586503" y="2462240"/>
                </a:cubicBezTo>
                <a:close/>
                <a:moveTo>
                  <a:pt x="3419574" y="2461989"/>
                </a:moveTo>
                <a:cubicBezTo>
                  <a:pt x="3417732" y="2461654"/>
                  <a:pt x="3416309" y="2462575"/>
                  <a:pt x="3415304" y="2464752"/>
                </a:cubicBezTo>
                <a:cubicBezTo>
                  <a:pt x="3414300" y="2466761"/>
                  <a:pt x="3413797" y="2469272"/>
                  <a:pt x="3413797" y="2472286"/>
                </a:cubicBezTo>
                <a:cubicBezTo>
                  <a:pt x="3413797" y="2474965"/>
                  <a:pt x="3414049" y="2477393"/>
                  <a:pt x="3414551" y="2479570"/>
                </a:cubicBezTo>
                <a:cubicBezTo>
                  <a:pt x="3415221" y="2481746"/>
                  <a:pt x="3416142" y="2482751"/>
                  <a:pt x="3417314" y="2482583"/>
                </a:cubicBezTo>
                <a:cubicBezTo>
                  <a:pt x="3421332" y="2482081"/>
                  <a:pt x="3424095" y="2482081"/>
                  <a:pt x="3425601" y="2482583"/>
                </a:cubicBezTo>
                <a:cubicBezTo>
                  <a:pt x="3427778" y="2483086"/>
                  <a:pt x="3428866" y="2484509"/>
                  <a:pt x="3428866" y="2486853"/>
                </a:cubicBezTo>
                <a:lnTo>
                  <a:pt x="3428866" y="2575508"/>
                </a:lnTo>
                <a:cubicBezTo>
                  <a:pt x="3428866" y="2576847"/>
                  <a:pt x="3427862" y="2577685"/>
                  <a:pt x="3425853" y="2578019"/>
                </a:cubicBezTo>
                <a:cubicBezTo>
                  <a:pt x="3424178" y="2578354"/>
                  <a:pt x="3421750" y="2578270"/>
                  <a:pt x="3418569" y="2577768"/>
                </a:cubicBezTo>
                <a:cubicBezTo>
                  <a:pt x="3416728" y="2577433"/>
                  <a:pt x="3415304" y="2578270"/>
                  <a:pt x="3414300" y="2580280"/>
                </a:cubicBezTo>
                <a:cubicBezTo>
                  <a:pt x="3413295" y="2582122"/>
                  <a:pt x="3412793" y="2584465"/>
                  <a:pt x="3412793" y="2587312"/>
                </a:cubicBezTo>
                <a:cubicBezTo>
                  <a:pt x="3412793" y="2589991"/>
                  <a:pt x="3413211" y="2592251"/>
                  <a:pt x="3414049" y="2594093"/>
                </a:cubicBezTo>
                <a:cubicBezTo>
                  <a:pt x="3415053" y="2596269"/>
                  <a:pt x="3416476" y="2597274"/>
                  <a:pt x="3418318" y="2597107"/>
                </a:cubicBezTo>
                <a:cubicBezTo>
                  <a:pt x="3424681" y="2596604"/>
                  <a:pt x="3431043" y="2596353"/>
                  <a:pt x="3437405" y="2596353"/>
                </a:cubicBezTo>
                <a:cubicBezTo>
                  <a:pt x="3441424" y="2596353"/>
                  <a:pt x="3447368" y="2596437"/>
                  <a:pt x="3455237" y="2596604"/>
                </a:cubicBezTo>
                <a:lnTo>
                  <a:pt x="3463022" y="2597107"/>
                </a:lnTo>
                <a:cubicBezTo>
                  <a:pt x="3465032" y="2597107"/>
                  <a:pt x="3466622" y="2596018"/>
                  <a:pt x="3467794" y="2593842"/>
                </a:cubicBezTo>
                <a:cubicBezTo>
                  <a:pt x="3468799" y="2592000"/>
                  <a:pt x="3469301" y="2589740"/>
                  <a:pt x="3469301" y="2587061"/>
                </a:cubicBezTo>
                <a:cubicBezTo>
                  <a:pt x="3469301" y="2584214"/>
                  <a:pt x="3468799" y="2581954"/>
                  <a:pt x="3467794" y="2580280"/>
                </a:cubicBezTo>
                <a:cubicBezTo>
                  <a:pt x="3466622" y="2578270"/>
                  <a:pt x="3465032" y="2577433"/>
                  <a:pt x="3463022" y="2577768"/>
                </a:cubicBezTo>
                <a:lnTo>
                  <a:pt x="3461013" y="2577768"/>
                </a:lnTo>
                <a:cubicBezTo>
                  <a:pt x="3458334" y="2577936"/>
                  <a:pt x="3456409" y="2577936"/>
                  <a:pt x="3455237" y="2577768"/>
                </a:cubicBezTo>
                <a:cubicBezTo>
                  <a:pt x="3453060" y="2577433"/>
                  <a:pt x="3451972" y="2576596"/>
                  <a:pt x="3451972" y="2575257"/>
                </a:cubicBezTo>
                <a:lnTo>
                  <a:pt x="3451972" y="2536078"/>
                </a:lnTo>
                <a:lnTo>
                  <a:pt x="3505466" y="2536078"/>
                </a:lnTo>
                <a:lnTo>
                  <a:pt x="3505466" y="2575006"/>
                </a:lnTo>
                <a:cubicBezTo>
                  <a:pt x="3505299" y="2576178"/>
                  <a:pt x="3503876" y="2577015"/>
                  <a:pt x="3501197" y="2577517"/>
                </a:cubicBezTo>
                <a:cubicBezTo>
                  <a:pt x="3498853" y="2578019"/>
                  <a:pt x="3496258" y="2578019"/>
                  <a:pt x="3493411" y="2577517"/>
                </a:cubicBezTo>
                <a:cubicBezTo>
                  <a:pt x="3491235" y="2577015"/>
                  <a:pt x="3489560" y="2577685"/>
                  <a:pt x="3488388" y="2579526"/>
                </a:cubicBezTo>
                <a:cubicBezTo>
                  <a:pt x="3487216" y="2581368"/>
                  <a:pt x="3486630" y="2583712"/>
                  <a:pt x="3486630" y="2586558"/>
                </a:cubicBezTo>
                <a:cubicBezTo>
                  <a:pt x="3486463" y="2589405"/>
                  <a:pt x="3486965" y="2591833"/>
                  <a:pt x="3488137" y="2593842"/>
                </a:cubicBezTo>
                <a:cubicBezTo>
                  <a:pt x="3489309" y="2596018"/>
                  <a:pt x="3491067" y="2597107"/>
                  <a:pt x="3493411" y="2597107"/>
                </a:cubicBezTo>
                <a:cubicBezTo>
                  <a:pt x="3501615" y="2596437"/>
                  <a:pt x="3509652" y="2596102"/>
                  <a:pt x="3517521" y="2596102"/>
                </a:cubicBezTo>
                <a:cubicBezTo>
                  <a:pt x="3525223" y="2595935"/>
                  <a:pt x="3534013" y="2596186"/>
                  <a:pt x="3543892" y="2596855"/>
                </a:cubicBezTo>
                <a:cubicBezTo>
                  <a:pt x="3545566" y="2597358"/>
                  <a:pt x="3546989" y="2596521"/>
                  <a:pt x="3548161" y="2594344"/>
                </a:cubicBezTo>
                <a:cubicBezTo>
                  <a:pt x="3549333" y="2592502"/>
                  <a:pt x="3549919" y="2590075"/>
                  <a:pt x="3549919" y="2587061"/>
                </a:cubicBezTo>
                <a:cubicBezTo>
                  <a:pt x="3550087" y="2584214"/>
                  <a:pt x="3549752" y="2581787"/>
                  <a:pt x="3548915" y="2579777"/>
                </a:cubicBezTo>
                <a:cubicBezTo>
                  <a:pt x="3547910" y="2577601"/>
                  <a:pt x="3546571" y="2576764"/>
                  <a:pt x="3544896" y="2577266"/>
                </a:cubicBezTo>
                <a:lnTo>
                  <a:pt x="3543138" y="2577266"/>
                </a:lnTo>
                <a:cubicBezTo>
                  <a:pt x="3538283" y="2577768"/>
                  <a:pt x="3534934" y="2578019"/>
                  <a:pt x="3533093" y="2578019"/>
                </a:cubicBezTo>
                <a:cubicBezTo>
                  <a:pt x="3530079" y="2578019"/>
                  <a:pt x="3528572" y="2577517"/>
                  <a:pt x="3528572" y="2576512"/>
                </a:cubicBezTo>
                <a:lnTo>
                  <a:pt x="3528572" y="2483337"/>
                </a:lnTo>
                <a:cubicBezTo>
                  <a:pt x="3528572" y="2482165"/>
                  <a:pt x="3529828" y="2481411"/>
                  <a:pt x="3532339" y="2481076"/>
                </a:cubicBezTo>
                <a:cubicBezTo>
                  <a:pt x="3534348" y="2480909"/>
                  <a:pt x="3537027" y="2481076"/>
                  <a:pt x="3540376" y="2481579"/>
                </a:cubicBezTo>
                <a:cubicBezTo>
                  <a:pt x="3542050" y="2481579"/>
                  <a:pt x="3543390" y="2480574"/>
                  <a:pt x="3544394" y="2478565"/>
                </a:cubicBezTo>
                <a:cubicBezTo>
                  <a:pt x="3545399" y="2476556"/>
                  <a:pt x="3545817" y="2474212"/>
                  <a:pt x="3545650" y="2471533"/>
                </a:cubicBezTo>
                <a:cubicBezTo>
                  <a:pt x="3545482" y="2468686"/>
                  <a:pt x="3544813" y="2466342"/>
                  <a:pt x="3543641" y="2464501"/>
                </a:cubicBezTo>
                <a:cubicBezTo>
                  <a:pt x="3542301" y="2462491"/>
                  <a:pt x="3540543" y="2461654"/>
                  <a:pt x="3538367" y="2461989"/>
                </a:cubicBezTo>
                <a:cubicBezTo>
                  <a:pt x="3532172" y="2462659"/>
                  <a:pt x="3525140" y="2462994"/>
                  <a:pt x="3517270" y="2462994"/>
                </a:cubicBezTo>
                <a:cubicBezTo>
                  <a:pt x="3509903" y="2462826"/>
                  <a:pt x="3502118" y="2462491"/>
                  <a:pt x="3493914" y="2461989"/>
                </a:cubicBezTo>
                <a:cubicBezTo>
                  <a:pt x="3491904" y="2461654"/>
                  <a:pt x="3490314" y="2462575"/>
                  <a:pt x="3489142" y="2464752"/>
                </a:cubicBezTo>
                <a:cubicBezTo>
                  <a:pt x="3488305" y="2466761"/>
                  <a:pt x="3487970" y="2469189"/>
                  <a:pt x="3488137" y="2472035"/>
                </a:cubicBezTo>
                <a:cubicBezTo>
                  <a:pt x="3488137" y="2474881"/>
                  <a:pt x="3488723" y="2477225"/>
                  <a:pt x="3489895" y="2479067"/>
                </a:cubicBezTo>
                <a:cubicBezTo>
                  <a:pt x="3491235" y="2481244"/>
                  <a:pt x="3492993" y="2482165"/>
                  <a:pt x="3495169" y="2481830"/>
                </a:cubicBezTo>
                <a:cubicBezTo>
                  <a:pt x="3497848" y="2481328"/>
                  <a:pt x="3499941" y="2481244"/>
                  <a:pt x="3501448" y="2481579"/>
                </a:cubicBezTo>
                <a:cubicBezTo>
                  <a:pt x="3504127" y="2481914"/>
                  <a:pt x="3505466" y="2483169"/>
                  <a:pt x="3505466" y="2485346"/>
                </a:cubicBezTo>
                <a:lnTo>
                  <a:pt x="3505466" y="2516488"/>
                </a:lnTo>
                <a:lnTo>
                  <a:pt x="3451972" y="2516488"/>
                </a:lnTo>
                <a:lnTo>
                  <a:pt x="3451972" y="2484844"/>
                </a:lnTo>
                <a:cubicBezTo>
                  <a:pt x="3451972" y="2483002"/>
                  <a:pt x="3453060" y="2481830"/>
                  <a:pt x="3455237" y="2481328"/>
                </a:cubicBezTo>
                <a:cubicBezTo>
                  <a:pt x="3456911" y="2481160"/>
                  <a:pt x="3459674" y="2481328"/>
                  <a:pt x="3463525" y="2481830"/>
                </a:cubicBezTo>
                <a:cubicBezTo>
                  <a:pt x="3465534" y="2481997"/>
                  <a:pt x="3467041" y="2480909"/>
                  <a:pt x="3468045" y="2478565"/>
                </a:cubicBezTo>
                <a:cubicBezTo>
                  <a:pt x="3468882" y="2476723"/>
                  <a:pt x="3469217" y="2474379"/>
                  <a:pt x="3469050" y="2471533"/>
                </a:cubicBezTo>
                <a:cubicBezTo>
                  <a:pt x="3468882" y="2468519"/>
                  <a:pt x="3468213" y="2466091"/>
                  <a:pt x="3467041" y="2464250"/>
                </a:cubicBezTo>
                <a:cubicBezTo>
                  <a:pt x="3465701" y="2462240"/>
                  <a:pt x="3464111" y="2461487"/>
                  <a:pt x="3462269" y="2461989"/>
                </a:cubicBezTo>
                <a:cubicBezTo>
                  <a:pt x="3456409" y="2462659"/>
                  <a:pt x="3449460" y="2462994"/>
                  <a:pt x="3441424" y="2462994"/>
                </a:cubicBezTo>
                <a:cubicBezTo>
                  <a:pt x="3435564" y="2462826"/>
                  <a:pt x="3428280" y="2462491"/>
                  <a:pt x="3419574" y="2461989"/>
                </a:cubicBezTo>
                <a:close/>
                <a:moveTo>
                  <a:pt x="2762349" y="2461989"/>
                </a:moveTo>
                <a:cubicBezTo>
                  <a:pt x="2760507" y="2461654"/>
                  <a:pt x="2759084" y="2462575"/>
                  <a:pt x="2758079" y="2464752"/>
                </a:cubicBezTo>
                <a:cubicBezTo>
                  <a:pt x="2757075" y="2466761"/>
                  <a:pt x="2756572" y="2469272"/>
                  <a:pt x="2756572" y="2472286"/>
                </a:cubicBezTo>
                <a:cubicBezTo>
                  <a:pt x="2756572" y="2474965"/>
                  <a:pt x="2756824" y="2477393"/>
                  <a:pt x="2757326" y="2479570"/>
                </a:cubicBezTo>
                <a:cubicBezTo>
                  <a:pt x="2757996" y="2481746"/>
                  <a:pt x="2758917" y="2482751"/>
                  <a:pt x="2760089" y="2482583"/>
                </a:cubicBezTo>
                <a:cubicBezTo>
                  <a:pt x="2764107" y="2482081"/>
                  <a:pt x="2766870" y="2482081"/>
                  <a:pt x="2768376" y="2482583"/>
                </a:cubicBezTo>
                <a:cubicBezTo>
                  <a:pt x="2770553" y="2483086"/>
                  <a:pt x="2771641" y="2484509"/>
                  <a:pt x="2771641" y="2486853"/>
                </a:cubicBezTo>
                <a:lnTo>
                  <a:pt x="2771641" y="2575508"/>
                </a:lnTo>
                <a:cubicBezTo>
                  <a:pt x="2771641" y="2576847"/>
                  <a:pt x="2770637" y="2577685"/>
                  <a:pt x="2768628" y="2578019"/>
                </a:cubicBezTo>
                <a:cubicBezTo>
                  <a:pt x="2766953" y="2578354"/>
                  <a:pt x="2764525" y="2578270"/>
                  <a:pt x="2761344" y="2577768"/>
                </a:cubicBezTo>
                <a:cubicBezTo>
                  <a:pt x="2759503" y="2577433"/>
                  <a:pt x="2758079" y="2578270"/>
                  <a:pt x="2757075" y="2580280"/>
                </a:cubicBezTo>
                <a:cubicBezTo>
                  <a:pt x="2756070" y="2582122"/>
                  <a:pt x="2755568" y="2584465"/>
                  <a:pt x="2755568" y="2587312"/>
                </a:cubicBezTo>
                <a:cubicBezTo>
                  <a:pt x="2755568" y="2589991"/>
                  <a:pt x="2755986" y="2592251"/>
                  <a:pt x="2756824" y="2594093"/>
                </a:cubicBezTo>
                <a:cubicBezTo>
                  <a:pt x="2757828" y="2596269"/>
                  <a:pt x="2759251" y="2597274"/>
                  <a:pt x="2761093" y="2597107"/>
                </a:cubicBezTo>
                <a:cubicBezTo>
                  <a:pt x="2767456" y="2596604"/>
                  <a:pt x="2773818" y="2596353"/>
                  <a:pt x="2780180" y="2596353"/>
                </a:cubicBezTo>
                <a:cubicBezTo>
                  <a:pt x="2784199" y="2596353"/>
                  <a:pt x="2790143" y="2596437"/>
                  <a:pt x="2798012" y="2596604"/>
                </a:cubicBezTo>
                <a:lnTo>
                  <a:pt x="2805797" y="2597107"/>
                </a:lnTo>
                <a:cubicBezTo>
                  <a:pt x="2807807" y="2597107"/>
                  <a:pt x="2809397" y="2596018"/>
                  <a:pt x="2810569" y="2593842"/>
                </a:cubicBezTo>
                <a:cubicBezTo>
                  <a:pt x="2811574" y="2592000"/>
                  <a:pt x="2812076" y="2589740"/>
                  <a:pt x="2812076" y="2587061"/>
                </a:cubicBezTo>
                <a:cubicBezTo>
                  <a:pt x="2812076" y="2584214"/>
                  <a:pt x="2811574" y="2581954"/>
                  <a:pt x="2810569" y="2580280"/>
                </a:cubicBezTo>
                <a:cubicBezTo>
                  <a:pt x="2809397" y="2578270"/>
                  <a:pt x="2807807" y="2577433"/>
                  <a:pt x="2805797" y="2577768"/>
                </a:cubicBezTo>
                <a:lnTo>
                  <a:pt x="2803788" y="2577768"/>
                </a:lnTo>
                <a:cubicBezTo>
                  <a:pt x="2801109" y="2577936"/>
                  <a:pt x="2799184" y="2577936"/>
                  <a:pt x="2798012" y="2577768"/>
                </a:cubicBezTo>
                <a:cubicBezTo>
                  <a:pt x="2795835" y="2577433"/>
                  <a:pt x="2794747" y="2576596"/>
                  <a:pt x="2794747" y="2575257"/>
                </a:cubicBezTo>
                <a:lnTo>
                  <a:pt x="2794747" y="2536078"/>
                </a:lnTo>
                <a:lnTo>
                  <a:pt x="2848241" y="2536078"/>
                </a:lnTo>
                <a:lnTo>
                  <a:pt x="2848241" y="2575006"/>
                </a:lnTo>
                <a:cubicBezTo>
                  <a:pt x="2848074" y="2576178"/>
                  <a:pt x="2846651" y="2577015"/>
                  <a:pt x="2843972" y="2577517"/>
                </a:cubicBezTo>
                <a:cubicBezTo>
                  <a:pt x="2841628" y="2578019"/>
                  <a:pt x="2839033" y="2578019"/>
                  <a:pt x="2836186" y="2577517"/>
                </a:cubicBezTo>
                <a:cubicBezTo>
                  <a:pt x="2834010" y="2577015"/>
                  <a:pt x="2832335" y="2577685"/>
                  <a:pt x="2831163" y="2579526"/>
                </a:cubicBezTo>
                <a:cubicBezTo>
                  <a:pt x="2829991" y="2581368"/>
                  <a:pt x="2829405" y="2583712"/>
                  <a:pt x="2829405" y="2586558"/>
                </a:cubicBezTo>
                <a:cubicBezTo>
                  <a:pt x="2829238" y="2589405"/>
                  <a:pt x="2829740" y="2591833"/>
                  <a:pt x="2830912" y="2593842"/>
                </a:cubicBezTo>
                <a:cubicBezTo>
                  <a:pt x="2832084" y="2596018"/>
                  <a:pt x="2833842" y="2597107"/>
                  <a:pt x="2836186" y="2597107"/>
                </a:cubicBezTo>
                <a:cubicBezTo>
                  <a:pt x="2844390" y="2596437"/>
                  <a:pt x="2852427" y="2596102"/>
                  <a:pt x="2860296" y="2596102"/>
                </a:cubicBezTo>
                <a:cubicBezTo>
                  <a:pt x="2867998" y="2595935"/>
                  <a:pt x="2876788" y="2596186"/>
                  <a:pt x="2886667" y="2596855"/>
                </a:cubicBezTo>
                <a:cubicBezTo>
                  <a:pt x="2888341" y="2597358"/>
                  <a:pt x="2889764" y="2596521"/>
                  <a:pt x="2890936" y="2594344"/>
                </a:cubicBezTo>
                <a:cubicBezTo>
                  <a:pt x="2892108" y="2592502"/>
                  <a:pt x="2892694" y="2590075"/>
                  <a:pt x="2892694" y="2587061"/>
                </a:cubicBezTo>
                <a:cubicBezTo>
                  <a:pt x="2892862" y="2584214"/>
                  <a:pt x="2892527" y="2581787"/>
                  <a:pt x="2891690" y="2579777"/>
                </a:cubicBezTo>
                <a:cubicBezTo>
                  <a:pt x="2890685" y="2577601"/>
                  <a:pt x="2889346" y="2576764"/>
                  <a:pt x="2887671" y="2577266"/>
                </a:cubicBezTo>
                <a:lnTo>
                  <a:pt x="2885913" y="2577266"/>
                </a:lnTo>
                <a:cubicBezTo>
                  <a:pt x="2881058" y="2577768"/>
                  <a:pt x="2877709" y="2578019"/>
                  <a:pt x="2875868" y="2578019"/>
                </a:cubicBezTo>
                <a:cubicBezTo>
                  <a:pt x="2872854" y="2578019"/>
                  <a:pt x="2871347" y="2577517"/>
                  <a:pt x="2871347" y="2576512"/>
                </a:cubicBezTo>
                <a:lnTo>
                  <a:pt x="2871347" y="2483337"/>
                </a:lnTo>
                <a:cubicBezTo>
                  <a:pt x="2871347" y="2482165"/>
                  <a:pt x="2872603" y="2481411"/>
                  <a:pt x="2875114" y="2481076"/>
                </a:cubicBezTo>
                <a:cubicBezTo>
                  <a:pt x="2877123" y="2480909"/>
                  <a:pt x="2879802" y="2481076"/>
                  <a:pt x="2883151" y="2481579"/>
                </a:cubicBezTo>
                <a:cubicBezTo>
                  <a:pt x="2884825" y="2481579"/>
                  <a:pt x="2886165" y="2480574"/>
                  <a:pt x="2887169" y="2478565"/>
                </a:cubicBezTo>
                <a:cubicBezTo>
                  <a:pt x="2888174" y="2476556"/>
                  <a:pt x="2888592" y="2474212"/>
                  <a:pt x="2888425" y="2471533"/>
                </a:cubicBezTo>
                <a:cubicBezTo>
                  <a:pt x="2888257" y="2468686"/>
                  <a:pt x="2887588" y="2466342"/>
                  <a:pt x="2886416" y="2464501"/>
                </a:cubicBezTo>
                <a:cubicBezTo>
                  <a:pt x="2885076" y="2462491"/>
                  <a:pt x="2883318" y="2461654"/>
                  <a:pt x="2881142" y="2461989"/>
                </a:cubicBezTo>
                <a:cubicBezTo>
                  <a:pt x="2874947" y="2462659"/>
                  <a:pt x="2867915" y="2462994"/>
                  <a:pt x="2860045" y="2462994"/>
                </a:cubicBezTo>
                <a:cubicBezTo>
                  <a:pt x="2852678" y="2462826"/>
                  <a:pt x="2844893" y="2462491"/>
                  <a:pt x="2836689" y="2461989"/>
                </a:cubicBezTo>
                <a:cubicBezTo>
                  <a:pt x="2834679" y="2461654"/>
                  <a:pt x="2833089" y="2462575"/>
                  <a:pt x="2831917" y="2464752"/>
                </a:cubicBezTo>
                <a:cubicBezTo>
                  <a:pt x="2831080" y="2466761"/>
                  <a:pt x="2830745" y="2469189"/>
                  <a:pt x="2830912" y="2472035"/>
                </a:cubicBezTo>
                <a:cubicBezTo>
                  <a:pt x="2830912" y="2474881"/>
                  <a:pt x="2831498" y="2477225"/>
                  <a:pt x="2832670" y="2479067"/>
                </a:cubicBezTo>
                <a:cubicBezTo>
                  <a:pt x="2834010" y="2481244"/>
                  <a:pt x="2835768" y="2482165"/>
                  <a:pt x="2837944" y="2481830"/>
                </a:cubicBezTo>
                <a:cubicBezTo>
                  <a:pt x="2840623" y="2481328"/>
                  <a:pt x="2842716" y="2481244"/>
                  <a:pt x="2844223" y="2481579"/>
                </a:cubicBezTo>
                <a:cubicBezTo>
                  <a:pt x="2846902" y="2481914"/>
                  <a:pt x="2848241" y="2483169"/>
                  <a:pt x="2848241" y="2485346"/>
                </a:cubicBezTo>
                <a:lnTo>
                  <a:pt x="2848241" y="2516488"/>
                </a:lnTo>
                <a:lnTo>
                  <a:pt x="2794747" y="2516488"/>
                </a:lnTo>
                <a:lnTo>
                  <a:pt x="2794747" y="2484844"/>
                </a:lnTo>
                <a:cubicBezTo>
                  <a:pt x="2794747" y="2483002"/>
                  <a:pt x="2795835" y="2481830"/>
                  <a:pt x="2798012" y="2481328"/>
                </a:cubicBezTo>
                <a:cubicBezTo>
                  <a:pt x="2799686" y="2481160"/>
                  <a:pt x="2802449" y="2481328"/>
                  <a:pt x="2806300" y="2481830"/>
                </a:cubicBezTo>
                <a:cubicBezTo>
                  <a:pt x="2808309" y="2481997"/>
                  <a:pt x="2809816" y="2480909"/>
                  <a:pt x="2810820" y="2478565"/>
                </a:cubicBezTo>
                <a:cubicBezTo>
                  <a:pt x="2811657" y="2476723"/>
                  <a:pt x="2811992" y="2474379"/>
                  <a:pt x="2811825" y="2471533"/>
                </a:cubicBezTo>
                <a:cubicBezTo>
                  <a:pt x="2811657" y="2468519"/>
                  <a:pt x="2810988" y="2466091"/>
                  <a:pt x="2809816" y="2464250"/>
                </a:cubicBezTo>
                <a:cubicBezTo>
                  <a:pt x="2808476" y="2462240"/>
                  <a:pt x="2806886" y="2461487"/>
                  <a:pt x="2805044" y="2461989"/>
                </a:cubicBezTo>
                <a:cubicBezTo>
                  <a:pt x="2799184" y="2462659"/>
                  <a:pt x="2792235" y="2462994"/>
                  <a:pt x="2784199" y="2462994"/>
                </a:cubicBezTo>
                <a:cubicBezTo>
                  <a:pt x="2778339" y="2462826"/>
                  <a:pt x="2771055" y="2462491"/>
                  <a:pt x="2762349" y="2461989"/>
                </a:cubicBezTo>
                <a:close/>
                <a:moveTo>
                  <a:pt x="949587" y="2461989"/>
                </a:moveTo>
                <a:cubicBezTo>
                  <a:pt x="947410" y="2461654"/>
                  <a:pt x="945652" y="2462575"/>
                  <a:pt x="944312" y="2464752"/>
                </a:cubicBezTo>
                <a:cubicBezTo>
                  <a:pt x="943308" y="2466928"/>
                  <a:pt x="942806" y="2469524"/>
                  <a:pt x="942806" y="2472537"/>
                </a:cubicBezTo>
                <a:cubicBezTo>
                  <a:pt x="942806" y="2475551"/>
                  <a:pt x="943392" y="2478063"/>
                  <a:pt x="944564" y="2480072"/>
                </a:cubicBezTo>
                <a:cubicBezTo>
                  <a:pt x="945736" y="2482248"/>
                  <a:pt x="947494" y="2483086"/>
                  <a:pt x="949838" y="2482583"/>
                </a:cubicBezTo>
                <a:cubicBezTo>
                  <a:pt x="953689" y="2481914"/>
                  <a:pt x="956535" y="2481746"/>
                  <a:pt x="958377" y="2482081"/>
                </a:cubicBezTo>
                <a:cubicBezTo>
                  <a:pt x="960721" y="2482583"/>
                  <a:pt x="961893" y="2483755"/>
                  <a:pt x="961893" y="2485597"/>
                </a:cubicBezTo>
                <a:lnTo>
                  <a:pt x="961893" y="2569480"/>
                </a:lnTo>
                <a:cubicBezTo>
                  <a:pt x="961893" y="2572661"/>
                  <a:pt x="961391" y="2574587"/>
                  <a:pt x="960386" y="2575257"/>
                </a:cubicBezTo>
                <a:cubicBezTo>
                  <a:pt x="959716" y="2575759"/>
                  <a:pt x="957874" y="2575843"/>
                  <a:pt x="954861" y="2575508"/>
                </a:cubicBezTo>
                <a:lnTo>
                  <a:pt x="950089" y="2575006"/>
                </a:lnTo>
                <a:cubicBezTo>
                  <a:pt x="947410" y="2574671"/>
                  <a:pt x="945233" y="2575675"/>
                  <a:pt x="943559" y="2578019"/>
                </a:cubicBezTo>
                <a:cubicBezTo>
                  <a:pt x="942052" y="2580029"/>
                  <a:pt x="941299" y="2582540"/>
                  <a:pt x="941299" y="2585554"/>
                </a:cubicBezTo>
                <a:cubicBezTo>
                  <a:pt x="941299" y="2588735"/>
                  <a:pt x="941968" y="2591330"/>
                  <a:pt x="943308" y="2593339"/>
                </a:cubicBezTo>
                <a:cubicBezTo>
                  <a:pt x="945150" y="2595683"/>
                  <a:pt x="947577" y="2596855"/>
                  <a:pt x="950591" y="2596855"/>
                </a:cubicBezTo>
                <a:lnTo>
                  <a:pt x="1112330" y="2596855"/>
                </a:lnTo>
                <a:cubicBezTo>
                  <a:pt x="1116013" y="2596855"/>
                  <a:pt x="1118943" y="2595600"/>
                  <a:pt x="1121120" y="2593088"/>
                </a:cubicBezTo>
                <a:cubicBezTo>
                  <a:pt x="1123129" y="2590912"/>
                  <a:pt x="1124134" y="2588316"/>
                  <a:pt x="1124134" y="2585303"/>
                </a:cubicBezTo>
                <a:cubicBezTo>
                  <a:pt x="1124134" y="2582122"/>
                  <a:pt x="1123129" y="2579526"/>
                  <a:pt x="1121120" y="2577517"/>
                </a:cubicBezTo>
                <a:cubicBezTo>
                  <a:pt x="1118943" y="2575340"/>
                  <a:pt x="1116013" y="2574503"/>
                  <a:pt x="1112330" y="2575006"/>
                </a:cubicBezTo>
                <a:cubicBezTo>
                  <a:pt x="1109483" y="2575173"/>
                  <a:pt x="1107391" y="2575006"/>
                  <a:pt x="1106051" y="2574503"/>
                </a:cubicBezTo>
                <a:cubicBezTo>
                  <a:pt x="1104209" y="2573666"/>
                  <a:pt x="1103289" y="2571992"/>
                  <a:pt x="1103289" y="2569480"/>
                </a:cubicBezTo>
                <a:lnTo>
                  <a:pt x="1103289" y="2484592"/>
                </a:lnTo>
                <a:cubicBezTo>
                  <a:pt x="1103289" y="2483086"/>
                  <a:pt x="1103875" y="2482248"/>
                  <a:pt x="1105047" y="2482081"/>
                </a:cubicBezTo>
                <a:cubicBezTo>
                  <a:pt x="1105884" y="2481914"/>
                  <a:pt x="1107558" y="2482081"/>
                  <a:pt x="1110069" y="2482583"/>
                </a:cubicBezTo>
                <a:lnTo>
                  <a:pt x="1112832" y="2483337"/>
                </a:lnTo>
                <a:cubicBezTo>
                  <a:pt x="1115678" y="2483672"/>
                  <a:pt x="1118022" y="2482667"/>
                  <a:pt x="1119864" y="2480323"/>
                </a:cubicBezTo>
                <a:cubicBezTo>
                  <a:pt x="1121539" y="2478314"/>
                  <a:pt x="1122376" y="2475802"/>
                  <a:pt x="1122376" y="2472789"/>
                </a:cubicBezTo>
                <a:cubicBezTo>
                  <a:pt x="1122376" y="2469607"/>
                  <a:pt x="1121539" y="2467012"/>
                  <a:pt x="1119864" y="2465003"/>
                </a:cubicBezTo>
                <a:cubicBezTo>
                  <a:pt x="1118022" y="2462659"/>
                  <a:pt x="1115678" y="2461654"/>
                  <a:pt x="1112832" y="2461989"/>
                </a:cubicBezTo>
                <a:cubicBezTo>
                  <a:pt x="1107307" y="2462324"/>
                  <a:pt x="1100693" y="2462491"/>
                  <a:pt x="1092992" y="2462491"/>
                </a:cubicBezTo>
                <a:cubicBezTo>
                  <a:pt x="1085122" y="2462491"/>
                  <a:pt x="1077671" y="2462324"/>
                  <a:pt x="1070639" y="2461989"/>
                </a:cubicBezTo>
                <a:cubicBezTo>
                  <a:pt x="1068463" y="2461822"/>
                  <a:pt x="1066788" y="2462826"/>
                  <a:pt x="1065616" y="2465003"/>
                </a:cubicBezTo>
                <a:cubicBezTo>
                  <a:pt x="1064612" y="2467012"/>
                  <a:pt x="1064110" y="2469524"/>
                  <a:pt x="1064110" y="2472537"/>
                </a:cubicBezTo>
                <a:cubicBezTo>
                  <a:pt x="1064110" y="2475551"/>
                  <a:pt x="1064696" y="2478063"/>
                  <a:pt x="1065868" y="2480072"/>
                </a:cubicBezTo>
                <a:cubicBezTo>
                  <a:pt x="1067039" y="2482416"/>
                  <a:pt x="1068630" y="2483504"/>
                  <a:pt x="1070639" y="2483337"/>
                </a:cubicBezTo>
                <a:lnTo>
                  <a:pt x="1070890" y="2483086"/>
                </a:lnTo>
                <a:cubicBezTo>
                  <a:pt x="1074407" y="2482918"/>
                  <a:pt x="1076667" y="2482918"/>
                  <a:pt x="1077672" y="2483086"/>
                </a:cubicBezTo>
                <a:cubicBezTo>
                  <a:pt x="1079011" y="2483420"/>
                  <a:pt x="1079848" y="2484425"/>
                  <a:pt x="1080183" y="2486099"/>
                </a:cubicBezTo>
                <a:lnTo>
                  <a:pt x="1080183" y="2566467"/>
                </a:lnTo>
                <a:cubicBezTo>
                  <a:pt x="1080183" y="2569313"/>
                  <a:pt x="1079513" y="2571406"/>
                  <a:pt x="1078174" y="2572745"/>
                </a:cubicBezTo>
                <a:cubicBezTo>
                  <a:pt x="1076667" y="2574252"/>
                  <a:pt x="1073904" y="2575006"/>
                  <a:pt x="1069886" y="2575006"/>
                </a:cubicBezTo>
                <a:lnTo>
                  <a:pt x="1047283" y="2575006"/>
                </a:lnTo>
                <a:cubicBezTo>
                  <a:pt x="1046278" y="2574336"/>
                  <a:pt x="1045525" y="2573248"/>
                  <a:pt x="1045023" y="2571741"/>
                </a:cubicBezTo>
                <a:cubicBezTo>
                  <a:pt x="1044520" y="2570234"/>
                  <a:pt x="1044269" y="2568476"/>
                  <a:pt x="1044269" y="2566467"/>
                </a:cubicBezTo>
                <a:lnTo>
                  <a:pt x="1044269" y="2484592"/>
                </a:lnTo>
                <a:cubicBezTo>
                  <a:pt x="1044269" y="2483086"/>
                  <a:pt x="1044855" y="2482248"/>
                  <a:pt x="1046027" y="2482081"/>
                </a:cubicBezTo>
                <a:cubicBezTo>
                  <a:pt x="1046697" y="2482081"/>
                  <a:pt x="1048120" y="2482332"/>
                  <a:pt x="1050296" y="2482834"/>
                </a:cubicBezTo>
                <a:lnTo>
                  <a:pt x="1051552" y="2483337"/>
                </a:lnTo>
                <a:cubicBezTo>
                  <a:pt x="1054566" y="2483672"/>
                  <a:pt x="1056994" y="2482667"/>
                  <a:pt x="1058835" y="2480323"/>
                </a:cubicBezTo>
                <a:cubicBezTo>
                  <a:pt x="1060510" y="2478314"/>
                  <a:pt x="1061347" y="2475802"/>
                  <a:pt x="1061347" y="2472789"/>
                </a:cubicBezTo>
                <a:cubicBezTo>
                  <a:pt x="1061347" y="2469607"/>
                  <a:pt x="1060510" y="2467012"/>
                  <a:pt x="1058835" y="2465003"/>
                </a:cubicBezTo>
                <a:cubicBezTo>
                  <a:pt x="1056994" y="2462659"/>
                  <a:pt x="1054566" y="2461654"/>
                  <a:pt x="1051552" y="2461989"/>
                </a:cubicBezTo>
                <a:cubicBezTo>
                  <a:pt x="1046530" y="2462157"/>
                  <a:pt x="1039665" y="2462240"/>
                  <a:pt x="1030958" y="2462240"/>
                </a:cubicBezTo>
                <a:cubicBezTo>
                  <a:pt x="1021415" y="2462408"/>
                  <a:pt x="1014801" y="2462324"/>
                  <a:pt x="1011118" y="2461989"/>
                </a:cubicBezTo>
                <a:cubicBezTo>
                  <a:pt x="1008439" y="2461654"/>
                  <a:pt x="1006430" y="2462743"/>
                  <a:pt x="1005090" y="2465254"/>
                </a:cubicBezTo>
                <a:cubicBezTo>
                  <a:pt x="1003750" y="2467431"/>
                  <a:pt x="1003081" y="2470026"/>
                  <a:pt x="1003081" y="2473040"/>
                </a:cubicBezTo>
                <a:cubicBezTo>
                  <a:pt x="1003248" y="2476221"/>
                  <a:pt x="1004002" y="2478816"/>
                  <a:pt x="1005341" y="2480825"/>
                </a:cubicBezTo>
                <a:cubicBezTo>
                  <a:pt x="1006681" y="2483002"/>
                  <a:pt x="1008606" y="2483839"/>
                  <a:pt x="1011118" y="2483337"/>
                </a:cubicBezTo>
                <a:cubicBezTo>
                  <a:pt x="1014132" y="2482500"/>
                  <a:pt x="1016475" y="2482332"/>
                  <a:pt x="1018150" y="2482834"/>
                </a:cubicBezTo>
                <a:cubicBezTo>
                  <a:pt x="1019824" y="2483169"/>
                  <a:pt x="1020745" y="2484258"/>
                  <a:pt x="1020913" y="2486099"/>
                </a:cubicBezTo>
                <a:lnTo>
                  <a:pt x="1020913" y="2566467"/>
                </a:lnTo>
                <a:cubicBezTo>
                  <a:pt x="1020913" y="2568643"/>
                  <a:pt x="1020661" y="2570401"/>
                  <a:pt x="1020159" y="2571741"/>
                </a:cubicBezTo>
                <a:cubicBezTo>
                  <a:pt x="1019657" y="2573248"/>
                  <a:pt x="1018820" y="2574336"/>
                  <a:pt x="1017648" y="2575006"/>
                </a:cubicBezTo>
                <a:lnTo>
                  <a:pt x="995044" y="2575006"/>
                </a:lnTo>
                <a:cubicBezTo>
                  <a:pt x="991695" y="2575006"/>
                  <a:pt x="989184" y="2574169"/>
                  <a:pt x="987510" y="2572494"/>
                </a:cubicBezTo>
                <a:cubicBezTo>
                  <a:pt x="985835" y="2570987"/>
                  <a:pt x="984998" y="2568978"/>
                  <a:pt x="984998" y="2566467"/>
                </a:cubicBezTo>
                <a:lnTo>
                  <a:pt x="984998" y="2486099"/>
                </a:lnTo>
                <a:cubicBezTo>
                  <a:pt x="984998" y="2483588"/>
                  <a:pt x="986003" y="2482165"/>
                  <a:pt x="988012" y="2481830"/>
                </a:cubicBezTo>
                <a:cubicBezTo>
                  <a:pt x="989519" y="2481663"/>
                  <a:pt x="991277" y="2482081"/>
                  <a:pt x="993286" y="2483086"/>
                </a:cubicBezTo>
                <a:cubicBezTo>
                  <a:pt x="995295" y="2483420"/>
                  <a:pt x="996970" y="2482500"/>
                  <a:pt x="998309" y="2480323"/>
                </a:cubicBezTo>
                <a:cubicBezTo>
                  <a:pt x="999481" y="2478314"/>
                  <a:pt x="1000067" y="2475886"/>
                  <a:pt x="1000067" y="2473040"/>
                </a:cubicBezTo>
                <a:cubicBezTo>
                  <a:pt x="1000067" y="2470026"/>
                  <a:pt x="999481" y="2467431"/>
                  <a:pt x="998309" y="2465254"/>
                </a:cubicBezTo>
                <a:cubicBezTo>
                  <a:pt x="997137" y="2463077"/>
                  <a:pt x="995463" y="2461989"/>
                  <a:pt x="993286" y="2461989"/>
                </a:cubicBezTo>
                <a:cubicBezTo>
                  <a:pt x="988096" y="2462324"/>
                  <a:pt x="981649" y="2462491"/>
                  <a:pt x="973948" y="2462491"/>
                </a:cubicBezTo>
                <a:cubicBezTo>
                  <a:pt x="966246" y="2462491"/>
                  <a:pt x="958126" y="2462324"/>
                  <a:pt x="949587" y="2461989"/>
                </a:cubicBezTo>
                <a:close/>
                <a:moveTo>
                  <a:pt x="795950" y="2461989"/>
                </a:moveTo>
                <a:cubicBezTo>
                  <a:pt x="792099" y="2461654"/>
                  <a:pt x="789001" y="2462659"/>
                  <a:pt x="786657" y="2465003"/>
                </a:cubicBezTo>
                <a:cubicBezTo>
                  <a:pt x="784648" y="2467012"/>
                  <a:pt x="783643" y="2469607"/>
                  <a:pt x="783643" y="2472789"/>
                </a:cubicBezTo>
                <a:cubicBezTo>
                  <a:pt x="783643" y="2475802"/>
                  <a:pt x="784648" y="2478397"/>
                  <a:pt x="786657" y="2480574"/>
                </a:cubicBezTo>
                <a:cubicBezTo>
                  <a:pt x="789001" y="2482918"/>
                  <a:pt x="792099" y="2484007"/>
                  <a:pt x="795950" y="2483839"/>
                </a:cubicBezTo>
                <a:cubicBezTo>
                  <a:pt x="801307" y="2483839"/>
                  <a:pt x="804907" y="2484258"/>
                  <a:pt x="806749" y="2485095"/>
                </a:cubicBezTo>
                <a:cubicBezTo>
                  <a:pt x="808925" y="2486099"/>
                  <a:pt x="810014" y="2488276"/>
                  <a:pt x="810014" y="2491625"/>
                </a:cubicBezTo>
                <a:lnTo>
                  <a:pt x="810014" y="2564206"/>
                </a:lnTo>
                <a:cubicBezTo>
                  <a:pt x="810014" y="2569229"/>
                  <a:pt x="808507" y="2572410"/>
                  <a:pt x="805493" y="2573750"/>
                </a:cubicBezTo>
                <a:cubicBezTo>
                  <a:pt x="803149" y="2574922"/>
                  <a:pt x="798126" y="2575340"/>
                  <a:pt x="790424" y="2575006"/>
                </a:cubicBezTo>
                <a:cubicBezTo>
                  <a:pt x="788415" y="2574838"/>
                  <a:pt x="786825" y="2575927"/>
                  <a:pt x="785653" y="2578270"/>
                </a:cubicBezTo>
                <a:cubicBezTo>
                  <a:pt x="784648" y="2580614"/>
                  <a:pt x="784146" y="2583377"/>
                  <a:pt x="784146" y="2586558"/>
                </a:cubicBezTo>
                <a:cubicBezTo>
                  <a:pt x="784146" y="2589740"/>
                  <a:pt x="784732" y="2592335"/>
                  <a:pt x="785904" y="2594344"/>
                </a:cubicBezTo>
                <a:cubicBezTo>
                  <a:pt x="787243" y="2596688"/>
                  <a:pt x="789001" y="2597776"/>
                  <a:pt x="791178" y="2597609"/>
                </a:cubicBezTo>
                <a:cubicBezTo>
                  <a:pt x="803065" y="2597107"/>
                  <a:pt x="814618" y="2596855"/>
                  <a:pt x="825836" y="2596855"/>
                </a:cubicBezTo>
                <a:cubicBezTo>
                  <a:pt x="840403" y="2596688"/>
                  <a:pt x="855304" y="2596939"/>
                  <a:pt x="870540" y="2597609"/>
                </a:cubicBezTo>
                <a:cubicBezTo>
                  <a:pt x="885609" y="2598446"/>
                  <a:pt x="897748" y="2594511"/>
                  <a:pt x="906957" y="2585805"/>
                </a:cubicBezTo>
                <a:cubicBezTo>
                  <a:pt x="915830" y="2577433"/>
                  <a:pt x="920267" y="2566383"/>
                  <a:pt x="920267" y="2552653"/>
                </a:cubicBezTo>
                <a:cubicBezTo>
                  <a:pt x="920267" y="2541938"/>
                  <a:pt x="916165" y="2532478"/>
                  <a:pt x="907961" y="2524274"/>
                </a:cubicBezTo>
                <a:cubicBezTo>
                  <a:pt x="898250" y="2514395"/>
                  <a:pt x="885274" y="2509456"/>
                  <a:pt x="869033" y="2509456"/>
                </a:cubicBezTo>
                <a:lnTo>
                  <a:pt x="858736" y="2509456"/>
                </a:lnTo>
                <a:cubicBezTo>
                  <a:pt x="847686" y="2509456"/>
                  <a:pt x="840821" y="2509121"/>
                  <a:pt x="838142" y="2508451"/>
                </a:cubicBezTo>
                <a:cubicBezTo>
                  <a:pt x="834794" y="2507279"/>
                  <a:pt x="833120" y="2504433"/>
                  <a:pt x="833120" y="2499913"/>
                </a:cubicBezTo>
                <a:lnTo>
                  <a:pt x="833120" y="2491625"/>
                </a:lnTo>
                <a:cubicBezTo>
                  <a:pt x="833120" y="2488109"/>
                  <a:pt x="834124" y="2485932"/>
                  <a:pt x="836133" y="2485095"/>
                </a:cubicBezTo>
                <a:cubicBezTo>
                  <a:pt x="837808" y="2484258"/>
                  <a:pt x="841575" y="2483839"/>
                  <a:pt x="847435" y="2483839"/>
                </a:cubicBezTo>
                <a:cubicBezTo>
                  <a:pt x="851286" y="2484007"/>
                  <a:pt x="854383" y="2483002"/>
                  <a:pt x="856727" y="2480825"/>
                </a:cubicBezTo>
                <a:cubicBezTo>
                  <a:pt x="858904" y="2478649"/>
                  <a:pt x="859992" y="2476053"/>
                  <a:pt x="859992" y="2473040"/>
                </a:cubicBezTo>
                <a:cubicBezTo>
                  <a:pt x="859992" y="2469859"/>
                  <a:pt x="858904" y="2467263"/>
                  <a:pt x="856727" y="2465254"/>
                </a:cubicBezTo>
                <a:cubicBezTo>
                  <a:pt x="854383" y="2462743"/>
                  <a:pt x="851286" y="2461654"/>
                  <a:pt x="847435" y="2461989"/>
                </a:cubicBezTo>
                <a:cubicBezTo>
                  <a:pt x="841072" y="2462157"/>
                  <a:pt x="832199" y="2462240"/>
                  <a:pt x="820813" y="2462240"/>
                </a:cubicBezTo>
                <a:cubicBezTo>
                  <a:pt x="808591" y="2462408"/>
                  <a:pt x="800303" y="2462324"/>
                  <a:pt x="795950" y="2461989"/>
                </a:cubicBezTo>
                <a:close/>
                <a:moveTo>
                  <a:pt x="615012" y="2461989"/>
                </a:moveTo>
                <a:cubicBezTo>
                  <a:pt x="611496" y="2461487"/>
                  <a:pt x="608649" y="2462408"/>
                  <a:pt x="606473" y="2464752"/>
                </a:cubicBezTo>
                <a:cubicBezTo>
                  <a:pt x="604631" y="2466761"/>
                  <a:pt x="603710" y="2469440"/>
                  <a:pt x="603710" y="2472789"/>
                </a:cubicBezTo>
                <a:cubicBezTo>
                  <a:pt x="603710" y="2475970"/>
                  <a:pt x="604631" y="2478565"/>
                  <a:pt x="606473" y="2480574"/>
                </a:cubicBezTo>
                <a:cubicBezTo>
                  <a:pt x="608649" y="2482918"/>
                  <a:pt x="611496" y="2483923"/>
                  <a:pt x="615012" y="2483588"/>
                </a:cubicBezTo>
                <a:lnTo>
                  <a:pt x="620788" y="2483337"/>
                </a:lnTo>
                <a:cubicBezTo>
                  <a:pt x="628323" y="2483169"/>
                  <a:pt x="633345" y="2483253"/>
                  <a:pt x="635857" y="2483588"/>
                </a:cubicBezTo>
                <a:cubicBezTo>
                  <a:pt x="639875" y="2484425"/>
                  <a:pt x="641884" y="2486267"/>
                  <a:pt x="641884" y="2489113"/>
                </a:cubicBezTo>
                <a:lnTo>
                  <a:pt x="641884" y="2541603"/>
                </a:lnTo>
                <a:cubicBezTo>
                  <a:pt x="641884" y="2553826"/>
                  <a:pt x="640712" y="2562867"/>
                  <a:pt x="638368" y="2568727"/>
                </a:cubicBezTo>
                <a:cubicBezTo>
                  <a:pt x="635522" y="2575927"/>
                  <a:pt x="630918" y="2579526"/>
                  <a:pt x="624555" y="2579526"/>
                </a:cubicBezTo>
                <a:cubicBezTo>
                  <a:pt x="622211" y="2579526"/>
                  <a:pt x="619867" y="2579191"/>
                  <a:pt x="617523" y="2578522"/>
                </a:cubicBezTo>
                <a:cubicBezTo>
                  <a:pt x="614677" y="2577852"/>
                  <a:pt x="611747" y="2576847"/>
                  <a:pt x="608733" y="2575508"/>
                </a:cubicBezTo>
                <a:cubicBezTo>
                  <a:pt x="608733" y="2570317"/>
                  <a:pt x="608901" y="2566215"/>
                  <a:pt x="609235" y="2563202"/>
                </a:cubicBezTo>
                <a:cubicBezTo>
                  <a:pt x="609570" y="2558848"/>
                  <a:pt x="610156" y="2554160"/>
                  <a:pt x="610993" y="2549137"/>
                </a:cubicBezTo>
                <a:cubicBezTo>
                  <a:pt x="611496" y="2545454"/>
                  <a:pt x="610575" y="2542524"/>
                  <a:pt x="608231" y="2540347"/>
                </a:cubicBezTo>
                <a:cubicBezTo>
                  <a:pt x="606054" y="2538505"/>
                  <a:pt x="603292" y="2537585"/>
                  <a:pt x="599943" y="2537585"/>
                </a:cubicBezTo>
                <a:cubicBezTo>
                  <a:pt x="596427" y="2537585"/>
                  <a:pt x="593413" y="2538505"/>
                  <a:pt x="590902" y="2540347"/>
                </a:cubicBezTo>
                <a:cubicBezTo>
                  <a:pt x="588223" y="2542524"/>
                  <a:pt x="587051" y="2545454"/>
                  <a:pt x="587386" y="2549137"/>
                </a:cubicBezTo>
                <a:cubicBezTo>
                  <a:pt x="588055" y="2556839"/>
                  <a:pt x="588306" y="2563620"/>
                  <a:pt x="588139" y="2569480"/>
                </a:cubicBezTo>
                <a:cubicBezTo>
                  <a:pt x="587971" y="2578187"/>
                  <a:pt x="586967" y="2585972"/>
                  <a:pt x="585125" y="2592837"/>
                </a:cubicBezTo>
                <a:cubicBezTo>
                  <a:pt x="589311" y="2595181"/>
                  <a:pt x="596594" y="2597274"/>
                  <a:pt x="606975" y="2599116"/>
                </a:cubicBezTo>
                <a:cubicBezTo>
                  <a:pt x="614844" y="2600455"/>
                  <a:pt x="620704" y="2601125"/>
                  <a:pt x="624555" y="2601125"/>
                </a:cubicBezTo>
                <a:cubicBezTo>
                  <a:pt x="634434" y="2601125"/>
                  <a:pt x="642303" y="2597860"/>
                  <a:pt x="648163" y="2591330"/>
                </a:cubicBezTo>
                <a:cubicBezTo>
                  <a:pt x="656367" y="2582289"/>
                  <a:pt x="660469" y="2567220"/>
                  <a:pt x="660469" y="2546124"/>
                </a:cubicBezTo>
                <a:lnTo>
                  <a:pt x="660469" y="2492629"/>
                </a:lnTo>
                <a:cubicBezTo>
                  <a:pt x="660469" y="2489448"/>
                  <a:pt x="661809" y="2487271"/>
                  <a:pt x="664488" y="2486099"/>
                </a:cubicBezTo>
                <a:cubicBezTo>
                  <a:pt x="666664" y="2485095"/>
                  <a:pt x="670264" y="2484592"/>
                  <a:pt x="675287" y="2484592"/>
                </a:cubicBezTo>
                <a:lnTo>
                  <a:pt x="695630" y="2484844"/>
                </a:lnTo>
                <a:cubicBezTo>
                  <a:pt x="698309" y="2484844"/>
                  <a:pt x="700234" y="2485346"/>
                  <a:pt x="701406" y="2486350"/>
                </a:cubicBezTo>
                <a:cubicBezTo>
                  <a:pt x="702411" y="2487355"/>
                  <a:pt x="702913" y="2489281"/>
                  <a:pt x="702913" y="2492127"/>
                </a:cubicBezTo>
                <a:lnTo>
                  <a:pt x="702913" y="2574754"/>
                </a:lnTo>
                <a:cubicBezTo>
                  <a:pt x="702913" y="2575424"/>
                  <a:pt x="700988" y="2575675"/>
                  <a:pt x="697137" y="2575508"/>
                </a:cubicBezTo>
                <a:cubicBezTo>
                  <a:pt x="693453" y="2575340"/>
                  <a:pt x="690272" y="2574922"/>
                  <a:pt x="687593" y="2574252"/>
                </a:cubicBezTo>
                <a:cubicBezTo>
                  <a:pt x="684579" y="2573750"/>
                  <a:pt x="682152" y="2574838"/>
                  <a:pt x="680310" y="2577517"/>
                </a:cubicBezTo>
                <a:cubicBezTo>
                  <a:pt x="678636" y="2580029"/>
                  <a:pt x="677882" y="2583042"/>
                  <a:pt x="678050" y="2586558"/>
                </a:cubicBezTo>
                <a:cubicBezTo>
                  <a:pt x="678050" y="2590075"/>
                  <a:pt x="678971" y="2592921"/>
                  <a:pt x="680812" y="2595097"/>
                </a:cubicBezTo>
                <a:cubicBezTo>
                  <a:pt x="682989" y="2597441"/>
                  <a:pt x="685919" y="2598195"/>
                  <a:pt x="689602" y="2597358"/>
                </a:cubicBezTo>
                <a:cubicBezTo>
                  <a:pt x="696300" y="2596855"/>
                  <a:pt x="705006" y="2596604"/>
                  <a:pt x="715722" y="2596604"/>
                </a:cubicBezTo>
                <a:cubicBezTo>
                  <a:pt x="726438" y="2596604"/>
                  <a:pt x="733721" y="2596855"/>
                  <a:pt x="737572" y="2597358"/>
                </a:cubicBezTo>
                <a:cubicBezTo>
                  <a:pt x="741925" y="2597525"/>
                  <a:pt x="745357" y="2596353"/>
                  <a:pt x="747869" y="2593842"/>
                </a:cubicBezTo>
                <a:cubicBezTo>
                  <a:pt x="749878" y="2591498"/>
                  <a:pt x="750715" y="2588567"/>
                  <a:pt x="750380" y="2585051"/>
                </a:cubicBezTo>
                <a:cubicBezTo>
                  <a:pt x="750213" y="2581535"/>
                  <a:pt x="748957" y="2578689"/>
                  <a:pt x="746613" y="2576512"/>
                </a:cubicBezTo>
                <a:cubicBezTo>
                  <a:pt x="744269" y="2574001"/>
                  <a:pt x="741339" y="2573080"/>
                  <a:pt x="737823" y="2573750"/>
                </a:cubicBezTo>
                <a:cubicBezTo>
                  <a:pt x="734809" y="2574420"/>
                  <a:pt x="732130" y="2574922"/>
                  <a:pt x="729786" y="2575257"/>
                </a:cubicBezTo>
                <a:cubicBezTo>
                  <a:pt x="727274" y="2575424"/>
                  <a:pt x="726019" y="2575257"/>
                  <a:pt x="726019" y="2574754"/>
                </a:cubicBezTo>
                <a:lnTo>
                  <a:pt x="726019" y="2491373"/>
                </a:lnTo>
                <a:cubicBezTo>
                  <a:pt x="726019" y="2488360"/>
                  <a:pt x="726940" y="2486267"/>
                  <a:pt x="728781" y="2485095"/>
                </a:cubicBezTo>
                <a:cubicBezTo>
                  <a:pt x="731293" y="2483588"/>
                  <a:pt x="735479" y="2483086"/>
                  <a:pt x="741339" y="2483588"/>
                </a:cubicBezTo>
                <a:cubicBezTo>
                  <a:pt x="744520" y="2483755"/>
                  <a:pt x="747115" y="2482667"/>
                  <a:pt x="749124" y="2480323"/>
                </a:cubicBezTo>
                <a:cubicBezTo>
                  <a:pt x="750966" y="2478314"/>
                  <a:pt x="751887" y="2475719"/>
                  <a:pt x="751887" y="2472537"/>
                </a:cubicBezTo>
                <a:cubicBezTo>
                  <a:pt x="751887" y="2469356"/>
                  <a:pt x="750966" y="2466761"/>
                  <a:pt x="749124" y="2464752"/>
                </a:cubicBezTo>
                <a:cubicBezTo>
                  <a:pt x="747115" y="2462408"/>
                  <a:pt x="744520" y="2461487"/>
                  <a:pt x="741339" y="2461989"/>
                </a:cubicBezTo>
                <a:cubicBezTo>
                  <a:pt x="733804" y="2462659"/>
                  <a:pt x="724093" y="2463161"/>
                  <a:pt x="712206" y="2463496"/>
                </a:cubicBezTo>
                <a:cubicBezTo>
                  <a:pt x="703332" y="2463831"/>
                  <a:pt x="692281" y="2463998"/>
                  <a:pt x="679054" y="2463998"/>
                </a:cubicBezTo>
                <a:cubicBezTo>
                  <a:pt x="659297" y="2463998"/>
                  <a:pt x="646070" y="2463915"/>
                  <a:pt x="639373" y="2463747"/>
                </a:cubicBezTo>
                <a:cubicBezTo>
                  <a:pt x="629829" y="2463412"/>
                  <a:pt x="621709" y="2462826"/>
                  <a:pt x="615012" y="2461989"/>
                </a:cubicBezTo>
                <a:close/>
                <a:moveTo>
                  <a:pt x="3096728" y="2461738"/>
                </a:moveTo>
                <a:cubicBezTo>
                  <a:pt x="3093715" y="2461236"/>
                  <a:pt x="3091371" y="2462240"/>
                  <a:pt x="3089696" y="2464752"/>
                </a:cubicBezTo>
                <a:cubicBezTo>
                  <a:pt x="3088357" y="2466928"/>
                  <a:pt x="3087687" y="2469775"/>
                  <a:pt x="3087687" y="2473291"/>
                </a:cubicBezTo>
                <a:cubicBezTo>
                  <a:pt x="3087855" y="2476472"/>
                  <a:pt x="3088608" y="2479235"/>
                  <a:pt x="3089947" y="2481579"/>
                </a:cubicBezTo>
                <a:cubicBezTo>
                  <a:pt x="3091287" y="2483923"/>
                  <a:pt x="3093045" y="2484927"/>
                  <a:pt x="3095222" y="2484592"/>
                </a:cubicBezTo>
                <a:lnTo>
                  <a:pt x="3097984" y="2484341"/>
                </a:lnTo>
                <a:cubicBezTo>
                  <a:pt x="3103509" y="2483839"/>
                  <a:pt x="3106774" y="2483755"/>
                  <a:pt x="3107779" y="2484090"/>
                </a:cubicBezTo>
                <a:cubicBezTo>
                  <a:pt x="3109286" y="2484592"/>
                  <a:pt x="3110039" y="2486350"/>
                  <a:pt x="3110039" y="2489364"/>
                </a:cubicBezTo>
                <a:lnTo>
                  <a:pt x="3110039" y="2529297"/>
                </a:lnTo>
                <a:cubicBezTo>
                  <a:pt x="3110039" y="2542524"/>
                  <a:pt x="3114225" y="2552570"/>
                  <a:pt x="3122597" y="2559434"/>
                </a:cubicBezTo>
                <a:cubicBezTo>
                  <a:pt x="3130298" y="2565629"/>
                  <a:pt x="3141182" y="2568727"/>
                  <a:pt x="3155246" y="2568727"/>
                </a:cubicBezTo>
                <a:cubicBezTo>
                  <a:pt x="3159934" y="2568727"/>
                  <a:pt x="3165292" y="2567555"/>
                  <a:pt x="3171319" y="2565211"/>
                </a:cubicBezTo>
                <a:cubicBezTo>
                  <a:pt x="3177682" y="2562532"/>
                  <a:pt x="3182035" y="2559602"/>
                  <a:pt x="3184379" y="2556421"/>
                </a:cubicBezTo>
                <a:lnTo>
                  <a:pt x="3184379" y="2571741"/>
                </a:lnTo>
                <a:cubicBezTo>
                  <a:pt x="3184379" y="2574420"/>
                  <a:pt x="3183542" y="2575927"/>
                  <a:pt x="3181867" y="2576261"/>
                </a:cubicBezTo>
                <a:cubicBezTo>
                  <a:pt x="3180695" y="2576596"/>
                  <a:pt x="3178351" y="2576345"/>
                  <a:pt x="3174835" y="2575508"/>
                </a:cubicBezTo>
                <a:lnTo>
                  <a:pt x="3172826" y="2575257"/>
                </a:lnTo>
                <a:cubicBezTo>
                  <a:pt x="3169310" y="2574754"/>
                  <a:pt x="3166547" y="2575675"/>
                  <a:pt x="3164538" y="2578019"/>
                </a:cubicBezTo>
                <a:cubicBezTo>
                  <a:pt x="3162864" y="2580029"/>
                  <a:pt x="3162027" y="2582707"/>
                  <a:pt x="3162027" y="2586056"/>
                </a:cubicBezTo>
                <a:cubicBezTo>
                  <a:pt x="3162027" y="2589237"/>
                  <a:pt x="3162864" y="2591916"/>
                  <a:pt x="3164538" y="2594093"/>
                </a:cubicBezTo>
                <a:cubicBezTo>
                  <a:pt x="3166547" y="2596437"/>
                  <a:pt x="3169310" y="2597358"/>
                  <a:pt x="3172826" y="2596855"/>
                </a:cubicBezTo>
                <a:cubicBezTo>
                  <a:pt x="3178686" y="2596186"/>
                  <a:pt x="3186053" y="2595851"/>
                  <a:pt x="3194927" y="2595851"/>
                </a:cubicBezTo>
                <a:cubicBezTo>
                  <a:pt x="3203131" y="2595851"/>
                  <a:pt x="3210749" y="2596186"/>
                  <a:pt x="3217782" y="2596855"/>
                </a:cubicBezTo>
                <a:cubicBezTo>
                  <a:pt x="3220460" y="2596855"/>
                  <a:pt x="3222637" y="2595683"/>
                  <a:pt x="3224311" y="2593339"/>
                </a:cubicBezTo>
                <a:cubicBezTo>
                  <a:pt x="3225818" y="2591163"/>
                  <a:pt x="3226488" y="2588567"/>
                  <a:pt x="3226321" y="2585554"/>
                </a:cubicBezTo>
                <a:cubicBezTo>
                  <a:pt x="3226321" y="2582540"/>
                  <a:pt x="3225567" y="2580029"/>
                  <a:pt x="3224060" y="2578019"/>
                </a:cubicBezTo>
                <a:cubicBezTo>
                  <a:pt x="3222386" y="2575675"/>
                  <a:pt x="3220293" y="2574754"/>
                  <a:pt x="3217782" y="2575257"/>
                </a:cubicBezTo>
                <a:lnTo>
                  <a:pt x="3213512" y="2575759"/>
                </a:lnTo>
                <a:cubicBezTo>
                  <a:pt x="3211168" y="2576261"/>
                  <a:pt x="3209577" y="2576345"/>
                  <a:pt x="3208740" y="2576010"/>
                </a:cubicBezTo>
                <a:cubicBezTo>
                  <a:pt x="3207903" y="2575508"/>
                  <a:pt x="3207484" y="2574085"/>
                  <a:pt x="3207484" y="2571741"/>
                </a:cubicBezTo>
                <a:lnTo>
                  <a:pt x="3207484" y="2488360"/>
                </a:lnTo>
                <a:cubicBezTo>
                  <a:pt x="3207484" y="2485848"/>
                  <a:pt x="3208322" y="2484341"/>
                  <a:pt x="3209996" y="2483839"/>
                </a:cubicBezTo>
                <a:cubicBezTo>
                  <a:pt x="3211168" y="2483504"/>
                  <a:pt x="3213177" y="2483420"/>
                  <a:pt x="3216023" y="2483588"/>
                </a:cubicBezTo>
                <a:lnTo>
                  <a:pt x="3217782" y="2483839"/>
                </a:lnTo>
                <a:cubicBezTo>
                  <a:pt x="3220126" y="2484341"/>
                  <a:pt x="3222051" y="2483420"/>
                  <a:pt x="3223558" y="2481076"/>
                </a:cubicBezTo>
                <a:cubicBezTo>
                  <a:pt x="3224897" y="2478900"/>
                  <a:pt x="3225567" y="2476221"/>
                  <a:pt x="3225567" y="2473040"/>
                </a:cubicBezTo>
                <a:cubicBezTo>
                  <a:pt x="3225567" y="2469691"/>
                  <a:pt x="3224897" y="2466928"/>
                  <a:pt x="3223558" y="2464752"/>
                </a:cubicBezTo>
                <a:cubicBezTo>
                  <a:pt x="3222051" y="2462408"/>
                  <a:pt x="3220126" y="2461571"/>
                  <a:pt x="3217782" y="2462240"/>
                </a:cubicBezTo>
                <a:cubicBezTo>
                  <a:pt x="3213596" y="2462910"/>
                  <a:pt x="3206145" y="2463245"/>
                  <a:pt x="3195429" y="2463245"/>
                </a:cubicBezTo>
                <a:cubicBezTo>
                  <a:pt x="3184881" y="2463245"/>
                  <a:pt x="3178351" y="2462910"/>
                  <a:pt x="3175840" y="2462240"/>
                </a:cubicBezTo>
                <a:cubicBezTo>
                  <a:pt x="3172994" y="2461738"/>
                  <a:pt x="3170650" y="2462575"/>
                  <a:pt x="3168808" y="2464752"/>
                </a:cubicBezTo>
                <a:cubicBezTo>
                  <a:pt x="3167301" y="2466761"/>
                  <a:pt x="3166547" y="2469356"/>
                  <a:pt x="3166547" y="2472537"/>
                </a:cubicBezTo>
                <a:cubicBezTo>
                  <a:pt x="3166547" y="2475719"/>
                  <a:pt x="3167301" y="2478397"/>
                  <a:pt x="3168808" y="2480574"/>
                </a:cubicBezTo>
                <a:cubicBezTo>
                  <a:pt x="3170482" y="2482918"/>
                  <a:pt x="3172826" y="2484007"/>
                  <a:pt x="3175840" y="2483839"/>
                </a:cubicBezTo>
                <a:lnTo>
                  <a:pt x="3177347" y="2483588"/>
                </a:lnTo>
                <a:cubicBezTo>
                  <a:pt x="3180026" y="2483253"/>
                  <a:pt x="3181784" y="2483253"/>
                  <a:pt x="3182621" y="2483588"/>
                </a:cubicBezTo>
                <a:cubicBezTo>
                  <a:pt x="3183793" y="2484258"/>
                  <a:pt x="3184379" y="2485848"/>
                  <a:pt x="3184379" y="2488360"/>
                </a:cubicBezTo>
                <a:lnTo>
                  <a:pt x="3184379" y="2532310"/>
                </a:lnTo>
                <a:cubicBezTo>
                  <a:pt x="3181700" y="2536496"/>
                  <a:pt x="3177765" y="2539929"/>
                  <a:pt x="3172575" y="2542608"/>
                </a:cubicBezTo>
                <a:cubicBezTo>
                  <a:pt x="3167385" y="2545454"/>
                  <a:pt x="3162111" y="2546877"/>
                  <a:pt x="3156753" y="2546877"/>
                </a:cubicBezTo>
                <a:cubicBezTo>
                  <a:pt x="3147879" y="2546877"/>
                  <a:pt x="3141768" y="2545538"/>
                  <a:pt x="3138419" y="2542859"/>
                </a:cubicBezTo>
                <a:cubicBezTo>
                  <a:pt x="3134903" y="2539845"/>
                  <a:pt x="3133145" y="2534403"/>
                  <a:pt x="3133145" y="2526534"/>
                </a:cubicBezTo>
                <a:lnTo>
                  <a:pt x="3133145" y="2489616"/>
                </a:lnTo>
                <a:cubicBezTo>
                  <a:pt x="3133145" y="2486769"/>
                  <a:pt x="3133815" y="2485011"/>
                  <a:pt x="3135154" y="2484341"/>
                </a:cubicBezTo>
                <a:cubicBezTo>
                  <a:pt x="3135991" y="2484007"/>
                  <a:pt x="3137665" y="2484007"/>
                  <a:pt x="3140177" y="2484341"/>
                </a:cubicBezTo>
                <a:lnTo>
                  <a:pt x="3142688" y="2484592"/>
                </a:lnTo>
                <a:cubicBezTo>
                  <a:pt x="3145702" y="2484927"/>
                  <a:pt x="3148046" y="2483839"/>
                  <a:pt x="3149721" y="2481328"/>
                </a:cubicBezTo>
                <a:cubicBezTo>
                  <a:pt x="3151395" y="2479151"/>
                  <a:pt x="3152148" y="2476388"/>
                  <a:pt x="3151981" y="2473040"/>
                </a:cubicBezTo>
                <a:cubicBezTo>
                  <a:pt x="3151813" y="2469691"/>
                  <a:pt x="3150893" y="2466928"/>
                  <a:pt x="3149218" y="2464752"/>
                </a:cubicBezTo>
                <a:cubicBezTo>
                  <a:pt x="3147377" y="2462408"/>
                  <a:pt x="3145116" y="2461571"/>
                  <a:pt x="3142437" y="2462240"/>
                </a:cubicBezTo>
                <a:cubicBezTo>
                  <a:pt x="3135238" y="2462743"/>
                  <a:pt x="3127536" y="2462910"/>
                  <a:pt x="3119332" y="2462743"/>
                </a:cubicBezTo>
                <a:cubicBezTo>
                  <a:pt x="3111965" y="2462743"/>
                  <a:pt x="3104430" y="2462408"/>
                  <a:pt x="3096728" y="2461738"/>
                </a:cubicBezTo>
                <a:close/>
                <a:moveTo>
                  <a:pt x="2713673" y="2461738"/>
                </a:moveTo>
                <a:cubicBezTo>
                  <a:pt x="2700781" y="2462408"/>
                  <a:pt x="2686381" y="2462826"/>
                  <a:pt x="2670475" y="2462994"/>
                </a:cubicBezTo>
                <a:cubicBezTo>
                  <a:pt x="2651890" y="2463161"/>
                  <a:pt x="2638077" y="2462910"/>
                  <a:pt x="2629036" y="2462240"/>
                </a:cubicBezTo>
                <a:cubicBezTo>
                  <a:pt x="2621837" y="2461571"/>
                  <a:pt x="2616897" y="2461906"/>
                  <a:pt x="2614218" y="2463245"/>
                </a:cubicBezTo>
                <a:cubicBezTo>
                  <a:pt x="2611707" y="2464417"/>
                  <a:pt x="2610619" y="2466761"/>
                  <a:pt x="2610953" y="2470277"/>
                </a:cubicBezTo>
                <a:lnTo>
                  <a:pt x="2611205" y="2476053"/>
                </a:lnTo>
                <a:cubicBezTo>
                  <a:pt x="2611707" y="2480742"/>
                  <a:pt x="2611958" y="2484090"/>
                  <a:pt x="2611958" y="2486099"/>
                </a:cubicBezTo>
                <a:cubicBezTo>
                  <a:pt x="2611958" y="2488946"/>
                  <a:pt x="2611623" y="2492378"/>
                  <a:pt x="2610953" y="2496396"/>
                </a:cubicBezTo>
                <a:cubicBezTo>
                  <a:pt x="2610451" y="2499075"/>
                  <a:pt x="2611707" y="2501252"/>
                  <a:pt x="2614721" y="2502926"/>
                </a:cubicBezTo>
                <a:cubicBezTo>
                  <a:pt x="2617232" y="2504433"/>
                  <a:pt x="2620413" y="2505187"/>
                  <a:pt x="2624264" y="2505187"/>
                </a:cubicBezTo>
                <a:cubicBezTo>
                  <a:pt x="2628115" y="2505187"/>
                  <a:pt x="2631296" y="2504433"/>
                  <a:pt x="2633808" y="2502926"/>
                </a:cubicBezTo>
                <a:cubicBezTo>
                  <a:pt x="2636487" y="2500917"/>
                  <a:pt x="2637659" y="2498406"/>
                  <a:pt x="2637324" y="2495392"/>
                </a:cubicBezTo>
                <a:cubicBezTo>
                  <a:pt x="2636654" y="2492378"/>
                  <a:pt x="2636403" y="2489950"/>
                  <a:pt x="2636570" y="2488109"/>
                </a:cubicBezTo>
                <a:cubicBezTo>
                  <a:pt x="2636905" y="2485597"/>
                  <a:pt x="2638161" y="2484258"/>
                  <a:pt x="2640338" y="2484090"/>
                </a:cubicBezTo>
                <a:cubicBezTo>
                  <a:pt x="2645863" y="2483588"/>
                  <a:pt x="2653900" y="2483337"/>
                  <a:pt x="2664448" y="2483337"/>
                </a:cubicBezTo>
                <a:cubicBezTo>
                  <a:pt x="2673824" y="2483337"/>
                  <a:pt x="2680354" y="2483420"/>
                  <a:pt x="2684037" y="2483588"/>
                </a:cubicBezTo>
                <a:cubicBezTo>
                  <a:pt x="2686884" y="2483588"/>
                  <a:pt x="2688558" y="2484090"/>
                  <a:pt x="2689060" y="2485095"/>
                </a:cubicBezTo>
                <a:cubicBezTo>
                  <a:pt x="2689228" y="2485932"/>
                  <a:pt x="2688809" y="2487606"/>
                  <a:pt x="2687805" y="2490118"/>
                </a:cubicBezTo>
                <a:lnTo>
                  <a:pt x="2675498" y="2510461"/>
                </a:lnTo>
                <a:lnTo>
                  <a:pt x="2675247" y="2510461"/>
                </a:lnTo>
                <a:cubicBezTo>
                  <a:pt x="2673908" y="2512972"/>
                  <a:pt x="2671899" y="2514479"/>
                  <a:pt x="2669220" y="2514981"/>
                </a:cubicBezTo>
                <a:cubicBezTo>
                  <a:pt x="2665704" y="2515484"/>
                  <a:pt x="2656997" y="2515735"/>
                  <a:pt x="2643100" y="2515735"/>
                </a:cubicBezTo>
                <a:cubicBezTo>
                  <a:pt x="2640924" y="2515400"/>
                  <a:pt x="2639249" y="2516404"/>
                  <a:pt x="2638077" y="2518749"/>
                </a:cubicBezTo>
                <a:cubicBezTo>
                  <a:pt x="2636905" y="2520758"/>
                  <a:pt x="2636319" y="2523353"/>
                  <a:pt x="2636319" y="2526534"/>
                </a:cubicBezTo>
                <a:cubicBezTo>
                  <a:pt x="2636319" y="2529548"/>
                  <a:pt x="2636905" y="2532059"/>
                  <a:pt x="2638077" y="2534069"/>
                </a:cubicBezTo>
                <a:cubicBezTo>
                  <a:pt x="2639417" y="2536413"/>
                  <a:pt x="2641091" y="2537417"/>
                  <a:pt x="2643100" y="2537082"/>
                </a:cubicBezTo>
                <a:cubicBezTo>
                  <a:pt x="2665871" y="2536413"/>
                  <a:pt x="2681610" y="2537752"/>
                  <a:pt x="2690316" y="2541101"/>
                </a:cubicBezTo>
                <a:cubicBezTo>
                  <a:pt x="2698688" y="2544115"/>
                  <a:pt x="2702873" y="2549975"/>
                  <a:pt x="2702873" y="2558681"/>
                </a:cubicBezTo>
                <a:cubicBezTo>
                  <a:pt x="2702873" y="2566215"/>
                  <a:pt x="2699943" y="2571741"/>
                  <a:pt x="2694083" y="2575257"/>
                </a:cubicBezTo>
                <a:cubicBezTo>
                  <a:pt x="2688223" y="2578773"/>
                  <a:pt x="2678847" y="2580531"/>
                  <a:pt x="2665955" y="2580531"/>
                </a:cubicBezTo>
                <a:cubicBezTo>
                  <a:pt x="2652058" y="2580531"/>
                  <a:pt x="2642598" y="2579359"/>
                  <a:pt x="2637575" y="2577015"/>
                </a:cubicBezTo>
                <a:cubicBezTo>
                  <a:pt x="2632887" y="2574838"/>
                  <a:pt x="2630543" y="2571155"/>
                  <a:pt x="2630543" y="2565964"/>
                </a:cubicBezTo>
                <a:cubicBezTo>
                  <a:pt x="2630543" y="2562281"/>
                  <a:pt x="2629120" y="2559267"/>
                  <a:pt x="2626273" y="2556923"/>
                </a:cubicBezTo>
                <a:cubicBezTo>
                  <a:pt x="2623762" y="2554914"/>
                  <a:pt x="2620832" y="2553826"/>
                  <a:pt x="2617483" y="2553658"/>
                </a:cubicBezTo>
                <a:cubicBezTo>
                  <a:pt x="2613800" y="2553491"/>
                  <a:pt x="2610786" y="2554411"/>
                  <a:pt x="2608442" y="2556421"/>
                </a:cubicBezTo>
                <a:cubicBezTo>
                  <a:pt x="2605763" y="2558765"/>
                  <a:pt x="2604424" y="2562113"/>
                  <a:pt x="2604424" y="2566467"/>
                </a:cubicBezTo>
                <a:cubicBezTo>
                  <a:pt x="2604424" y="2578187"/>
                  <a:pt x="2610033" y="2586977"/>
                  <a:pt x="2621251" y="2592837"/>
                </a:cubicBezTo>
                <a:cubicBezTo>
                  <a:pt x="2631296" y="2598362"/>
                  <a:pt x="2645193" y="2601125"/>
                  <a:pt x="2662941" y="2601125"/>
                </a:cubicBezTo>
                <a:cubicBezTo>
                  <a:pt x="2684372" y="2601125"/>
                  <a:pt x="2700278" y="2597441"/>
                  <a:pt x="2710659" y="2590075"/>
                </a:cubicBezTo>
                <a:cubicBezTo>
                  <a:pt x="2720872" y="2582875"/>
                  <a:pt x="2725979" y="2571992"/>
                  <a:pt x="2725979" y="2557425"/>
                </a:cubicBezTo>
                <a:cubicBezTo>
                  <a:pt x="2725979" y="2548719"/>
                  <a:pt x="2723384" y="2541268"/>
                  <a:pt x="2718193" y="2535073"/>
                </a:cubicBezTo>
                <a:cubicBezTo>
                  <a:pt x="2713003" y="2528711"/>
                  <a:pt x="2705385" y="2524190"/>
                  <a:pt x="2695339" y="2521511"/>
                </a:cubicBezTo>
                <a:lnTo>
                  <a:pt x="2721709" y="2479821"/>
                </a:lnTo>
                <a:cubicBezTo>
                  <a:pt x="2725058" y="2474128"/>
                  <a:pt x="2725812" y="2469524"/>
                  <a:pt x="2723970" y="2466008"/>
                </a:cubicBezTo>
                <a:cubicBezTo>
                  <a:pt x="2722295" y="2462659"/>
                  <a:pt x="2718863" y="2461236"/>
                  <a:pt x="2713673" y="2461738"/>
                </a:cubicBezTo>
                <a:close/>
                <a:moveTo>
                  <a:pt x="3830516" y="2457971"/>
                </a:moveTo>
                <a:cubicBezTo>
                  <a:pt x="3810090" y="2457971"/>
                  <a:pt x="3794016" y="2465338"/>
                  <a:pt x="3782296" y="2480072"/>
                </a:cubicBezTo>
                <a:cubicBezTo>
                  <a:pt x="3771748" y="2493466"/>
                  <a:pt x="3766474" y="2510042"/>
                  <a:pt x="3766474" y="2529799"/>
                </a:cubicBezTo>
                <a:cubicBezTo>
                  <a:pt x="3766474" y="2549221"/>
                  <a:pt x="3771748" y="2565629"/>
                  <a:pt x="3782296" y="2579024"/>
                </a:cubicBezTo>
                <a:cubicBezTo>
                  <a:pt x="3794016" y="2593758"/>
                  <a:pt x="3810090" y="2601125"/>
                  <a:pt x="3830516" y="2601125"/>
                </a:cubicBezTo>
                <a:cubicBezTo>
                  <a:pt x="3844580" y="2601125"/>
                  <a:pt x="3855966" y="2599702"/>
                  <a:pt x="3864672" y="2596855"/>
                </a:cubicBezTo>
                <a:cubicBezTo>
                  <a:pt x="3874216" y="2593674"/>
                  <a:pt x="3883089" y="2588065"/>
                  <a:pt x="3891294" y="2580029"/>
                </a:cubicBezTo>
                <a:cubicBezTo>
                  <a:pt x="3893973" y="2577182"/>
                  <a:pt x="3895229" y="2574169"/>
                  <a:pt x="3895061" y="2570987"/>
                </a:cubicBezTo>
                <a:cubicBezTo>
                  <a:pt x="3894893" y="2568308"/>
                  <a:pt x="3893638" y="2565881"/>
                  <a:pt x="3891294" y="2563704"/>
                </a:cubicBezTo>
                <a:cubicBezTo>
                  <a:pt x="3889117" y="2561695"/>
                  <a:pt x="3886606" y="2560606"/>
                  <a:pt x="3883759" y="2560439"/>
                </a:cubicBezTo>
                <a:cubicBezTo>
                  <a:pt x="3880578" y="2560272"/>
                  <a:pt x="3877815" y="2561444"/>
                  <a:pt x="3875472" y="2563955"/>
                </a:cubicBezTo>
                <a:cubicBezTo>
                  <a:pt x="3869276" y="2569983"/>
                  <a:pt x="3863417" y="2574001"/>
                  <a:pt x="3857891" y="2576010"/>
                </a:cubicBezTo>
                <a:cubicBezTo>
                  <a:pt x="3851696" y="2578354"/>
                  <a:pt x="3842571" y="2579526"/>
                  <a:pt x="3830516" y="2579526"/>
                </a:cubicBezTo>
                <a:cubicBezTo>
                  <a:pt x="3818963" y="2579526"/>
                  <a:pt x="3809587" y="2575257"/>
                  <a:pt x="3802388" y="2566718"/>
                </a:cubicBezTo>
                <a:cubicBezTo>
                  <a:pt x="3796193" y="2559183"/>
                  <a:pt x="3792342" y="2549556"/>
                  <a:pt x="3790835" y="2537836"/>
                </a:cubicBezTo>
                <a:cubicBezTo>
                  <a:pt x="3797700" y="2537166"/>
                  <a:pt x="3812768" y="2536915"/>
                  <a:pt x="3836041" y="2537082"/>
                </a:cubicBezTo>
                <a:cubicBezTo>
                  <a:pt x="3850775" y="2537082"/>
                  <a:pt x="3870198" y="2537333"/>
                  <a:pt x="3894308" y="2537836"/>
                </a:cubicBezTo>
                <a:lnTo>
                  <a:pt x="3894810" y="2529799"/>
                </a:lnTo>
                <a:cubicBezTo>
                  <a:pt x="3894810" y="2510042"/>
                  <a:pt x="3889452" y="2493466"/>
                  <a:pt x="3878737" y="2480072"/>
                </a:cubicBezTo>
                <a:cubicBezTo>
                  <a:pt x="3867016" y="2465338"/>
                  <a:pt x="3850943" y="2457971"/>
                  <a:pt x="3830516" y="2457971"/>
                </a:cubicBezTo>
                <a:close/>
                <a:moveTo>
                  <a:pt x="3325691" y="2457971"/>
                </a:moveTo>
                <a:cubicBezTo>
                  <a:pt x="3305265" y="2457971"/>
                  <a:pt x="3289191" y="2465338"/>
                  <a:pt x="3277471" y="2480072"/>
                </a:cubicBezTo>
                <a:cubicBezTo>
                  <a:pt x="3266923" y="2493466"/>
                  <a:pt x="3261649" y="2510042"/>
                  <a:pt x="3261649" y="2529799"/>
                </a:cubicBezTo>
                <a:cubicBezTo>
                  <a:pt x="3261649" y="2549221"/>
                  <a:pt x="3266923" y="2565629"/>
                  <a:pt x="3277471" y="2579024"/>
                </a:cubicBezTo>
                <a:cubicBezTo>
                  <a:pt x="3289191" y="2593758"/>
                  <a:pt x="3305265" y="2601125"/>
                  <a:pt x="3325691" y="2601125"/>
                </a:cubicBezTo>
                <a:cubicBezTo>
                  <a:pt x="3339755" y="2601125"/>
                  <a:pt x="3351141" y="2599702"/>
                  <a:pt x="3359847" y="2596855"/>
                </a:cubicBezTo>
                <a:cubicBezTo>
                  <a:pt x="3369391" y="2593674"/>
                  <a:pt x="3378265" y="2588065"/>
                  <a:pt x="3386469" y="2580029"/>
                </a:cubicBezTo>
                <a:cubicBezTo>
                  <a:pt x="3389148" y="2577182"/>
                  <a:pt x="3390404" y="2574169"/>
                  <a:pt x="3390236" y="2570987"/>
                </a:cubicBezTo>
                <a:cubicBezTo>
                  <a:pt x="3390069" y="2568308"/>
                  <a:pt x="3388813" y="2565881"/>
                  <a:pt x="3386469" y="2563704"/>
                </a:cubicBezTo>
                <a:cubicBezTo>
                  <a:pt x="3384292" y="2561695"/>
                  <a:pt x="3381781" y="2560606"/>
                  <a:pt x="3378934" y="2560439"/>
                </a:cubicBezTo>
                <a:cubicBezTo>
                  <a:pt x="3375753" y="2560272"/>
                  <a:pt x="3372991" y="2561444"/>
                  <a:pt x="3370647" y="2563955"/>
                </a:cubicBezTo>
                <a:cubicBezTo>
                  <a:pt x="3364452" y="2569983"/>
                  <a:pt x="3358592" y="2574001"/>
                  <a:pt x="3353066" y="2576010"/>
                </a:cubicBezTo>
                <a:cubicBezTo>
                  <a:pt x="3346871" y="2578354"/>
                  <a:pt x="3337746" y="2579526"/>
                  <a:pt x="3325691" y="2579526"/>
                </a:cubicBezTo>
                <a:cubicBezTo>
                  <a:pt x="3314138" y="2579526"/>
                  <a:pt x="3304762" y="2575257"/>
                  <a:pt x="3297563" y="2566718"/>
                </a:cubicBezTo>
                <a:cubicBezTo>
                  <a:pt x="3291368" y="2559183"/>
                  <a:pt x="3287517" y="2549556"/>
                  <a:pt x="3286010" y="2537836"/>
                </a:cubicBezTo>
                <a:cubicBezTo>
                  <a:pt x="3292875" y="2537166"/>
                  <a:pt x="3307943" y="2536915"/>
                  <a:pt x="3331216" y="2537082"/>
                </a:cubicBezTo>
                <a:cubicBezTo>
                  <a:pt x="3345950" y="2537082"/>
                  <a:pt x="3365373" y="2537333"/>
                  <a:pt x="3389483" y="2537836"/>
                </a:cubicBezTo>
                <a:lnTo>
                  <a:pt x="3389985" y="2529799"/>
                </a:lnTo>
                <a:cubicBezTo>
                  <a:pt x="3389985" y="2510042"/>
                  <a:pt x="3384627" y="2493466"/>
                  <a:pt x="3373912" y="2480072"/>
                </a:cubicBezTo>
                <a:cubicBezTo>
                  <a:pt x="3362191" y="2465338"/>
                  <a:pt x="3346118" y="2457971"/>
                  <a:pt x="3325691" y="2457971"/>
                </a:cubicBezTo>
                <a:close/>
                <a:moveTo>
                  <a:pt x="2993070" y="2457971"/>
                </a:moveTo>
                <a:cubicBezTo>
                  <a:pt x="2982187" y="2457971"/>
                  <a:pt x="2972224" y="2459227"/>
                  <a:pt x="2963183" y="2461738"/>
                </a:cubicBezTo>
                <a:cubicBezTo>
                  <a:pt x="2953305" y="2464584"/>
                  <a:pt x="2944682" y="2468854"/>
                  <a:pt x="2937315" y="2474547"/>
                </a:cubicBezTo>
                <a:cubicBezTo>
                  <a:pt x="2934469" y="2476556"/>
                  <a:pt x="2932878" y="2479235"/>
                  <a:pt x="2932543" y="2482583"/>
                </a:cubicBezTo>
                <a:cubicBezTo>
                  <a:pt x="2932208" y="2485430"/>
                  <a:pt x="2932878" y="2488192"/>
                  <a:pt x="2934552" y="2490871"/>
                </a:cubicBezTo>
                <a:cubicBezTo>
                  <a:pt x="2936059" y="2493383"/>
                  <a:pt x="2938152" y="2494973"/>
                  <a:pt x="2940831" y="2495643"/>
                </a:cubicBezTo>
                <a:cubicBezTo>
                  <a:pt x="2943677" y="2496313"/>
                  <a:pt x="2946524" y="2495559"/>
                  <a:pt x="2949370" y="2493383"/>
                </a:cubicBezTo>
                <a:cubicBezTo>
                  <a:pt x="2955398" y="2488695"/>
                  <a:pt x="2962262" y="2485178"/>
                  <a:pt x="2969964" y="2482834"/>
                </a:cubicBezTo>
                <a:cubicBezTo>
                  <a:pt x="2977164" y="2480658"/>
                  <a:pt x="2984866" y="2479570"/>
                  <a:pt x="2993070" y="2479570"/>
                </a:cubicBezTo>
                <a:cubicBezTo>
                  <a:pt x="3001776" y="2479570"/>
                  <a:pt x="3008892" y="2482667"/>
                  <a:pt x="3014417" y="2488862"/>
                </a:cubicBezTo>
                <a:cubicBezTo>
                  <a:pt x="3019440" y="2494387"/>
                  <a:pt x="3021952" y="2500833"/>
                  <a:pt x="3021952" y="2508200"/>
                </a:cubicBezTo>
                <a:cubicBezTo>
                  <a:pt x="3017766" y="2507363"/>
                  <a:pt x="3011989" y="2506777"/>
                  <a:pt x="3004622" y="2506442"/>
                </a:cubicBezTo>
                <a:cubicBezTo>
                  <a:pt x="2998260" y="2506107"/>
                  <a:pt x="2992986" y="2505940"/>
                  <a:pt x="2988800" y="2505940"/>
                </a:cubicBezTo>
                <a:cubicBezTo>
                  <a:pt x="2970383" y="2505940"/>
                  <a:pt x="2955816" y="2510042"/>
                  <a:pt x="2945101" y="2518246"/>
                </a:cubicBezTo>
                <a:cubicBezTo>
                  <a:pt x="2933883" y="2526953"/>
                  <a:pt x="2928274" y="2539175"/>
                  <a:pt x="2928274" y="2554914"/>
                </a:cubicBezTo>
                <a:cubicBezTo>
                  <a:pt x="2928274" y="2569313"/>
                  <a:pt x="2932376" y="2580531"/>
                  <a:pt x="2940580" y="2588567"/>
                </a:cubicBezTo>
                <a:cubicBezTo>
                  <a:pt x="2948951" y="2596939"/>
                  <a:pt x="2960923" y="2601125"/>
                  <a:pt x="2976494" y="2601125"/>
                </a:cubicBezTo>
                <a:cubicBezTo>
                  <a:pt x="2986372" y="2601125"/>
                  <a:pt x="2995079" y="2600037"/>
                  <a:pt x="3002613" y="2597860"/>
                </a:cubicBezTo>
                <a:cubicBezTo>
                  <a:pt x="3009311" y="2596018"/>
                  <a:pt x="3014501" y="2593507"/>
                  <a:pt x="3018184" y="2590326"/>
                </a:cubicBezTo>
                <a:lnTo>
                  <a:pt x="3018184" y="2590577"/>
                </a:lnTo>
                <a:lnTo>
                  <a:pt x="3020947" y="2587312"/>
                </a:lnTo>
                <a:lnTo>
                  <a:pt x="3022454" y="2590828"/>
                </a:lnTo>
                <a:cubicBezTo>
                  <a:pt x="3023124" y="2593004"/>
                  <a:pt x="3023793" y="2594428"/>
                  <a:pt x="3024463" y="2595097"/>
                </a:cubicBezTo>
                <a:cubicBezTo>
                  <a:pt x="3025635" y="2596437"/>
                  <a:pt x="3027393" y="2597107"/>
                  <a:pt x="3029737" y="2597107"/>
                </a:cubicBezTo>
                <a:cubicBezTo>
                  <a:pt x="3036434" y="2596772"/>
                  <a:pt x="3042295" y="2596521"/>
                  <a:pt x="3047318" y="2596353"/>
                </a:cubicBezTo>
                <a:cubicBezTo>
                  <a:pt x="3054350" y="2596353"/>
                  <a:pt x="3060293" y="2596604"/>
                  <a:pt x="3065149" y="2597107"/>
                </a:cubicBezTo>
                <a:cubicBezTo>
                  <a:pt x="3067493" y="2597441"/>
                  <a:pt x="3069418" y="2596521"/>
                  <a:pt x="3070925" y="2594344"/>
                </a:cubicBezTo>
                <a:cubicBezTo>
                  <a:pt x="3072097" y="2592167"/>
                  <a:pt x="3072683" y="2589488"/>
                  <a:pt x="3072683" y="2586307"/>
                </a:cubicBezTo>
                <a:cubicBezTo>
                  <a:pt x="3072683" y="2583126"/>
                  <a:pt x="3072097" y="2580447"/>
                  <a:pt x="3070925" y="2578270"/>
                </a:cubicBezTo>
                <a:cubicBezTo>
                  <a:pt x="3069418" y="2575927"/>
                  <a:pt x="3067493" y="2574922"/>
                  <a:pt x="3065149" y="2575257"/>
                </a:cubicBezTo>
                <a:lnTo>
                  <a:pt x="3064396" y="2575257"/>
                </a:lnTo>
                <a:cubicBezTo>
                  <a:pt x="3057698" y="2576261"/>
                  <a:pt x="3053178" y="2576512"/>
                  <a:pt x="3050834" y="2576010"/>
                </a:cubicBezTo>
                <a:cubicBezTo>
                  <a:pt x="3046983" y="2575508"/>
                  <a:pt x="3045057" y="2573499"/>
                  <a:pt x="3045057" y="2569983"/>
                </a:cubicBezTo>
                <a:lnTo>
                  <a:pt x="3045057" y="2502675"/>
                </a:lnTo>
                <a:cubicBezTo>
                  <a:pt x="3045057" y="2486936"/>
                  <a:pt x="3038946" y="2475049"/>
                  <a:pt x="3026723" y="2467012"/>
                </a:cubicBezTo>
                <a:cubicBezTo>
                  <a:pt x="3017180" y="2460985"/>
                  <a:pt x="3005962" y="2457971"/>
                  <a:pt x="2993070" y="2457971"/>
                </a:cubicBezTo>
                <a:close/>
                <a:moveTo>
                  <a:pt x="1373068" y="2457971"/>
                </a:moveTo>
                <a:cubicBezTo>
                  <a:pt x="1352641" y="2457971"/>
                  <a:pt x="1336567" y="2465338"/>
                  <a:pt x="1324847" y="2480072"/>
                </a:cubicBezTo>
                <a:cubicBezTo>
                  <a:pt x="1314299" y="2493466"/>
                  <a:pt x="1309024" y="2510042"/>
                  <a:pt x="1309024" y="2529799"/>
                </a:cubicBezTo>
                <a:cubicBezTo>
                  <a:pt x="1309024" y="2549221"/>
                  <a:pt x="1314299" y="2565629"/>
                  <a:pt x="1324847" y="2579024"/>
                </a:cubicBezTo>
                <a:cubicBezTo>
                  <a:pt x="1336567" y="2593758"/>
                  <a:pt x="1352641" y="2601125"/>
                  <a:pt x="1373068" y="2601125"/>
                </a:cubicBezTo>
                <a:cubicBezTo>
                  <a:pt x="1387132" y="2601125"/>
                  <a:pt x="1398517" y="2599702"/>
                  <a:pt x="1407224" y="2596855"/>
                </a:cubicBezTo>
                <a:cubicBezTo>
                  <a:pt x="1416767" y="2593674"/>
                  <a:pt x="1425641" y="2588065"/>
                  <a:pt x="1433845" y="2580029"/>
                </a:cubicBezTo>
                <a:cubicBezTo>
                  <a:pt x="1436524" y="2577182"/>
                  <a:pt x="1437780" y="2574169"/>
                  <a:pt x="1437613" y="2570987"/>
                </a:cubicBezTo>
                <a:cubicBezTo>
                  <a:pt x="1437445" y="2568308"/>
                  <a:pt x="1436189" y="2565881"/>
                  <a:pt x="1433845" y="2563704"/>
                </a:cubicBezTo>
                <a:cubicBezTo>
                  <a:pt x="1431668" y="2561695"/>
                  <a:pt x="1429157" y="2560606"/>
                  <a:pt x="1426311" y="2560439"/>
                </a:cubicBezTo>
                <a:cubicBezTo>
                  <a:pt x="1423130" y="2560272"/>
                  <a:pt x="1420367" y="2561444"/>
                  <a:pt x="1418023" y="2563955"/>
                </a:cubicBezTo>
                <a:cubicBezTo>
                  <a:pt x="1411828" y="2569983"/>
                  <a:pt x="1405968" y="2574001"/>
                  <a:pt x="1400443" y="2576010"/>
                </a:cubicBezTo>
                <a:cubicBezTo>
                  <a:pt x="1394248" y="2578354"/>
                  <a:pt x="1385123" y="2579526"/>
                  <a:pt x="1373068" y="2579526"/>
                </a:cubicBezTo>
                <a:cubicBezTo>
                  <a:pt x="1361515" y="2579526"/>
                  <a:pt x="1352139" y="2575257"/>
                  <a:pt x="1344939" y="2566718"/>
                </a:cubicBezTo>
                <a:cubicBezTo>
                  <a:pt x="1338744" y="2559183"/>
                  <a:pt x="1334893" y="2549556"/>
                  <a:pt x="1333386" y="2537836"/>
                </a:cubicBezTo>
                <a:cubicBezTo>
                  <a:pt x="1340250" y="2537166"/>
                  <a:pt x="1355319" y="2536915"/>
                  <a:pt x="1378593" y="2537082"/>
                </a:cubicBezTo>
                <a:cubicBezTo>
                  <a:pt x="1393327" y="2537082"/>
                  <a:pt x="1412749" y="2537333"/>
                  <a:pt x="1436859" y="2537836"/>
                </a:cubicBezTo>
                <a:lnTo>
                  <a:pt x="1437361" y="2529799"/>
                </a:lnTo>
                <a:cubicBezTo>
                  <a:pt x="1437361" y="2510042"/>
                  <a:pt x="1432003" y="2493466"/>
                  <a:pt x="1421288" y="2480072"/>
                </a:cubicBezTo>
                <a:cubicBezTo>
                  <a:pt x="1409568" y="2465338"/>
                  <a:pt x="1393494" y="2457971"/>
                  <a:pt x="1373068" y="2457971"/>
                </a:cubicBezTo>
                <a:close/>
                <a:moveTo>
                  <a:pt x="1219914" y="2457971"/>
                </a:moveTo>
                <a:cubicBezTo>
                  <a:pt x="1199487" y="2457971"/>
                  <a:pt x="1183498" y="2465338"/>
                  <a:pt x="1171945" y="2480072"/>
                </a:cubicBezTo>
                <a:cubicBezTo>
                  <a:pt x="1161731" y="2493299"/>
                  <a:pt x="1156625" y="2509875"/>
                  <a:pt x="1156625" y="2529799"/>
                </a:cubicBezTo>
                <a:cubicBezTo>
                  <a:pt x="1156625" y="2549388"/>
                  <a:pt x="1161731" y="2565797"/>
                  <a:pt x="1171945" y="2579024"/>
                </a:cubicBezTo>
                <a:cubicBezTo>
                  <a:pt x="1183498" y="2593758"/>
                  <a:pt x="1199487" y="2601125"/>
                  <a:pt x="1219914" y="2601125"/>
                </a:cubicBezTo>
                <a:cubicBezTo>
                  <a:pt x="1240173" y="2601125"/>
                  <a:pt x="1256079" y="2593758"/>
                  <a:pt x="1267632" y="2579024"/>
                </a:cubicBezTo>
                <a:cubicBezTo>
                  <a:pt x="1278013" y="2565797"/>
                  <a:pt x="1283203" y="2549388"/>
                  <a:pt x="1283203" y="2529799"/>
                </a:cubicBezTo>
                <a:cubicBezTo>
                  <a:pt x="1283203" y="2509875"/>
                  <a:pt x="1278013" y="2493299"/>
                  <a:pt x="1267632" y="2480072"/>
                </a:cubicBezTo>
                <a:cubicBezTo>
                  <a:pt x="1256079" y="2465338"/>
                  <a:pt x="1240173" y="2457971"/>
                  <a:pt x="1219914" y="2457971"/>
                </a:cubicBezTo>
                <a:close/>
                <a:moveTo>
                  <a:pt x="496014" y="2457971"/>
                </a:moveTo>
                <a:cubicBezTo>
                  <a:pt x="475587" y="2457971"/>
                  <a:pt x="459598" y="2465338"/>
                  <a:pt x="448045" y="2480072"/>
                </a:cubicBezTo>
                <a:cubicBezTo>
                  <a:pt x="437832" y="2493299"/>
                  <a:pt x="432725" y="2509875"/>
                  <a:pt x="432725" y="2529799"/>
                </a:cubicBezTo>
                <a:cubicBezTo>
                  <a:pt x="432725" y="2549388"/>
                  <a:pt x="437832" y="2565797"/>
                  <a:pt x="448045" y="2579024"/>
                </a:cubicBezTo>
                <a:cubicBezTo>
                  <a:pt x="459598" y="2593758"/>
                  <a:pt x="475587" y="2601125"/>
                  <a:pt x="496014" y="2601125"/>
                </a:cubicBezTo>
                <a:cubicBezTo>
                  <a:pt x="516273" y="2601125"/>
                  <a:pt x="532180" y="2593758"/>
                  <a:pt x="543732" y="2579024"/>
                </a:cubicBezTo>
                <a:cubicBezTo>
                  <a:pt x="554113" y="2565797"/>
                  <a:pt x="559304" y="2549388"/>
                  <a:pt x="559304" y="2529799"/>
                </a:cubicBezTo>
                <a:cubicBezTo>
                  <a:pt x="559304" y="2509875"/>
                  <a:pt x="554113" y="2493299"/>
                  <a:pt x="543732" y="2480072"/>
                </a:cubicBezTo>
                <a:cubicBezTo>
                  <a:pt x="532180" y="2465338"/>
                  <a:pt x="516273" y="2457971"/>
                  <a:pt x="496014" y="2457971"/>
                </a:cubicBezTo>
                <a:close/>
                <a:moveTo>
                  <a:pt x="374524" y="2413769"/>
                </a:moveTo>
                <a:cubicBezTo>
                  <a:pt x="371510" y="2413769"/>
                  <a:pt x="368831" y="2414941"/>
                  <a:pt x="366487" y="2417285"/>
                </a:cubicBezTo>
                <a:cubicBezTo>
                  <a:pt x="361297" y="2421806"/>
                  <a:pt x="355772" y="2425489"/>
                  <a:pt x="349911" y="2428335"/>
                </a:cubicBezTo>
                <a:cubicBezTo>
                  <a:pt x="346228" y="2429842"/>
                  <a:pt x="340452" y="2431768"/>
                  <a:pt x="332582" y="2434112"/>
                </a:cubicBezTo>
                <a:lnTo>
                  <a:pt x="327810" y="2435870"/>
                </a:lnTo>
                <a:cubicBezTo>
                  <a:pt x="320778" y="2437879"/>
                  <a:pt x="315002" y="2439972"/>
                  <a:pt x="310481" y="2442149"/>
                </a:cubicBezTo>
                <a:cubicBezTo>
                  <a:pt x="303114" y="2445832"/>
                  <a:pt x="296836" y="2450353"/>
                  <a:pt x="291645" y="2455711"/>
                </a:cubicBezTo>
                <a:cubicBezTo>
                  <a:pt x="285283" y="2462408"/>
                  <a:pt x="280344" y="2470612"/>
                  <a:pt x="276827" y="2480323"/>
                </a:cubicBezTo>
                <a:cubicBezTo>
                  <a:pt x="272809" y="2491541"/>
                  <a:pt x="270800" y="2504935"/>
                  <a:pt x="270800" y="2520507"/>
                </a:cubicBezTo>
                <a:cubicBezTo>
                  <a:pt x="270800" y="2546626"/>
                  <a:pt x="275907" y="2566299"/>
                  <a:pt x="286120" y="2579526"/>
                </a:cubicBezTo>
                <a:cubicBezTo>
                  <a:pt x="297003" y="2593925"/>
                  <a:pt x="313914" y="2601125"/>
                  <a:pt x="336852" y="2601125"/>
                </a:cubicBezTo>
                <a:cubicBezTo>
                  <a:pt x="354934" y="2601125"/>
                  <a:pt x="369668" y="2595432"/>
                  <a:pt x="381054" y="2584047"/>
                </a:cubicBezTo>
                <a:cubicBezTo>
                  <a:pt x="392774" y="2572661"/>
                  <a:pt x="398634" y="2557760"/>
                  <a:pt x="398634" y="2539343"/>
                </a:cubicBezTo>
                <a:cubicBezTo>
                  <a:pt x="398634" y="2519418"/>
                  <a:pt x="392774" y="2503680"/>
                  <a:pt x="381054" y="2492127"/>
                </a:cubicBezTo>
                <a:cubicBezTo>
                  <a:pt x="370003" y="2481076"/>
                  <a:pt x="355437" y="2475551"/>
                  <a:pt x="337354" y="2475551"/>
                </a:cubicBezTo>
                <a:cubicBezTo>
                  <a:pt x="327978" y="2475551"/>
                  <a:pt x="319606" y="2477142"/>
                  <a:pt x="312239" y="2480323"/>
                </a:cubicBezTo>
                <a:cubicBezTo>
                  <a:pt x="305709" y="2483337"/>
                  <a:pt x="299598" y="2487774"/>
                  <a:pt x="293906" y="2493634"/>
                </a:cubicBezTo>
                <a:cubicBezTo>
                  <a:pt x="295580" y="2481746"/>
                  <a:pt x="300184" y="2472789"/>
                  <a:pt x="307719" y="2466761"/>
                </a:cubicBezTo>
                <a:cubicBezTo>
                  <a:pt x="312407" y="2462910"/>
                  <a:pt x="320611" y="2459143"/>
                  <a:pt x="332331" y="2455459"/>
                </a:cubicBezTo>
                <a:lnTo>
                  <a:pt x="342628" y="2451943"/>
                </a:lnTo>
                <a:cubicBezTo>
                  <a:pt x="352004" y="2449097"/>
                  <a:pt x="358869" y="2446753"/>
                  <a:pt x="363222" y="2444911"/>
                </a:cubicBezTo>
                <a:cubicBezTo>
                  <a:pt x="370589" y="2441395"/>
                  <a:pt x="376784" y="2437126"/>
                  <a:pt x="381807" y="2432103"/>
                </a:cubicBezTo>
                <a:cubicBezTo>
                  <a:pt x="384151" y="2429424"/>
                  <a:pt x="385239" y="2426577"/>
                  <a:pt x="385072" y="2423564"/>
                </a:cubicBezTo>
                <a:cubicBezTo>
                  <a:pt x="385072" y="2420885"/>
                  <a:pt x="383984" y="2418624"/>
                  <a:pt x="381807" y="2416783"/>
                </a:cubicBezTo>
                <a:cubicBezTo>
                  <a:pt x="379798" y="2414773"/>
                  <a:pt x="377370" y="2413769"/>
                  <a:pt x="374524" y="2413769"/>
                </a:cubicBezTo>
                <a:close/>
                <a:moveTo>
                  <a:pt x="1980622" y="2226506"/>
                </a:moveTo>
                <a:lnTo>
                  <a:pt x="2004230" y="2226506"/>
                </a:lnTo>
                <a:cubicBezTo>
                  <a:pt x="2012099" y="2226506"/>
                  <a:pt x="2018294" y="2228264"/>
                  <a:pt x="2022815" y="2231780"/>
                </a:cubicBezTo>
                <a:cubicBezTo>
                  <a:pt x="2027502" y="2235464"/>
                  <a:pt x="2029847" y="2240654"/>
                  <a:pt x="2029847" y="2247351"/>
                </a:cubicBezTo>
                <a:cubicBezTo>
                  <a:pt x="2029847" y="2256058"/>
                  <a:pt x="2028005" y="2262169"/>
                  <a:pt x="2024321" y="2265685"/>
                </a:cubicBezTo>
                <a:cubicBezTo>
                  <a:pt x="2021307" y="2268699"/>
                  <a:pt x="2016536" y="2270206"/>
                  <a:pt x="2010006" y="2270206"/>
                </a:cubicBezTo>
                <a:lnTo>
                  <a:pt x="1980622" y="2270206"/>
                </a:lnTo>
                <a:close/>
                <a:moveTo>
                  <a:pt x="336601" y="2222739"/>
                </a:moveTo>
                <a:cubicBezTo>
                  <a:pt x="339112" y="2222739"/>
                  <a:pt x="343131" y="2222906"/>
                  <a:pt x="348656" y="2223241"/>
                </a:cubicBezTo>
                <a:cubicBezTo>
                  <a:pt x="354348" y="2223743"/>
                  <a:pt x="359623" y="2224329"/>
                  <a:pt x="364478" y="2224999"/>
                </a:cubicBezTo>
                <a:lnTo>
                  <a:pt x="364478" y="2252876"/>
                </a:lnTo>
                <a:cubicBezTo>
                  <a:pt x="359957" y="2258904"/>
                  <a:pt x="353846" y="2263927"/>
                  <a:pt x="346144" y="2267945"/>
                </a:cubicBezTo>
                <a:cubicBezTo>
                  <a:pt x="337605" y="2272466"/>
                  <a:pt x="328564" y="2274726"/>
                  <a:pt x="319020" y="2274726"/>
                </a:cubicBezTo>
                <a:cubicBezTo>
                  <a:pt x="311653" y="2274726"/>
                  <a:pt x="305710" y="2272382"/>
                  <a:pt x="301189" y="2267694"/>
                </a:cubicBezTo>
                <a:cubicBezTo>
                  <a:pt x="297003" y="2263173"/>
                  <a:pt x="294910" y="2257313"/>
                  <a:pt x="294910" y="2250114"/>
                </a:cubicBezTo>
                <a:cubicBezTo>
                  <a:pt x="294910" y="2242579"/>
                  <a:pt x="297757" y="2236468"/>
                  <a:pt x="303449" y="2231780"/>
                </a:cubicBezTo>
                <a:cubicBezTo>
                  <a:pt x="310816" y="2225752"/>
                  <a:pt x="321867" y="2222739"/>
                  <a:pt x="336601" y="2222739"/>
                </a:cubicBezTo>
                <a:close/>
                <a:moveTo>
                  <a:pt x="3754316" y="2174769"/>
                </a:moveTo>
                <a:cubicBezTo>
                  <a:pt x="3765367" y="2174769"/>
                  <a:pt x="3774408" y="2178537"/>
                  <a:pt x="3781440" y="2186071"/>
                </a:cubicBezTo>
                <a:cubicBezTo>
                  <a:pt x="3787300" y="2192434"/>
                  <a:pt x="3791151" y="2200638"/>
                  <a:pt x="3792993" y="2210684"/>
                </a:cubicBezTo>
                <a:cubicBezTo>
                  <a:pt x="3780101" y="2211186"/>
                  <a:pt x="3767292" y="2211437"/>
                  <a:pt x="3754567" y="2211437"/>
                </a:cubicBezTo>
                <a:cubicBezTo>
                  <a:pt x="3743517" y="2211437"/>
                  <a:pt x="3730625" y="2211186"/>
                  <a:pt x="3715891" y="2210684"/>
                </a:cubicBezTo>
                <a:cubicBezTo>
                  <a:pt x="3717565" y="2200470"/>
                  <a:pt x="3721416" y="2192182"/>
                  <a:pt x="3727443" y="2185820"/>
                </a:cubicBezTo>
                <a:cubicBezTo>
                  <a:pt x="3734308" y="2178453"/>
                  <a:pt x="3743266" y="2174769"/>
                  <a:pt x="3754316" y="2174769"/>
                </a:cubicBezTo>
                <a:close/>
                <a:moveTo>
                  <a:pt x="3601916" y="2174769"/>
                </a:moveTo>
                <a:cubicBezTo>
                  <a:pt x="3612967" y="2174769"/>
                  <a:pt x="3622008" y="2178537"/>
                  <a:pt x="3629040" y="2186071"/>
                </a:cubicBezTo>
                <a:cubicBezTo>
                  <a:pt x="3634900" y="2192434"/>
                  <a:pt x="3638751" y="2200638"/>
                  <a:pt x="3640593" y="2210684"/>
                </a:cubicBezTo>
                <a:cubicBezTo>
                  <a:pt x="3627701" y="2211186"/>
                  <a:pt x="3614892" y="2211437"/>
                  <a:pt x="3602167" y="2211437"/>
                </a:cubicBezTo>
                <a:cubicBezTo>
                  <a:pt x="3591117" y="2211437"/>
                  <a:pt x="3578225" y="2211186"/>
                  <a:pt x="3563491" y="2210684"/>
                </a:cubicBezTo>
                <a:cubicBezTo>
                  <a:pt x="3565165" y="2200470"/>
                  <a:pt x="3569016" y="2192182"/>
                  <a:pt x="3575043" y="2185820"/>
                </a:cubicBezTo>
                <a:cubicBezTo>
                  <a:pt x="3581908" y="2178453"/>
                  <a:pt x="3590866" y="2174769"/>
                  <a:pt x="3601916" y="2174769"/>
                </a:cubicBezTo>
                <a:close/>
                <a:moveTo>
                  <a:pt x="1853857" y="2174769"/>
                </a:moveTo>
                <a:cubicBezTo>
                  <a:pt x="1865578" y="2174769"/>
                  <a:pt x="1874870" y="2179458"/>
                  <a:pt x="1881735" y="2188834"/>
                </a:cubicBezTo>
                <a:cubicBezTo>
                  <a:pt x="1887929" y="2197540"/>
                  <a:pt x="1891027" y="2208674"/>
                  <a:pt x="1891027" y="2222236"/>
                </a:cubicBezTo>
                <a:cubicBezTo>
                  <a:pt x="1891027" y="2235631"/>
                  <a:pt x="1887929" y="2246598"/>
                  <a:pt x="1881735" y="2255137"/>
                </a:cubicBezTo>
                <a:cubicBezTo>
                  <a:pt x="1874870" y="2264680"/>
                  <a:pt x="1865578" y="2269452"/>
                  <a:pt x="1853857" y="2269452"/>
                </a:cubicBezTo>
                <a:cubicBezTo>
                  <a:pt x="1841802" y="2269452"/>
                  <a:pt x="1832426" y="2264680"/>
                  <a:pt x="1825729" y="2255137"/>
                </a:cubicBezTo>
                <a:cubicBezTo>
                  <a:pt x="1819534" y="2246598"/>
                  <a:pt x="1816436" y="2235631"/>
                  <a:pt x="1816436" y="2222236"/>
                </a:cubicBezTo>
                <a:cubicBezTo>
                  <a:pt x="1816436" y="2208674"/>
                  <a:pt x="1819534" y="2197540"/>
                  <a:pt x="1825729" y="2188834"/>
                </a:cubicBezTo>
                <a:cubicBezTo>
                  <a:pt x="1832426" y="2179458"/>
                  <a:pt x="1841802" y="2174769"/>
                  <a:pt x="1853857" y="2174769"/>
                </a:cubicBezTo>
                <a:close/>
                <a:moveTo>
                  <a:pt x="1182568" y="2174769"/>
                </a:moveTo>
                <a:cubicBezTo>
                  <a:pt x="1193618" y="2174769"/>
                  <a:pt x="1202659" y="2178537"/>
                  <a:pt x="1209692" y="2186071"/>
                </a:cubicBezTo>
                <a:cubicBezTo>
                  <a:pt x="1215552" y="2192434"/>
                  <a:pt x="1219403" y="2200638"/>
                  <a:pt x="1221244" y="2210684"/>
                </a:cubicBezTo>
                <a:cubicBezTo>
                  <a:pt x="1208352" y="2211186"/>
                  <a:pt x="1195544" y="2211437"/>
                  <a:pt x="1182819" y="2211437"/>
                </a:cubicBezTo>
                <a:cubicBezTo>
                  <a:pt x="1171768" y="2211437"/>
                  <a:pt x="1158876" y="2211186"/>
                  <a:pt x="1144142" y="2210684"/>
                </a:cubicBezTo>
                <a:cubicBezTo>
                  <a:pt x="1145816" y="2200470"/>
                  <a:pt x="1149667" y="2192182"/>
                  <a:pt x="1155695" y="2185820"/>
                </a:cubicBezTo>
                <a:cubicBezTo>
                  <a:pt x="1162560" y="2178453"/>
                  <a:pt x="1171517" y="2174769"/>
                  <a:pt x="1182568" y="2174769"/>
                </a:cubicBezTo>
                <a:close/>
                <a:moveTo>
                  <a:pt x="520357" y="2174769"/>
                </a:moveTo>
                <a:cubicBezTo>
                  <a:pt x="532077" y="2174769"/>
                  <a:pt x="541370" y="2179458"/>
                  <a:pt x="548234" y="2188834"/>
                </a:cubicBezTo>
                <a:cubicBezTo>
                  <a:pt x="554430" y="2197540"/>
                  <a:pt x="557527" y="2208674"/>
                  <a:pt x="557527" y="2222236"/>
                </a:cubicBezTo>
                <a:cubicBezTo>
                  <a:pt x="557527" y="2235631"/>
                  <a:pt x="554430" y="2246598"/>
                  <a:pt x="548234" y="2255137"/>
                </a:cubicBezTo>
                <a:cubicBezTo>
                  <a:pt x="541370" y="2264680"/>
                  <a:pt x="532077" y="2269452"/>
                  <a:pt x="520357" y="2269452"/>
                </a:cubicBezTo>
                <a:cubicBezTo>
                  <a:pt x="508302" y="2269452"/>
                  <a:pt x="498926" y="2264680"/>
                  <a:pt x="492228" y="2255137"/>
                </a:cubicBezTo>
                <a:cubicBezTo>
                  <a:pt x="486033" y="2246598"/>
                  <a:pt x="482936" y="2235631"/>
                  <a:pt x="482936" y="2222236"/>
                </a:cubicBezTo>
                <a:cubicBezTo>
                  <a:pt x="482936" y="2208674"/>
                  <a:pt x="486033" y="2197540"/>
                  <a:pt x="492228" y="2188834"/>
                </a:cubicBezTo>
                <a:cubicBezTo>
                  <a:pt x="498926" y="2179458"/>
                  <a:pt x="508302" y="2174769"/>
                  <a:pt x="520357" y="2174769"/>
                </a:cubicBezTo>
                <a:close/>
                <a:moveTo>
                  <a:pt x="3167403" y="2157440"/>
                </a:moveTo>
                <a:cubicBezTo>
                  <a:pt x="3165227" y="2157106"/>
                  <a:pt x="3163552" y="2158026"/>
                  <a:pt x="3162380" y="2160203"/>
                </a:cubicBezTo>
                <a:cubicBezTo>
                  <a:pt x="3161376" y="2162212"/>
                  <a:pt x="3160873" y="2164807"/>
                  <a:pt x="3160873" y="2167989"/>
                </a:cubicBezTo>
                <a:cubicBezTo>
                  <a:pt x="3160873" y="2171002"/>
                  <a:pt x="3161376" y="2173597"/>
                  <a:pt x="3162380" y="2175774"/>
                </a:cubicBezTo>
                <a:cubicBezTo>
                  <a:pt x="3163552" y="2178118"/>
                  <a:pt x="3165227" y="2179207"/>
                  <a:pt x="3167403" y="2179039"/>
                </a:cubicBezTo>
                <a:cubicBezTo>
                  <a:pt x="3172426" y="2178369"/>
                  <a:pt x="3176361" y="2178369"/>
                  <a:pt x="3179207" y="2179039"/>
                </a:cubicBezTo>
                <a:cubicBezTo>
                  <a:pt x="3182723" y="2179709"/>
                  <a:pt x="3184481" y="2181299"/>
                  <a:pt x="3184481" y="2183811"/>
                </a:cubicBezTo>
                <a:lnTo>
                  <a:pt x="3184481" y="2267192"/>
                </a:lnTo>
                <a:cubicBezTo>
                  <a:pt x="3184481" y="2269369"/>
                  <a:pt x="3182723" y="2270624"/>
                  <a:pt x="3179207" y="2270959"/>
                </a:cubicBezTo>
                <a:cubicBezTo>
                  <a:pt x="3176863" y="2271126"/>
                  <a:pt x="3172928" y="2270959"/>
                  <a:pt x="3167403" y="2270457"/>
                </a:cubicBezTo>
                <a:cubicBezTo>
                  <a:pt x="3165394" y="2269954"/>
                  <a:pt x="3163720" y="2270875"/>
                  <a:pt x="3162380" y="2273219"/>
                </a:cubicBezTo>
                <a:cubicBezTo>
                  <a:pt x="3161376" y="2275229"/>
                  <a:pt x="3160873" y="2277824"/>
                  <a:pt x="3160873" y="2281005"/>
                </a:cubicBezTo>
                <a:cubicBezTo>
                  <a:pt x="3160873" y="2284186"/>
                  <a:pt x="3161376" y="2286865"/>
                  <a:pt x="3162380" y="2289042"/>
                </a:cubicBezTo>
                <a:cubicBezTo>
                  <a:pt x="3163720" y="2291386"/>
                  <a:pt x="3165394" y="2292390"/>
                  <a:pt x="3167403" y="2292055"/>
                </a:cubicBezTo>
                <a:cubicBezTo>
                  <a:pt x="3179458" y="2291386"/>
                  <a:pt x="3189169" y="2291051"/>
                  <a:pt x="3196536" y="2291051"/>
                </a:cubicBezTo>
                <a:cubicBezTo>
                  <a:pt x="3205243" y="2291051"/>
                  <a:pt x="3213363" y="2291386"/>
                  <a:pt x="3220898" y="2292055"/>
                </a:cubicBezTo>
                <a:cubicBezTo>
                  <a:pt x="3223242" y="2292223"/>
                  <a:pt x="3225167" y="2291134"/>
                  <a:pt x="3226674" y="2288790"/>
                </a:cubicBezTo>
                <a:cubicBezTo>
                  <a:pt x="3228013" y="2286614"/>
                  <a:pt x="3228683" y="2284019"/>
                  <a:pt x="3228683" y="2281005"/>
                </a:cubicBezTo>
                <a:cubicBezTo>
                  <a:pt x="3228683" y="2277991"/>
                  <a:pt x="3228013" y="2275480"/>
                  <a:pt x="3226674" y="2273471"/>
                </a:cubicBezTo>
                <a:cubicBezTo>
                  <a:pt x="3225167" y="2271126"/>
                  <a:pt x="3223242" y="2270122"/>
                  <a:pt x="3220898" y="2270457"/>
                </a:cubicBezTo>
                <a:lnTo>
                  <a:pt x="3218386" y="2270457"/>
                </a:lnTo>
                <a:cubicBezTo>
                  <a:pt x="3214200" y="2270959"/>
                  <a:pt x="3211521" y="2271043"/>
                  <a:pt x="3210349" y="2270708"/>
                </a:cubicBezTo>
                <a:cubicBezTo>
                  <a:pt x="3208508" y="2270373"/>
                  <a:pt x="3207587" y="2269201"/>
                  <a:pt x="3207587" y="2267192"/>
                </a:cubicBezTo>
                <a:lnTo>
                  <a:pt x="3273890" y="2206414"/>
                </a:lnTo>
                <a:lnTo>
                  <a:pt x="3273890" y="2268196"/>
                </a:lnTo>
                <a:cubicBezTo>
                  <a:pt x="3273890" y="2270038"/>
                  <a:pt x="3272801" y="2271043"/>
                  <a:pt x="3270625" y="2271210"/>
                </a:cubicBezTo>
                <a:cubicBezTo>
                  <a:pt x="3269285" y="2271378"/>
                  <a:pt x="3266272" y="2271126"/>
                  <a:pt x="3261584" y="2270457"/>
                </a:cubicBezTo>
                <a:cubicBezTo>
                  <a:pt x="3259072" y="2269787"/>
                  <a:pt x="3257063" y="2270624"/>
                  <a:pt x="3255556" y="2272968"/>
                </a:cubicBezTo>
                <a:cubicBezTo>
                  <a:pt x="3254217" y="2274977"/>
                  <a:pt x="3253547" y="2277573"/>
                  <a:pt x="3253547" y="2280754"/>
                </a:cubicBezTo>
                <a:cubicBezTo>
                  <a:pt x="3253547" y="2284102"/>
                  <a:pt x="3254217" y="2286865"/>
                  <a:pt x="3255556" y="2289042"/>
                </a:cubicBezTo>
                <a:cubicBezTo>
                  <a:pt x="3257063" y="2291386"/>
                  <a:pt x="3259072" y="2292390"/>
                  <a:pt x="3261584" y="2292055"/>
                </a:cubicBezTo>
                <a:cubicBezTo>
                  <a:pt x="3269620" y="2291386"/>
                  <a:pt x="3277992" y="2291051"/>
                  <a:pt x="3286698" y="2291051"/>
                </a:cubicBezTo>
                <a:cubicBezTo>
                  <a:pt x="3295572" y="2291051"/>
                  <a:pt x="3304279" y="2291386"/>
                  <a:pt x="3312818" y="2292055"/>
                </a:cubicBezTo>
                <a:cubicBezTo>
                  <a:pt x="3315162" y="2292725"/>
                  <a:pt x="3317087" y="2291888"/>
                  <a:pt x="3318594" y="2289544"/>
                </a:cubicBezTo>
                <a:cubicBezTo>
                  <a:pt x="3319766" y="2287535"/>
                  <a:pt x="3320352" y="2284856"/>
                  <a:pt x="3320352" y="2281507"/>
                </a:cubicBezTo>
                <a:cubicBezTo>
                  <a:pt x="3320352" y="2278159"/>
                  <a:pt x="3319766" y="2275396"/>
                  <a:pt x="3318594" y="2273219"/>
                </a:cubicBezTo>
                <a:cubicBezTo>
                  <a:pt x="3317087" y="2270875"/>
                  <a:pt x="3315162" y="2269954"/>
                  <a:pt x="3312818" y="2270457"/>
                </a:cubicBezTo>
                <a:cubicBezTo>
                  <a:pt x="3307627" y="2271126"/>
                  <a:pt x="3303860" y="2271378"/>
                  <a:pt x="3301516" y="2271210"/>
                </a:cubicBezTo>
                <a:cubicBezTo>
                  <a:pt x="3298502" y="2270875"/>
                  <a:pt x="3296995" y="2269871"/>
                  <a:pt x="3296995" y="2268196"/>
                </a:cubicBezTo>
                <a:lnTo>
                  <a:pt x="3296995" y="2182806"/>
                </a:lnTo>
                <a:cubicBezTo>
                  <a:pt x="3296995" y="2180964"/>
                  <a:pt x="3298251" y="2179792"/>
                  <a:pt x="3300763" y="2179290"/>
                </a:cubicBezTo>
                <a:cubicBezTo>
                  <a:pt x="3302269" y="2178955"/>
                  <a:pt x="3305367" y="2178788"/>
                  <a:pt x="3310055" y="2178788"/>
                </a:cubicBezTo>
                <a:lnTo>
                  <a:pt x="3312818" y="2179039"/>
                </a:lnTo>
                <a:cubicBezTo>
                  <a:pt x="3315162" y="2179207"/>
                  <a:pt x="3317087" y="2178118"/>
                  <a:pt x="3318594" y="2175774"/>
                </a:cubicBezTo>
                <a:cubicBezTo>
                  <a:pt x="3319766" y="2173765"/>
                  <a:pt x="3320352" y="2171170"/>
                  <a:pt x="3320352" y="2167989"/>
                </a:cubicBezTo>
                <a:cubicBezTo>
                  <a:pt x="3320352" y="2164807"/>
                  <a:pt x="3319766" y="2162212"/>
                  <a:pt x="3318594" y="2160203"/>
                </a:cubicBezTo>
                <a:cubicBezTo>
                  <a:pt x="3317087" y="2157859"/>
                  <a:pt x="3315162" y="2156938"/>
                  <a:pt x="3312818" y="2157440"/>
                </a:cubicBezTo>
                <a:cubicBezTo>
                  <a:pt x="3301767" y="2158110"/>
                  <a:pt x="3292726" y="2158445"/>
                  <a:pt x="3285694" y="2158445"/>
                </a:cubicBezTo>
                <a:cubicBezTo>
                  <a:pt x="3278829" y="2158445"/>
                  <a:pt x="3270792" y="2158110"/>
                  <a:pt x="3261584" y="2157440"/>
                </a:cubicBezTo>
                <a:cubicBezTo>
                  <a:pt x="3259072" y="2156938"/>
                  <a:pt x="3257063" y="2157859"/>
                  <a:pt x="3255556" y="2160203"/>
                </a:cubicBezTo>
                <a:cubicBezTo>
                  <a:pt x="3254217" y="2162212"/>
                  <a:pt x="3253547" y="2164807"/>
                  <a:pt x="3253547" y="2167989"/>
                </a:cubicBezTo>
                <a:cubicBezTo>
                  <a:pt x="3253547" y="2171170"/>
                  <a:pt x="3254217" y="2173765"/>
                  <a:pt x="3255556" y="2175774"/>
                </a:cubicBezTo>
                <a:cubicBezTo>
                  <a:pt x="3257063" y="2178118"/>
                  <a:pt x="3259072" y="2179207"/>
                  <a:pt x="3261584" y="2179039"/>
                </a:cubicBezTo>
                <a:lnTo>
                  <a:pt x="3263844" y="2178788"/>
                </a:lnTo>
                <a:cubicBezTo>
                  <a:pt x="3267695" y="2178788"/>
                  <a:pt x="3270206" y="2178955"/>
                  <a:pt x="3271378" y="2179290"/>
                </a:cubicBezTo>
                <a:cubicBezTo>
                  <a:pt x="3273053" y="2179792"/>
                  <a:pt x="3273890" y="2180964"/>
                  <a:pt x="3273890" y="2182806"/>
                </a:cubicBezTo>
                <a:lnTo>
                  <a:pt x="3207587" y="2243584"/>
                </a:lnTo>
                <a:lnTo>
                  <a:pt x="3207587" y="2183811"/>
                </a:lnTo>
                <a:cubicBezTo>
                  <a:pt x="3207587" y="2181467"/>
                  <a:pt x="3208508" y="2180044"/>
                  <a:pt x="3210349" y="2179541"/>
                </a:cubicBezTo>
                <a:cubicBezTo>
                  <a:pt x="3211689" y="2179039"/>
                  <a:pt x="3214452" y="2178788"/>
                  <a:pt x="3218637" y="2178788"/>
                </a:cubicBezTo>
                <a:lnTo>
                  <a:pt x="3220898" y="2179039"/>
                </a:lnTo>
                <a:cubicBezTo>
                  <a:pt x="3223242" y="2179207"/>
                  <a:pt x="3225167" y="2178034"/>
                  <a:pt x="3226674" y="2175523"/>
                </a:cubicBezTo>
                <a:cubicBezTo>
                  <a:pt x="3228013" y="2173346"/>
                  <a:pt x="3228683" y="2170751"/>
                  <a:pt x="3228683" y="2167737"/>
                </a:cubicBezTo>
                <a:cubicBezTo>
                  <a:pt x="3228683" y="2164556"/>
                  <a:pt x="3228013" y="2161961"/>
                  <a:pt x="3226674" y="2159952"/>
                </a:cubicBezTo>
                <a:cubicBezTo>
                  <a:pt x="3225167" y="2157775"/>
                  <a:pt x="3223242" y="2156938"/>
                  <a:pt x="3220898" y="2157440"/>
                </a:cubicBezTo>
                <a:cubicBezTo>
                  <a:pt x="3214870" y="2158277"/>
                  <a:pt x="3206917" y="2158696"/>
                  <a:pt x="3197039" y="2158696"/>
                </a:cubicBezTo>
                <a:cubicBezTo>
                  <a:pt x="3187662" y="2158696"/>
                  <a:pt x="3177784" y="2158277"/>
                  <a:pt x="3167403" y="2157440"/>
                </a:cubicBezTo>
                <a:close/>
                <a:moveTo>
                  <a:pt x="1603798" y="2157440"/>
                </a:moveTo>
                <a:cubicBezTo>
                  <a:pt x="1601454" y="2156938"/>
                  <a:pt x="1599696" y="2157859"/>
                  <a:pt x="1598524" y="2160203"/>
                </a:cubicBezTo>
                <a:cubicBezTo>
                  <a:pt x="1597352" y="2162212"/>
                  <a:pt x="1596766" y="2164807"/>
                  <a:pt x="1596766" y="2167989"/>
                </a:cubicBezTo>
                <a:cubicBezTo>
                  <a:pt x="1596766" y="2171170"/>
                  <a:pt x="1597352" y="2173765"/>
                  <a:pt x="1598524" y="2175774"/>
                </a:cubicBezTo>
                <a:cubicBezTo>
                  <a:pt x="1599696" y="2178118"/>
                  <a:pt x="1601454" y="2179039"/>
                  <a:pt x="1603798" y="2178537"/>
                </a:cubicBezTo>
                <a:cubicBezTo>
                  <a:pt x="1609491" y="2178537"/>
                  <a:pt x="1613258" y="2178872"/>
                  <a:pt x="1615100" y="2179541"/>
                </a:cubicBezTo>
                <a:cubicBezTo>
                  <a:pt x="1617108" y="2180378"/>
                  <a:pt x="1618783" y="2182388"/>
                  <a:pt x="1620123" y="2185569"/>
                </a:cubicBezTo>
                <a:lnTo>
                  <a:pt x="1656288" y="2278996"/>
                </a:lnTo>
                <a:lnTo>
                  <a:pt x="1644987" y="2301348"/>
                </a:lnTo>
                <a:cubicBezTo>
                  <a:pt x="1643646" y="2303859"/>
                  <a:pt x="1640131" y="2305366"/>
                  <a:pt x="1634439" y="2305868"/>
                </a:cubicBezTo>
                <a:cubicBezTo>
                  <a:pt x="1631089" y="2306203"/>
                  <a:pt x="1625731" y="2306203"/>
                  <a:pt x="1618365" y="2305868"/>
                </a:cubicBezTo>
                <a:lnTo>
                  <a:pt x="1610830" y="2305617"/>
                </a:lnTo>
                <a:cubicBezTo>
                  <a:pt x="1608653" y="2305115"/>
                  <a:pt x="1606979" y="2305952"/>
                  <a:pt x="1605807" y="2308129"/>
                </a:cubicBezTo>
                <a:cubicBezTo>
                  <a:pt x="1604635" y="2310305"/>
                  <a:pt x="1604049" y="2312984"/>
                  <a:pt x="1604049" y="2316166"/>
                </a:cubicBezTo>
                <a:cubicBezTo>
                  <a:pt x="1604049" y="2319347"/>
                  <a:pt x="1604635" y="2322026"/>
                  <a:pt x="1605807" y="2324202"/>
                </a:cubicBezTo>
                <a:cubicBezTo>
                  <a:pt x="1606979" y="2326546"/>
                  <a:pt x="1608653" y="2327635"/>
                  <a:pt x="1610830" y="2327467"/>
                </a:cubicBezTo>
                <a:cubicBezTo>
                  <a:pt x="1622551" y="2326630"/>
                  <a:pt x="1634103" y="2326211"/>
                  <a:pt x="1645489" y="2326211"/>
                </a:cubicBezTo>
                <a:cubicBezTo>
                  <a:pt x="1656874" y="2326211"/>
                  <a:pt x="1670185" y="2326630"/>
                  <a:pt x="1685421" y="2327467"/>
                </a:cubicBezTo>
                <a:cubicBezTo>
                  <a:pt x="1687932" y="2327635"/>
                  <a:pt x="1689942" y="2326546"/>
                  <a:pt x="1691449" y="2324202"/>
                </a:cubicBezTo>
                <a:cubicBezTo>
                  <a:pt x="1692788" y="2322026"/>
                  <a:pt x="1693458" y="2319347"/>
                  <a:pt x="1693458" y="2316166"/>
                </a:cubicBezTo>
                <a:cubicBezTo>
                  <a:pt x="1693458" y="2312984"/>
                  <a:pt x="1692788" y="2310389"/>
                  <a:pt x="1691449" y="2308380"/>
                </a:cubicBezTo>
                <a:cubicBezTo>
                  <a:pt x="1689942" y="2306036"/>
                  <a:pt x="1687932" y="2305115"/>
                  <a:pt x="1685421" y="2305617"/>
                </a:cubicBezTo>
                <a:cubicBezTo>
                  <a:pt x="1678054" y="2306287"/>
                  <a:pt x="1673533" y="2306287"/>
                  <a:pt x="1671859" y="2305617"/>
                </a:cubicBezTo>
                <a:cubicBezTo>
                  <a:pt x="1669850" y="2304780"/>
                  <a:pt x="1669766" y="2302604"/>
                  <a:pt x="1671608" y="2299087"/>
                </a:cubicBezTo>
                <a:lnTo>
                  <a:pt x="1730376" y="2185569"/>
                </a:lnTo>
                <a:cubicBezTo>
                  <a:pt x="1731381" y="2182723"/>
                  <a:pt x="1733055" y="2180797"/>
                  <a:pt x="1735399" y="2179792"/>
                </a:cubicBezTo>
                <a:cubicBezTo>
                  <a:pt x="1737743" y="2178620"/>
                  <a:pt x="1741259" y="2178202"/>
                  <a:pt x="1745947" y="2178537"/>
                </a:cubicBezTo>
                <a:cubicBezTo>
                  <a:pt x="1748291" y="2178872"/>
                  <a:pt x="1750217" y="2177867"/>
                  <a:pt x="1751724" y="2175523"/>
                </a:cubicBezTo>
                <a:cubicBezTo>
                  <a:pt x="1753063" y="2173346"/>
                  <a:pt x="1753733" y="2170667"/>
                  <a:pt x="1753733" y="2167486"/>
                </a:cubicBezTo>
                <a:cubicBezTo>
                  <a:pt x="1753733" y="2164305"/>
                  <a:pt x="1753063" y="2161710"/>
                  <a:pt x="1751724" y="2159701"/>
                </a:cubicBezTo>
                <a:cubicBezTo>
                  <a:pt x="1750217" y="2157524"/>
                  <a:pt x="1748291" y="2156771"/>
                  <a:pt x="1745947" y="2157440"/>
                </a:cubicBezTo>
                <a:cubicBezTo>
                  <a:pt x="1738246" y="2158110"/>
                  <a:pt x="1729958" y="2158445"/>
                  <a:pt x="1721084" y="2158445"/>
                </a:cubicBezTo>
                <a:cubicBezTo>
                  <a:pt x="1711540" y="2158612"/>
                  <a:pt x="1702164" y="2158277"/>
                  <a:pt x="1692955" y="2157440"/>
                </a:cubicBezTo>
                <a:cubicBezTo>
                  <a:pt x="1690444" y="2156938"/>
                  <a:pt x="1688518" y="2157859"/>
                  <a:pt x="1687179" y="2160203"/>
                </a:cubicBezTo>
                <a:cubicBezTo>
                  <a:pt x="1686007" y="2162212"/>
                  <a:pt x="1685421" y="2164807"/>
                  <a:pt x="1685421" y="2167989"/>
                </a:cubicBezTo>
                <a:cubicBezTo>
                  <a:pt x="1685421" y="2171170"/>
                  <a:pt x="1686007" y="2173765"/>
                  <a:pt x="1687179" y="2175774"/>
                </a:cubicBezTo>
                <a:cubicBezTo>
                  <a:pt x="1688518" y="2177951"/>
                  <a:pt x="1690444" y="2178872"/>
                  <a:pt x="1692955" y="2178537"/>
                </a:cubicBezTo>
                <a:cubicBezTo>
                  <a:pt x="1698648" y="2178537"/>
                  <a:pt x="1702248" y="2178955"/>
                  <a:pt x="1703755" y="2179792"/>
                </a:cubicBezTo>
                <a:cubicBezTo>
                  <a:pt x="1705262" y="2180630"/>
                  <a:pt x="1705513" y="2182555"/>
                  <a:pt x="1704508" y="2185569"/>
                </a:cubicBezTo>
                <a:lnTo>
                  <a:pt x="1670604" y="2251621"/>
                </a:lnTo>
                <a:lnTo>
                  <a:pt x="1644987" y="2185569"/>
                </a:lnTo>
                <a:cubicBezTo>
                  <a:pt x="1643480" y="2182388"/>
                  <a:pt x="1643396" y="2180378"/>
                  <a:pt x="1644735" y="2179541"/>
                </a:cubicBezTo>
                <a:cubicBezTo>
                  <a:pt x="1645907" y="2178872"/>
                  <a:pt x="1649423" y="2178537"/>
                  <a:pt x="1655283" y="2178537"/>
                </a:cubicBezTo>
                <a:cubicBezTo>
                  <a:pt x="1657795" y="2179039"/>
                  <a:pt x="1659804" y="2178202"/>
                  <a:pt x="1661311" y="2176025"/>
                </a:cubicBezTo>
                <a:cubicBezTo>
                  <a:pt x="1662817" y="2174016"/>
                  <a:pt x="1663571" y="2171421"/>
                  <a:pt x="1663571" y="2168240"/>
                </a:cubicBezTo>
                <a:cubicBezTo>
                  <a:pt x="1663571" y="2165059"/>
                  <a:pt x="1662817" y="2162380"/>
                  <a:pt x="1661311" y="2160203"/>
                </a:cubicBezTo>
                <a:cubicBezTo>
                  <a:pt x="1659804" y="2157859"/>
                  <a:pt x="1657795" y="2156938"/>
                  <a:pt x="1655283" y="2157440"/>
                </a:cubicBezTo>
                <a:lnTo>
                  <a:pt x="1642475" y="2157691"/>
                </a:lnTo>
                <a:cubicBezTo>
                  <a:pt x="1635443" y="2158026"/>
                  <a:pt x="1629917" y="2158194"/>
                  <a:pt x="1625899" y="2158194"/>
                </a:cubicBezTo>
                <a:cubicBezTo>
                  <a:pt x="1619536" y="2158194"/>
                  <a:pt x="1612169" y="2157943"/>
                  <a:pt x="1603798" y="2157440"/>
                </a:cubicBezTo>
                <a:close/>
                <a:moveTo>
                  <a:pt x="776630" y="2157440"/>
                </a:moveTo>
                <a:cubicBezTo>
                  <a:pt x="774453" y="2157106"/>
                  <a:pt x="772779" y="2158026"/>
                  <a:pt x="771607" y="2160203"/>
                </a:cubicBezTo>
                <a:cubicBezTo>
                  <a:pt x="770602" y="2162212"/>
                  <a:pt x="770100" y="2164807"/>
                  <a:pt x="770100" y="2167989"/>
                </a:cubicBezTo>
                <a:cubicBezTo>
                  <a:pt x="770100" y="2171002"/>
                  <a:pt x="770602" y="2173597"/>
                  <a:pt x="771607" y="2175774"/>
                </a:cubicBezTo>
                <a:cubicBezTo>
                  <a:pt x="772779" y="2178118"/>
                  <a:pt x="774453" y="2179207"/>
                  <a:pt x="776630" y="2179039"/>
                </a:cubicBezTo>
                <a:cubicBezTo>
                  <a:pt x="781653" y="2178369"/>
                  <a:pt x="785588" y="2178369"/>
                  <a:pt x="788434" y="2179039"/>
                </a:cubicBezTo>
                <a:cubicBezTo>
                  <a:pt x="791950" y="2179709"/>
                  <a:pt x="793708" y="2181299"/>
                  <a:pt x="793708" y="2183811"/>
                </a:cubicBezTo>
                <a:lnTo>
                  <a:pt x="793708" y="2267192"/>
                </a:lnTo>
                <a:cubicBezTo>
                  <a:pt x="793708" y="2269369"/>
                  <a:pt x="791950" y="2270624"/>
                  <a:pt x="788434" y="2270959"/>
                </a:cubicBezTo>
                <a:cubicBezTo>
                  <a:pt x="786090" y="2271126"/>
                  <a:pt x="782155" y="2270959"/>
                  <a:pt x="776630" y="2270457"/>
                </a:cubicBezTo>
                <a:cubicBezTo>
                  <a:pt x="774621" y="2269954"/>
                  <a:pt x="772946" y="2270875"/>
                  <a:pt x="771607" y="2273219"/>
                </a:cubicBezTo>
                <a:cubicBezTo>
                  <a:pt x="770602" y="2275229"/>
                  <a:pt x="770100" y="2277824"/>
                  <a:pt x="770100" y="2281005"/>
                </a:cubicBezTo>
                <a:cubicBezTo>
                  <a:pt x="770100" y="2284186"/>
                  <a:pt x="770602" y="2286865"/>
                  <a:pt x="771607" y="2289042"/>
                </a:cubicBezTo>
                <a:cubicBezTo>
                  <a:pt x="772946" y="2291386"/>
                  <a:pt x="774621" y="2292390"/>
                  <a:pt x="776630" y="2292055"/>
                </a:cubicBezTo>
                <a:cubicBezTo>
                  <a:pt x="788685" y="2291386"/>
                  <a:pt x="798396" y="2291051"/>
                  <a:pt x="805763" y="2291051"/>
                </a:cubicBezTo>
                <a:cubicBezTo>
                  <a:pt x="814470" y="2291051"/>
                  <a:pt x="822590" y="2291386"/>
                  <a:pt x="830124" y="2292055"/>
                </a:cubicBezTo>
                <a:cubicBezTo>
                  <a:pt x="832468" y="2292223"/>
                  <a:pt x="834394" y="2291134"/>
                  <a:pt x="835901" y="2288790"/>
                </a:cubicBezTo>
                <a:cubicBezTo>
                  <a:pt x="837240" y="2286614"/>
                  <a:pt x="837910" y="2284019"/>
                  <a:pt x="837910" y="2281005"/>
                </a:cubicBezTo>
                <a:cubicBezTo>
                  <a:pt x="837910" y="2277991"/>
                  <a:pt x="837240" y="2275480"/>
                  <a:pt x="835901" y="2273471"/>
                </a:cubicBezTo>
                <a:cubicBezTo>
                  <a:pt x="834394" y="2271126"/>
                  <a:pt x="832468" y="2270122"/>
                  <a:pt x="830124" y="2270457"/>
                </a:cubicBezTo>
                <a:lnTo>
                  <a:pt x="827613" y="2270457"/>
                </a:lnTo>
                <a:cubicBezTo>
                  <a:pt x="823427" y="2270959"/>
                  <a:pt x="820748" y="2271043"/>
                  <a:pt x="819576" y="2270708"/>
                </a:cubicBezTo>
                <a:cubicBezTo>
                  <a:pt x="817734" y="2270373"/>
                  <a:pt x="816814" y="2269201"/>
                  <a:pt x="816814" y="2267192"/>
                </a:cubicBezTo>
                <a:lnTo>
                  <a:pt x="883116" y="2206414"/>
                </a:lnTo>
                <a:lnTo>
                  <a:pt x="883116" y="2268196"/>
                </a:lnTo>
                <a:cubicBezTo>
                  <a:pt x="883116" y="2270038"/>
                  <a:pt x="882028" y="2271043"/>
                  <a:pt x="879852" y="2271210"/>
                </a:cubicBezTo>
                <a:cubicBezTo>
                  <a:pt x="878512" y="2271378"/>
                  <a:pt x="875498" y="2271126"/>
                  <a:pt x="870810" y="2270457"/>
                </a:cubicBezTo>
                <a:cubicBezTo>
                  <a:pt x="868299" y="2269787"/>
                  <a:pt x="866290" y="2270624"/>
                  <a:pt x="864783" y="2272968"/>
                </a:cubicBezTo>
                <a:cubicBezTo>
                  <a:pt x="863443" y="2274977"/>
                  <a:pt x="862774" y="2277573"/>
                  <a:pt x="862774" y="2280754"/>
                </a:cubicBezTo>
                <a:cubicBezTo>
                  <a:pt x="862774" y="2284102"/>
                  <a:pt x="863443" y="2286865"/>
                  <a:pt x="864783" y="2289042"/>
                </a:cubicBezTo>
                <a:cubicBezTo>
                  <a:pt x="866290" y="2291386"/>
                  <a:pt x="868299" y="2292390"/>
                  <a:pt x="870810" y="2292055"/>
                </a:cubicBezTo>
                <a:cubicBezTo>
                  <a:pt x="878847" y="2291386"/>
                  <a:pt x="887218" y="2291051"/>
                  <a:pt x="895925" y="2291051"/>
                </a:cubicBezTo>
                <a:cubicBezTo>
                  <a:pt x="904799" y="2291051"/>
                  <a:pt x="913505" y="2291386"/>
                  <a:pt x="922044" y="2292055"/>
                </a:cubicBezTo>
                <a:cubicBezTo>
                  <a:pt x="924388" y="2292725"/>
                  <a:pt x="926314" y="2291888"/>
                  <a:pt x="927821" y="2289544"/>
                </a:cubicBezTo>
                <a:cubicBezTo>
                  <a:pt x="928993" y="2287535"/>
                  <a:pt x="929578" y="2284856"/>
                  <a:pt x="929578" y="2281507"/>
                </a:cubicBezTo>
                <a:cubicBezTo>
                  <a:pt x="929578" y="2278159"/>
                  <a:pt x="928993" y="2275396"/>
                  <a:pt x="927821" y="2273219"/>
                </a:cubicBezTo>
                <a:cubicBezTo>
                  <a:pt x="926314" y="2270875"/>
                  <a:pt x="924388" y="2269954"/>
                  <a:pt x="922044" y="2270457"/>
                </a:cubicBezTo>
                <a:cubicBezTo>
                  <a:pt x="916854" y="2271126"/>
                  <a:pt x="913087" y="2271378"/>
                  <a:pt x="910742" y="2271210"/>
                </a:cubicBezTo>
                <a:cubicBezTo>
                  <a:pt x="907729" y="2270875"/>
                  <a:pt x="906222" y="2269871"/>
                  <a:pt x="906222" y="2268196"/>
                </a:cubicBezTo>
                <a:lnTo>
                  <a:pt x="906222" y="2182806"/>
                </a:lnTo>
                <a:cubicBezTo>
                  <a:pt x="906222" y="2180964"/>
                  <a:pt x="907477" y="2179792"/>
                  <a:pt x="909989" y="2179290"/>
                </a:cubicBezTo>
                <a:cubicBezTo>
                  <a:pt x="911496" y="2178955"/>
                  <a:pt x="914593" y="2178788"/>
                  <a:pt x="919282" y="2178788"/>
                </a:cubicBezTo>
                <a:lnTo>
                  <a:pt x="922044" y="2179039"/>
                </a:lnTo>
                <a:cubicBezTo>
                  <a:pt x="924388" y="2179207"/>
                  <a:pt x="926314" y="2178118"/>
                  <a:pt x="927821" y="2175774"/>
                </a:cubicBezTo>
                <a:cubicBezTo>
                  <a:pt x="928993" y="2173765"/>
                  <a:pt x="929578" y="2171170"/>
                  <a:pt x="929578" y="2167989"/>
                </a:cubicBezTo>
                <a:cubicBezTo>
                  <a:pt x="929578" y="2164807"/>
                  <a:pt x="928993" y="2162212"/>
                  <a:pt x="927821" y="2160203"/>
                </a:cubicBezTo>
                <a:cubicBezTo>
                  <a:pt x="926314" y="2157859"/>
                  <a:pt x="924388" y="2156938"/>
                  <a:pt x="922044" y="2157440"/>
                </a:cubicBezTo>
                <a:cubicBezTo>
                  <a:pt x="910993" y="2158110"/>
                  <a:pt x="901952" y="2158445"/>
                  <a:pt x="894920" y="2158445"/>
                </a:cubicBezTo>
                <a:cubicBezTo>
                  <a:pt x="888056" y="2158445"/>
                  <a:pt x="880019" y="2158110"/>
                  <a:pt x="870810" y="2157440"/>
                </a:cubicBezTo>
                <a:cubicBezTo>
                  <a:pt x="868299" y="2156938"/>
                  <a:pt x="866290" y="2157859"/>
                  <a:pt x="864783" y="2160203"/>
                </a:cubicBezTo>
                <a:cubicBezTo>
                  <a:pt x="863443" y="2162212"/>
                  <a:pt x="862774" y="2164807"/>
                  <a:pt x="862774" y="2167989"/>
                </a:cubicBezTo>
                <a:cubicBezTo>
                  <a:pt x="862774" y="2171170"/>
                  <a:pt x="863443" y="2173765"/>
                  <a:pt x="864783" y="2175774"/>
                </a:cubicBezTo>
                <a:cubicBezTo>
                  <a:pt x="866290" y="2178118"/>
                  <a:pt x="868299" y="2179207"/>
                  <a:pt x="870810" y="2179039"/>
                </a:cubicBezTo>
                <a:lnTo>
                  <a:pt x="873070" y="2178788"/>
                </a:lnTo>
                <a:cubicBezTo>
                  <a:pt x="876921" y="2178788"/>
                  <a:pt x="879433" y="2178955"/>
                  <a:pt x="880605" y="2179290"/>
                </a:cubicBezTo>
                <a:cubicBezTo>
                  <a:pt x="882279" y="2179792"/>
                  <a:pt x="883116" y="2180964"/>
                  <a:pt x="883116" y="2182806"/>
                </a:cubicBezTo>
                <a:lnTo>
                  <a:pt x="816814" y="2243584"/>
                </a:lnTo>
                <a:lnTo>
                  <a:pt x="816814" y="2183811"/>
                </a:lnTo>
                <a:cubicBezTo>
                  <a:pt x="816814" y="2181467"/>
                  <a:pt x="817734" y="2180044"/>
                  <a:pt x="819576" y="2179541"/>
                </a:cubicBezTo>
                <a:cubicBezTo>
                  <a:pt x="820916" y="2179039"/>
                  <a:pt x="823678" y="2178788"/>
                  <a:pt x="827864" y="2178788"/>
                </a:cubicBezTo>
                <a:lnTo>
                  <a:pt x="830124" y="2179039"/>
                </a:lnTo>
                <a:cubicBezTo>
                  <a:pt x="832468" y="2179207"/>
                  <a:pt x="834394" y="2178034"/>
                  <a:pt x="835901" y="2175523"/>
                </a:cubicBezTo>
                <a:cubicBezTo>
                  <a:pt x="837240" y="2173346"/>
                  <a:pt x="837910" y="2170751"/>
                  <a:pt x="837910" y="2167737"/>
                </a:cubicBezTo>
                <a:cubicBezTo>
                  <a:pt x="837910" y="2164556"/>
                  <a:pt x="837240" y="2161961"/>
                  <a:pt x="835901" y="2159952"/>
                </a:cubicBezTo>
                <a:cubicBezTo>
                  <a:pt x="834394" y="2157775"/>
                  <a:pt x="832468" y="2156938"/>
                  <a:pt x="830124" y="2157440"/>
                </a:cubicBezTo>
                <a:cubicBezTo>
                  <a:pt x="824097" y="2158277"/>
                  <a:pt x="816144" y="2158696"/>
                  <a:pt x="806265" y="2158696"/>
                </a:cubicBezTo>
                <a:cubicBezTo>
                  <a:pt x="796889" y="2158696"/>
                  <a:pt x="787011" y="2158277"/>
                  <a:pt x="776630" y="2157440"/>
                </a:cubicBezTo>
                <a:close/>
                <a:moveTo>
                  <a:pt x="3352648" y="2157189"/>
                </a:moveTo>
                <a:cubicBezTo>
                  <a:pt x="3350639" y="2157022"/>
                  <a:pt x="3349048" y="2158110"/>
                  <a:pt x="3347876" y="2160454"/>
                </a:cubicBezTo>
                <a:cubicBezTo>
                  <a:pt x="3346871" y="2162463"/>
                  <a:pt x="3346369" y="2165059"/>
                  <a:pt x="3346369" y="2168240"/>
                </a:cubicBezTo>
                <a:cubicBezTo>
                  <a:pt x="3346369" y="2171254"/>
                  <a:pt x="3346788" y="2173849"/>
                  <a:pt x="3347625" y="2176025"/>
                </a:cubicBezTo>
                <a:cubicBezTo>
                  <a:pt x="3348797" y="2178537"/>
                  <a:pt x="3350304" y="2179792"/>
                  <a:pt x="3352145" y="2179792"/>
                </a:cubicBezTo>
                <a:lnTo>
                  <a:pt x="3354406" y="2179541"/>
                </a:lnTo>
                <a:cubicBezTo>
                  <a:pt x="3357085" y="2179374"/>
                  <a:pt x="3358926" y="2179458"/>
                  <a:pt x="3359931" y="2179792"/>
                </a:cubicBezTo>
                <a:cubicBezTo>
                  <a:pt x="3361773" y="2180295"/>
                  <a:pt x="3362694" y="2181383"/>
                  <a:pt x="3362694" y="2183057"/>
                </a:cubicBezTo>
                <a:lnTo>
                  <a:pt x="3362694" y="2263676"/>
                </a:lnTo>
                <a:cubicBezTo>
                  <a:pt x="3362694" y="2266522"/>
                  <a:pt x="3361103" y="2268448"/>
                  <a:pt x="3357922" y="2269452"/>
                </a:cubicBezTo>
                <a:cubicBezTo>
                  <a:pt x="3355745" y="2270122"/>
                  <a:pt x="3353485" y="2270206"/>
                  <a:pt x="3351141" y="2269703"/>
                </a:cubicBezTo>
                <a:cubicBezTo>
                  <a:pt x="3349467" y="2269369"/>
                  <a:pt x="3348211" y="2270373"/>
                  <a:pt x="3347374" y="2272717"/>
                </a:cubicBezTo>
                <a:cubicBezTo>
                  <a:pt x="3346536" y="2274894"/>
                  <a:pt x="3346202" y="2277573"/>
                  <a:pt x="3346369" y="2280754"/>
                </a:cubicBezTo>
                <a:cubicBezTo>
                  <a:pt x="3346536" y="2283935"/>
                  <a:pt x="3347206" y="2286614"/>
                  <a:pt x="3348378" y="2288790"/>
                </a:cubicBezTo>
                <a:cubicBezTo>
                  <a:pt x="3349550" y="2291134"/>
                  <a:pt x="3351057" y="2292139"/>
                  <a:pt x="3352899" y="2291804"/>
                </a:cubicBezTo>
                <a:cubicBezTo>
                  <a:pt x="3359261" y="2291134"/>
                  <a:pt x="3366461" y="2290800"/>
                  <a:pt x="3374498" y="2290800"/>
                </a:cubicBezTo>
                <a:cubicBezTo>
                  <a:pt x="3382702" y="2290800"/>
                  <a:pt x="3390236" y="2291218"/>
                  <a:pt x="3397101" y="2292055"/>
                </a:cubicBezTo>
                <a:cubicBezTo>
                  <a:pt x="3398943" y="2292055"/>
                  <a:pt x="3400449" y="2290883"/>
                  <a:pt x="3401621" y="2288539"/>
                </a:cubicBezTo>
                <a:cubicBezTo>
                  <a:pt x="3402459" y="2286363"/>
                  <a:pt x="3402877" y="2283684"/>
                  <a:pt x="3402877" y="2280503"/>
                </a:cubicBezTo>
                <a:cubicBezTo>
                  <a:pt x="3402710" y="2277322"/>
                  <a:pt x="3402124" y="2274642"/>
                  <a:pt x="3401119" y="2272466"/>
                </a:cubicBezTo>
                <a:cubicBezTo>
                  <a:pt x="3400115" y="2269954"/>
                  <a:pt x="3398775" y="2268866"/>
                  <a:pt x="3397101" y="2269201"/>
                </a:cubicBezTo>
                <a:cubicBezTo>
                  <a:pt x="3392915" y="2269536"/>
                  <a:pt x="3390152" y="2269452"/>
                  <a:pt x="3388813" y="2268950"/>
                </a:cubicBezTo>
                <a:cubicBezTo>
                  <a:pt x="3386804" y="2268113"/>
                  <a:pt x="3385799" y="2266271"/>
                  <a:pt x="3385799" y="2263425"/>
                </a:cubicBezTo>
                <a:lnTo>
                  <a:pt x="3385799" y="2202396"/>
                </a:lnTo>
                <a:lnTo>
                  <a:pt x="3412421" y="2260913"/>
                </a:lnTo>
                <a:cubicBezTo>
                  <a:pt x="3414932" y="2266103"/>
                  <a:pt x="3418448" y="2268699"/>
                  <a:pt x="3422969" y="2268699"/>
                </a:cubicBezTo>
                <a:cubicBezTo>
                  <a:pt x="3427322" y="2268699"/>
                  <a:pt x="3430922" y="2266103"/>
                  <a:pt x="3433768" y="2260913"/>
                </a:cubicBezTo>
                <a:lnTo>
                  <a:pt x="3460139" y="2202396"/>
                </a:lnTo>
                <a:lnTo>
                  <a:pt x="3460139" y="2267443"/>
                </a:lnTo>
                <a:cubicBezTo>
                  <a:pt x="3460139" y="2268950"/>
                  <a:pt x="3458465" y="2269787"/>
                  <a:pt x="3455116" y="2269954"/>
                </a:cubicBezTo>
                <a:cubicBezTo>
                  <a:pt x="3453442" y="2269954"/>
                  <a:pt x="3450512" y="2269787"/>
                  <a:pt x="3446326" y="2269452"/>
                </a:cubicBezTo>
                <a:lnTo>
                  <a:pt x="3445321" y="2269452"/>
                </a:lnTo>
                <a:cubicBezTo>
                  <a:pt x="3441303" y="2269954"/>
                  <a:pt x="3439461" y="2273805"/>
                  <a:pt x="3439796" y="2281005"/>
                </a:cubicBezTo>
                <a:cubicBezTo>
                  <a:pt x="3440131" y="2288372"/>
                  <a:pt x="3442307" y="2292055"/>
                  <a:pt x="3446326" y="2292055"/>
                </a:cubicBezTo>
                <a:cubicBezTo>
                  <a:pt x="3454865" y="2291553"/>
                  <a:pt x="3463487" y="2291302"/>
                  <a:pt x="3472194" y="2291302"/>
                </a:cubicBezTo>
                <a:cubicBezTo>
                  <a:pt x="3480733" y="2291302"/>
                  <a:pt x="3488853" y="2291553"/>
                  <a:pt x="3496555" y="2292055"/>
                </a:cubicBezTo>
                <a:cubicBezTo>
                  <a:pt x="3498564" y="2292055"/>
                  <a:pt x="3500155" y="2290800"/>
                  <a:pt x="3501327" y="2288288"/>
                </a:cubicBezTo>
                <a:cubicBezTo>
                  <a:pt x="3502332" y="2286279"/>
                  <a:pt x="3502834" y="2283684"/>
                  <a:pt x="3502834" y="2280503"/>
                </a:cubicBezTo>
                <a:cubicBezTo>
                  <a:pt x="3502834" y="2277322"/>
                  <a:pt x="3502332" y="2274642"/>
                  <a:pt x="3501327" y="2272466"/>
                </a:cubicBezTo>
                <a:cubicBezTo>
                  <a:pt x="3500490" y="2270289"/>
                  <a:pt x="3499402" y="2269369"/>
                  <a:pt x="3498062" y="2269703"/>
                </a:cubicBezTo>
                <a:cubicBezTo>
                  <a:pt x="3493541" y="2270373"/>
                  <a:pt x="3490277" y="2270624"/>
                  <a:pt x="3488267" y="2270457"/>
                </a:cubicBezTo>
                <a:cubicBezTo>
                  <a:pt x="3484919" y="2270289"/>
                  <a:pt x="3483244" y="2269201"/>
                  <a:pt x="3483244" y="2267192"/>
                </a:cubicBezTo>
                <a:lnTo>
                  <a:pt x="3483244" y="2183057"/>
                </a:lnTo>
                <a:cubicBezTo>
                  <a:pt x="3483244" y="2181216"/>
                  <a:pt x="3484751" y="2180044"/>
                  <a:pt x="3487765" y="2179541"/>
                </a:cubicBezTo>
                <a:cubicBezTo>
                  <a:pt x="3490109" y="2179207"/>
                  <a:pt x="3492704" y="2179290"/>
                  <a:pt x="3495551" y="2179792"/>
                </a:cubicBezTo>
                <a:cubicBezTo>
                  <a:pt x="3498062" y="2180295"/>
                  <a:pt x="3499988" y="2179374"/>
                  <a:pt x="3501327" y="2177030"/>
                </a:cubicBezTo>
                <a:cubicBezTo>
                  <a:pt x="3502499" y="2175021"/>
                  <a:pt x="3503001" y="2172342"/>
                  <a:pt x="3502834" y="2168993"/>
                </a:cubicBezTo>
                <a:cubicBezTo>
                  <a:pt x="3502834" y="2165812"/>
                  <a:pt x="3502332" y="2163049"/>
                  <a:pt x="3501327" y="2160705"/>
                </a:cubicBezTo>
                <a:cubicBezTo>
                  <a:pt x="3500155" y="2158194"/>
                  <a:pt x="3498816" y="2157106"/>
                  <a:pt x="3497309" y="2157440"/>
                </a:cubicBezTo>
                <a:cubicBezTo>
                  <a:pt x="3490277" y="2157943"/>
                  <a:pt x="3484668" y="2158110"/>
                  <a:pt x="3480482" y="2157943"/>
                </a:cubicBezTo>
                <a:cubicBezTo>
                  <a:pt x="3475961" y="2157943"/>
                  <a:pt x="3471273" y="2157691"/>
                  <a:pt x="3466418" y="2157189"/>
                </a:cubicBezTo>
                <a:cubicBezTo>
                  <a:pt x="3462232" y="2156854"/>
                  <a:pt x="3459302" y="2157440"/>
                  <a:pt x="3457627" y="2158947"/>
                </a:cubicBezTo>
                <a:cubicBezTo>
                  <a:pt x="3456455" y="2159784"/>
                  <a:pt x="3455283" y="2161710"/>
                  <a:pt x="3454111" y="2164724"/>
                </a:cubicBezTo>
                <a:lnTo>
                  <a:pt x="3452604" y="2168491"/>
                </a:lnTo>
                <a:lnTo>
                  <a:pt x="3424727" y="2233789"/>
                </a:lnTo>
                <a:cubicBezTo>
                  <a:pt x="3424225" y="2235296"/>
                  <a:pt x="3423639" y="2236049"/>
                  <a:pt x="3422969" y="2236049"/>
                </a:cubicBezTo>
                <a:cubicBezTo>
                  <a:pt x="3422467" y="2236049"/>
                  <a:pt x="3421881" y="2235296"/>
                  <a:pt x="3421211" y="2233789"/>
                </a:cubicBezTo>
                <a:lnTo>
                  <a:pt x="3393836" y="2169496"/>
                </a:lnTo>
                <a:lnTo>
                  <a:pt x="3392831" y="2167235"/>
                </a:lnTo>
                <a:cubicBezTo>
                  <a:pt x="3391157" y="2163552"/>
                  <a:pt x="3389734" y="2161040"/>
                  <a:pt x="3388562" y="2159701"/>
                </a:cubicBezTo>
                <a:cubicBezTo>
                  <a:pt x="3386385" y="2157691"/>
                  <a:pt x="3383623" y="2156854"/>
                  <a:pt x="3380274" y="2157189"/>
                </a:cubicBezTo>
                <a:cubicBezTo>
                  <a:pt x="3376088" y="2157691"/>
                  <a:pt x="3372070" y="2157943"/>
                  <a:pt x="3368219" y="2157943"/>
                </a:cubicBezTo>
                <a:cubicBezTo>
                  <a:pt x="3365707" y="2157943"/>
                  <a:pt x="3361019" y="2157691"/>
                  <a:pt x="3354155" y="2157189"/>
                </a:cubicBezTo>
                <a:close/>
                <a:moveTo>
                  <a:pt x="2060236" y="2157189"/>
                </a:moveTo>
                <a:cubicBezTo>
                  <a:pt x="2056887" y="2156687"/>
                  <a:pt x="2054208" y="2157608"/>
                  <a:pt x="2052199" y="2159952"/>
                </a:cubicBezTo>
                <a:cubicBezTo>
                  <a:pt x="2050525" y="2162128"/>
                  <a:pt x="2049687" y="2164807"/>
                  <a:pt x="2049687" y="2167989"/>
                </a:cubicBezTo>
                <a:cubicBezTo>
                  <a:pt x="2049687" y="2171337"/>
                  <a:pt x="2050525" y="2174016"/>
                  <a:pt x="2052199" y="2176025"/>
                </a:cubicBezTo>
                <a:cubicBezTo>
                  <a:pt x="2054208" y="2178369"/>
                  <a:pt x="2056887" y="2179290"/>
                  <a:pt x="2060236" y="2178788"/>
                </a:cubicBezTo>
                <a:lnTo>
                  <a:pt x="2065761" y="2178537"/>
                </a:lnTo>
                <a:cubicBezTo>
                  <a:pt x="2071286" y="2178369"/>
                  <a:pt x="2074802" y="2178453"/>
                  <a:pt x="2076309" y="2178788"/>
                </a:cubicBezTo>
                <a:cubicBezTo>
                  <a:pt x="2078653" y="2179290"/>
                  <a:pt x="2079825" y="2180797"/>
                  <a:pt x="2079825" y="2183309"/>
                </a:cubicBezTo>
                <a:lnTo>
                  <a:pt x="2079825" y="2266941"/>
                </a:lnTo>
                <a:cubicBezTo>
                  <a:pt x="2079825" y="2269787"/>
                  <a:pt x="2077397" y="2271378"/>
                  <a:pt x="2072542" y="2271713"/>
                </a:cubicBezTo>
                <a:cubicBezTo>
                  <a:pt x="2069528" y="2271880"/>
                  <a:pt x="2065426" y="2271461"/>
                  <a:pt x="2060236" y="2270457"/>
                </a:cubicBezTo>
                <a:cubicBezTo>
                  <a:pt x="2056887" y="2269954"/>
                  <a:pt x="2054208" y="2270875"/>
                  <a:pt x="2052199" y="2273219"/>
                </a:cubicBezTo>
                <a:cubicBezTo>
                  <a:pt x="2050525" y="2275229"/>
                  <a:pt x="2049687" y="2277907"/>
                  <a:pt x="2049687" y="2281256"/>
                </a:cubicBezTo>
                <a:cubicBezTo>
                  <a:pt x="2049687" y="2284437"/>
                  <a:pt x="2050525" y="2287116"/>
                  <a:pt x="2052199" y="2289293"/>
                </a:cubicBezTo>
                <a:cubicBezTo>
                  <a:pt x="2054208" y="2291637"/>
                  <a:pt x="2056887" y="2292558"/>
                  <a:pt x="2060236" y="2292055"/>
                </a:cubicBezTo>
                <a:cubicBezTo>
                  <a:pt x="2070282" y="2291386"/>
                  <a:pt x="2080662" y="2291051"/>
                  <a:pt x="2091378" y="2291051"/>
                </a:cubicBezTo>
                <a:cubicBezTo>
                  <a:pt x="2101924" y="2291051"/>
                  <a:pt x="2111133" y="2291386"/>
                  <a:pt x="2119002" y="2292055"/>
                </a:cubicBezTo>
                <a:cubicBezTo>
                  <a:pt x="2122686" y="2292558"/>
                  <a:pt x="2125616" y="2291637"/>
                  <a:pt x="2127792" y="2289293"/>
                </a:cubicBezTo>
                <a:cubicBezTo>
                  <a:pt x="2129801" y="2287116"/>
                  <a:pt x="2130806" y="2284437"/>
                  <a:pt x="2130806" y="2281256"/>
                </a:cubicBezTo>
                <a:cubicBezTo>
                  <a:pt x="2130806" y="2277907"/>
                  <a:pt x="2129801" y="2275229"/>
                  <a:pt x="2127792" y="2273219"/>
                </a:cubicBezTo>
                <a:cubicBezTo>
                  <a:pt x="2125616" y="2270875"/>
                  <a:pt x="2122686" y="2269954"/>
                  <a:pt x="2119002" y="2270457"/>
                </a:cubicBezTo>
                <a:lnTo>
                  <a:pt x="2114984" y="2270959"/>
                </a:lnTo>
                <a:cubicBezTo>
                  <a:pt x="2110128" y="2271629"/>
                  <a:pt x="2107031" y="2271796"/>
                  <a:pt x="2105691" y="2271461"/>
                </a:cubicBezTo>
                <a:cubicBezTo>
                  <a:pt x="2103849" y="2271126"/>
                  <a:pt x="2102928" y="2269620"/>
                  <a:pt x="2102929" y="2266941"/>
                </a:cubicBezTo>
                <a:lnTo>
                  <a:pt x="2102929" y="2183309"/>
                </a:lnTo>
                <a:cubicBezTo>
                  <a:pt x="2102928" y="2180797"/>
                  <a:pt x="2103598" y="2179290"/>
                  <a:pt x="2104938" y="2178788"/>
                </a:cubicBezTo>
                <a:cubicBezTo>
                  <a:pt x="2105942" y="2178453"/>
                  <a:pt x="2108705" y="2178369"/>
                  <a:pt x="2113226" y="2178537"/>
                </a:cubicBezTo>
                <a:lnTo>
                  <a:pt x="2119002" y="2178788"/>
                </a:lnTo>
                <a:cubicBezTo>
                  <a:pt x="2122686" y="2179290"/>
                  <a:pt x="2125616" y="2178369"/>
                  <a:pt x="2127792" y="2176025"/>
                </a:cubicBezTo>
                <a:cubicBezTo>
                  <a:pt x="2129801" y="2174016"/>
                  <a:pt x="2130806" y="2171337"/>
                  <a:pt x="2130806" y="2167989"/>
                </a:cubicBezTo>
                <a:cubicBezTo>
                  <a:pt x="2130806" y="2164807"/>
                  <a:pt x="2129801" y="2162128"/>
                  <a:pt x="2127792" y="2159952"/>
                </a:cubicBezTo>
                <a:cubicBezTo>
                  <a:pt x="2125616" y="2157608"/>
                  <a:pt x="2122686" y="2156687"/>
                  <a:pt x="2119002" y="2157189"/>
                </a:cubicBezTo>
                <a:cubicBezTo>
                  <a:pt x="2111970" y="2157859"/>
                  <a:pt x="2102343" y="2158194"/>
                  <a:pt x="2090122" y="2158194"/>
                </a:cubicBezTo>
                <a:cubicBezTo>
                  <a:pt x="2078067" y="2158194"/>
                  <a:pt x="2068105" y="2157859"/>
                  <a:pt x="2060236" y="2157189"/>
                </a:cubicBezTo>
                <a:close/>
                <a:moveTo>
                  <a:pt x="1948475" y="2157189"/>
                </a:moveTo>
                <a:cubicBezTo>
                  <a:pt x="1944624" y="2156854"/>
                  <a:pt x="1941527" y="2157859"/>
                  <a:pt x="1939182" y="2160203"/>
                </a:cubicBezTo>
                <a:cubicBezTo>
                  <a:pt x="1937173" y="2162212"/>
                  <a:pt x="1936169" y="2164807"/>
                  <a:pt x="1936169" y="2167989"/>
                </a:cubicBezTo>
                <a:cubicBezTo>
                  <a:pt x="1936169" y="2171002"/>
                  <a:pt x="1937173" y="2173597"/>
                  <a:pt x="1939182" y="2175774"/>
                </a:cubicBezTo>
                <a:cubicBezTo>
                  <a:pt x="1941527" y="2178118"/>
                  <a:pt x="1944624" y="2179207"/>
                  <a:pt x="1948475" y="2179039"/>
                </a:cubicBezTo>
                <a:cubicBezTo>
                  <a:pt x="1951321" y="2179039"/>
                  <a:pt x="1953414" y="2179458"/>
                  <a:pt x="1954754" y="2180295"/>
                </a:cubicBezTo>
                <a:cubicBezTo>
                  <a:pt x="1956596" y="2181299"/>
                  <a:pt x="1957516" y="2183476"/>
                  <a:pt x="1957516" y="2186825"/>
                </a:cubicBezTo>
                <a:lnTo>
                  <a:pt x="1957516" y="2259406"/>
                </a:lnTo>
                <a:cubicBezTo>
                  <a:pt x="1957516" y="2264262"/>
                  <a:pt x="1956177" y="2267443"/>
                  <a:pt x="1953498" y="2268950"/>
                </a:cubicBezTo>
                <a:cubicBezTo>
                  <a:pt x="1951488" y="2270122"/>
                  <a:pt x="1947972" y="2270540"/>
                  <a:pt x="1942950" y="2270206"/>
                </a:cubicBezTo>
                <a:cubicBezTo>
                  <a:pt x="1940941" y="2270038"/>
                  <a:pt x="1939350" y="2271126"/>
                  <a:pt x="1938178" y="2273471"/>
                </a:cubicBezTo>
                <a:cubicBezTo>
                  <a:pt x="1937173" y="2275814"/>
                  <a:pt x="1936671" y="2278577"/>
                  <a:pt x="1936671" y="2281758"/>
                </a:cubicBezTo>
                <a:cubicBezTo>
                  <a:pt x="1936671" y="2284940"/>
                  <a:pt x="1937257" y="2287535"/>
                  <a:pt x="1938429" y="2289544"/>
                </a:cubicBezTo>
                <a:cubicBezTo>
                  <a:pt x="1939769" y="2291888"/>
                  <a:pt x="1941527" y="2292976"/>
                  <a:pt x="1943703" y="2292809"/>
                </a:cubicBezTo>
                <a:cubicBezTo>
                  <a:pt x="1952577" y="2292307"/>
                  <a:pt x="1962205" y="2292055"/>
                  <a:pt x="1972585" y="2292055"/>
                </a:cubicBezTo>
                <a:cubicBezTo>
                  <a:pt x="1985645" y="2291888"/>
                  <a:pt x="1997867" y="2292139"/>
                  <a:pt x="2009253" y="2292809"/>
                </a:cubicBezTo>
                <a:cubicBezTo>
                  <a:pt x="2021475" y="2293646"/>
                  <a:pt x="2031772" y="2289711"/>
                  <a:pt x="2040144" y="2281005"/>
                </a:cubicBezTo>
                <a:cubicBezTo>
                  <a:pt x="2048682" y="2272298"/>
                  <a:pt x="2052952" y="2261248"/>
                  <a:pt x="2052952" y="2247853"/>
                </a:cubicBezTo>
                <a:cubicBezTo>
                  <a:pt x="2052952" y="2237473"/>
                  <a:pt x="2049102" y="2228013"/>
                  <a:pt x="2041400" y="2219474"/>
                </a:cubicBezTo>
                <a:cubicBezTo>
                  <a:pt x="2032526" y="2209595"/>
                  <a:pt x="2021224" y="2204656"/>
                  <a:pt x="2007495" y="2204656"/>
                </a:cubicBezTo>
                <a:lnTo>
                  <a:pt x="2000211" y="2204656"/>
                </a:lnTo>
                <a:cubicBezTo>
                  <a:pt x="1992174" y="2204656"/>
                  <a:pt x="1987068" y="2204321"/>
                  <a:pt x="1984891" y="2203651"/>
                </a:cubicBezTo>
                <a:cubicBezTo>
                  <a:pt x="1982045" y="2202479"/>
                  <a:pt x="1980622" y="2199633"/>
                  <a:pt x="1980622" y="2195113"/>
                </a:cubicBezTo>
                <a:lnTo>
                  <a:pt x="1980622" y="2186825"/>
                </a:lnTo>
                <a:cubicBezTo>
                  <a:pt x="1980622" y="2183309"/>
                  <a:pt x="1981627" y="2181132"/>
                  <a:pt x="1983636" y="2180295"/>
                </a:cubicBezTo>
                <a:cubicBezTo>
                  <a:pt x="1985310" y="2179458"/>
                  <a:pt x="1989077" y="2179039"/>
                  <a:pt x="1994937" y="2179039"/>
                </a:cubicBezTo>
                <a:cubicBezTo>
                  <a:pt x="1998788" y="2179207"/>
                  <a:pt x="2001886" y="2178202"/>
                  <a:pt x="2004230" y="2176025"/>
                </a:cubicBezTo>
                <a:cubicBezTo>
                  <a:pt x="2006239" y="2173849"/>
                  <a:pt x="2007244" y="2171254"/>
                  <a:pt x="2007244" y="2168240"/>
                </a:cubicBezTo>
                <a:cubicBezTo>
                  <a:pt x="2007244" y="2165059"/>
                  <a:pt x="2006239" y="2162463"/>
                  <a:pt x="2004230" y="2160454"/>
                </a:cubicBezTo>
                <a:cubicBezTo>
                  <a:pt x="2001886" y="2157943"/>
                  <a:pt x="1998788" y="2156854"/>
                  <a:pt x="1994937" y="2157189"/>
                </a:cubicBezTo>
                <a:cubicBezTo>
                  <a:pt x="1988575" y="2157357"/>
                  <a:pt x="1979952" y="2157440"/>
                  <a:pt x="1969069" y="2157440"/>
                </a:cubicBezTo>
                <a:cubicBezTo>
                  <a:pt x="1957349" y="2157608"/>
                  <a:pt x="1950484" y="2157524"/>
                  <a:pt x="1948475" y="2157189"/>
                </a:cubicBezTo>
                <a:close/>
                <a:moveTo>
                  <a:pt x="1282208" y="2157189"/>
                </a:moveTo>
                <a:cubicBezTo>
                  <a:pt x="1279864" y="2156687"/>
                  <a:pt x="1278106" y="2157524"/>
                  <a:pt x="1276934" y="2159701"/>
                </a:cubicBezTo>
                <a:cubicBezTo>
                  <a:pt x="1275762" y="2161877"/>
                  <a:pt x="1275176" y="2164556"/>
                  <a:pt x="1275176" y="2167737"/>
                </a:cubicBezTo>
                <a:cubicBezTo>
                  <a:pt x="1275176" y="2170919"/>
                  <a:pt x="1275762" y="2173514"/>
                  <a:pt x="1276934" y="2175523"/>
                </a:cubicBezTo>
                <a:cubicBezTo>
                  <a:pt x="1278106" y="2178034"/>
                  <a:pt x="1279864" y="2179123"/>
                  <a:pt x="1282208" y="2178788"/>
                </a:cubicBezTo>
                <a:cubicBezTo>
                  <a:pt x="1286394" y="2178286"/>
                  <a:pt x="1289826" y="2178369"/>
                  <a:pt x="1292505" y="2179039"/>
                </a:cubicBezTo>
                <a:cubicBezTo>
                  <a:pt x="1296524" y="2179876"/>
                  <a:pt x="1298533" y="2181634"/>
                  <a:pt x="1298533" y="2184313"/>
                </a:cubicBezTo>
                <a:lnTo>
                  <a:pt x="1298533" y="2267443"/>
                </a:lnTo>
                <a:cubicBezTo>
                  <a:pt x="1298533" y="2269285"/>
                  <a:pt x="1296524" y="2270457"/>
                  <a:pt x="1292505" y="2270959"/>
                </a:cubicBezTo>
                <a:cubicBezTo>
                  <a:pt x="1289156" y="2271126"/>
                  <a:pt x="1285724" y="2270792"/>
                  <a:pt x="1282208" y="2269954"/>
                </a:cubicBezTo>
                <a:cubicBezTo>
                  <a:pt x="1279864" y="2269452"/>
                  <a:pt x="1278106" y="2270457"/>
                  <a:pt x="1276934" y="2272968"/>
                </a:cubicBezTo>
                <a:cubicBezTo>
                  <a:pt x="1275762" y="2274977"/>
                  <a:pt x="1275176" y="2277573"/>
                  <a:pt x="1275176" y="2280754"/>
                </a:cubicBezTo>
                <a:cubicBezTo>
                  <a:pt x="1275176" y="2283935"/>
                  <a:pt x="1275762" y="2286614"/>
                  <a:pt x="1276934" y="2288790"/>
                </a:cubicBezTo>
                <a:cubicBezTo>
                  <a:pt x="1278106" y="2290967"/>
                  <a:pt x="1279864" y="2291888"/>
                  <a:pt x="1282208" y="2291553"/>
                </a:cubicBezTo>
                <a:cubicBezTo>
                  <a:pt x="1287399" y="2291218"/>
                  <a:pt x="1293426" y="2291051"/>
                  <a:pt x="1300291" y="2291051"/>
                </a:cubicBezTo>
                <a:cubicBezTo>
                  <a:pt x="1307155" y="2291051"/>
                  <a:pt x="1314271" y="2291218"/>
                  <a:pt x="1321638" y="2291553"/>
                </a:cubicBezTo>
                <a:lnTo>
                  <a:pt x="1321638" y="2240319"/>
                </a:lnTo>
                <a:lnTo>
                  <a:pt x="1339972" y="2225250"/>
                </a:lnTo>
                <a:lnTo>
                  <a:pt x="1365087" y="2261667"/>
                </a:lnTo>
                <a:cubicBezTo>
                  <a:pt x="1367264" y="2264513"/>
                  <a:pt x="1368268" y="2266773"/>
                  <a:pt x="1368101" y="2268448"/>
                </a:cubicBezTo>
                <a:cubicBezTo>
                  <a:pt x="1368101" y="2269954"/>
                  <a:pt x="1367096" y="2270457"/>
                  <a:pt x="1365087" y="2269954"/>
                </a:cubicBezTo>
                <a:cubicBezTo>
                  <a:pt x="1362575" y="2269452"/>
                  <a:pt x="1360482" y="2270373"/>
                  <a:pt x="1358808" y="2272717"/>
                </a:cubicBezTo>
                <a:cubicBezTo>
                  <a:pt x="1357469" y="2274894"/>
                  <a:pt x="1356715" y="2277489"/>
                  <a:pt x="1356548" y="2280503"/>
                </a:cubicBezTo>
                <a:cubicBezTo>
                  <a:pt x="1356548" y="2283684"/>
                  <a:pt x="1357217" y="2286279"/>
                  <a:pt x="1358557" y="2288288"/>
                </a:cubicBezTo>
                <a:cubicBezTo>
                  <a:pt x="1360231" y="2290632"/>
                  <a:pt x="1362659" y="2291721"/>
                  <a:pt x="1365840" y="2291553"/>
                </a:cubicBezTo>
                <a:cubicBezTo>
                  <a:pt x="1372370" y="2291051"/>
                  <a:pt x="1381328" y="2290800"/>
                  <a:pt x="1392713" y="2290800"/>
                </a:cubicBezTo>
                <a:cubicBezTo>
                  <a:pt x="1401754" y="2290967"/>
                  <a:pt x="1409875" y="2291218"/>
                  <a:pt x="1417075" y="2291553"/>
                </a:cubicBezTo>
                <a:cubicBezTo>
                  <a:pt x="1419586" y="2291721"/>
                  <a:pt x="1421595" y="2290548"/>
                  <a:pt x="1423102" y="2288037"/>
                </a:cubicBezTo>
                <a:cubicBezTo>
                  <a:pt x="1424441" y="2285860"/>
                  <a:pt x="1425111" y="2283265"/>
                  <a:pt x="1425111" y="2280251"/>
                </a:cubicBezTo>
                <a:cubicBezTo>
                  <a:pt x="1425111" y="2277070"/>
                  <a:pt x="1424441" y="2274475"/>
                  <a:pt x="1423102" y="2272466"/>
                </a:cubicBezTo>
                <a:cubicBezTo>
                  <a:pt x="1421595" y="2270289"/>
                  <a:pt x="1419586" y="2269452"/>
                  <a:pt x="1417075" y="2269954"/>
                </a:cubicBezTo>
                <a:lnTo>
                  <a:pt x="1410796" y="2270708"/>
                </a:lnTo>
                <a:cubicBezTo>
                  <a:pt x="1406777" y="2271210"/>
                  <a:pt x="1404098" y="2271378"/>
                  <a:pt x="1402759" y="2271210"/>
                </a:cubicBezTo>
                <a:cubicBezTo>
                  <a:pt x="1400750" y="2271043"/>
                  <a:pt x="1399159" y="2270122"/>
                  <a:pt x="1397987" y="2268448"/>
                </a:cubicBezTo>
                <a:lnTo>
                  <a:pt x="1357552" y="2211437"/>
                </a:lnTo>
                <a:lnTo>
                  <a:pt x="1395224" y="2182053"/>
                </a:lnTo>
                <a:cubicBezTo>
                  <a:pt x="1397234" y="2180378"/>
                  <a:pt x="1399494" y="2179374"/>
                  <a:pt x="1402006" y="2179039"/>
                </a:cubicBezTo>
                <a:cubicBezTo>
                  <a:pt x="1403512" y="2178704"/>
                  <a:pt x="1405773" y="2178620"/>
                  <a:pt x="1408786" y="2178788"/>
                </a:cubicBezTo>
                <a:lnTo>
                  <a:pt x="1414061" y="2178788"/>
                </a:lnTo>
                <a:cubicBezTo>
                  <a:pt x="1416907" y="2178955"/>
                  <a:pt x="1419167" y="2177867"/>
                  <a:pt x="1420842" y="2175523"/>
                </a:cubicBezTo>
                <a:cubicBezTo>
                  <a:pt x="1422348" y="2173514"/>
                  <a:pt x="1423102" y="2170919"/>
                  <a:pt x="1423102" y="2167737"/>
                </a:cubicBezTo>
                <a:cubicBezTo>
                  <a:pt x="1423102" y="2164724"/>
                  <a:pt x="1422348" y="2162128"/>
                  <a:pt x="1420842" y="2159952"/>
                </a:cubicBezTo>
                <a:cubicBezTo>
                  <a:pt x="1419167" y="2157775"/>
                  <a:pt x="1416907" y="2156854"/>
                  <a:pt x="1414061" y="2157189"/>
                </a:cubicBezTo>
                <a:cubicBezTo>
                  <a:pt x="1403512" y="2158026"/>
                  <a:pt x="1393550" y="2158445"/>
                  <a:pt x="1384174" y="2158445"/>
                </a:cubicBezTo>
                <a:cubicBezTo>
                  <a:pt x="1372956" y="2158612"/>
                  <a:pt x="1363664" y="2158194"/>
                  <a:pt x="1356297" y="2157189"/>
                </a:cubicBezTo>
                <a:cubicBezTo>
                  <a:pt x="1353952" y="2156519"/>
                  <a:pt x="1352027" y="2157357"/>
                  <a:pt x="1350520" y="2159701"/>
                </a:cubicBezTo>
                <a:cubicBezTo>
                  <a:pt x="1349348" y="2161543"/>
                  <a:pt x="1348762" y="2164138"/>
                  <a:pt x="1348762" y="2167486"/>
                </a:cubicBezTo>
                <a:cubicBezTo>
                  <a:pt x="1348762" y="2170500"/>
                  <a:pt x="1349265" y="2173095"/>
                  <a:pt x="1350269" y="2175272"/>
                </a:cubicBezTo>
                <a:cubicBezTo>
                  <a:pt x="1351274" y="2177783"/>
                  <a:pt x="1352697" y="2178955"/>
                  <a:pt x="1354539" y="2178788"/>
                </a:cubicBezTo>
                <a:cubicBezTo>
                  <a:pt x="1357385" y="2178788"/>
                  <a:pt x="1359142" y="2179123"/>
                  <a:pt x="1359813" y="2179792"/>
                </a:cubicBezTo>
                <a:cubicBezTo>
                  <a:pt x="1360817" y="2180295"/>
                  <a:pt x="1360650" y="2181383"/>
                  <a:pt x="1359310" y="2183057"/>
                </a:cubicBezTo>
                <a:lnTo>
                  <a:pt x="1321638" y="2212944"/>
                </a:lnTo>
                <a:lnTo>
                  <a:pt x="1321638" y="2157189"/>
                </a:lnTo>
                <a:cubicBezTo>
                  <a:pt x="1315778" y="2158194"/>
                  <a:pt x="1309248" y="2158612"/>
                  <a:pt x="1302049" y="2158445"/>
                </a:cubicBezTo>
                <a:cubicBezTo>
                  <a:pt x="1297026" y="2158277"/>
                  <a:pt x="1290412" y="2157859"/>
                  <a:pt x="1282208" y="2157189"/>
                </a:cubicBezTo>
                <a:close/>
                <a:moveTo>
                  <a:pt x="618221" y="2157189"/>
                </a:moveTo>
                <a:cubicBezTo>
                  <a:pt x="615709" y="2156854"/>
                  <a:pt x="613700" y="2157859"/>
                  <a:pt x="612193" y="2160203"/>
                </a:cubicBezTo>
                <a:cubicBezTo>
                  <a:pt x="611022" y="2162045"/>
                  <a:pt x="610435" y="2164472"/>
                  <a:pt x="610435" y="2167486"/>
                </a:cubicBezTo>
                <a:cubicBezTo>
                  <a:pt x="610435" y="2170500"/>
                  <a:pt x="611022" y="2173011"/>
                  <a:pt x="612193" y="2175021"/>
                </a:cubicBezTo>
                <a:cubicBezTo>
                  <a:pt x="613700" y="2177197"/>
                  <a:pt x="615709" y="2178286"/>
                  <a:pt x="618221" y="2178286"/>
                </a:cubicBezTo>
                <a:cubicBezTo>
                  <a:pt x="621904" y="2178286"/>
                  <a:pt x="625086" y="2178788"/>
                  <a:pt x="627765" y="2179792"/>
                </a:cubicBezTo>
                <a:cubicBezTo>
                  <a:pt x="630109" y="2180797"/>
                  <a:pt x="632202" y="2182304"/>
                  <a:pt x="634043" y="2184313"/>
                </a:cubicBezTo>
                <a:lnTo>
                  <a:pt x="664432" y="2221734"/>
                </a:lnTo>
                <a:lnTo>
                  <a:pt x="629774" y="2264931"/>
                </a:lnTo>
                <a:cubicBezTo>
                  <a:pt x="626927" y="2267610"/>
                  <a:pt x="624416" y="2269285"/>
                  <a:pt x="622239" y="2269954"/>
                </a:cubicBezTo>
                <a:cubicBezTo>
                  <a:pt x="620063" y="2270792"/>
                  <a:pt x="617133" y="2270959"/>
                  <a:pt x="613449" y="2270457"/>
                </a:cubicBezTo>
                <a:cubicBezTo>
                  <a:pt x="611105" y="2270122"/>
                  <a:pt x="609347" y="2271043"/>
                  <a:pt x="608175" y="2273219"/>
                </a:cubicBezTo>
                <a:cubicBezTo>
                  <a:pt x="607003" y="2275229"/>
                  <a:pt x="606417" y="2277740"/>
                  <a:pt x="606417" y="2280754"/>
                </a:cubicBezTo>
                <a:cubicBezTo>
                  <a:pt x="606417" y="2283935"/>
                  <a:pt x="607003" y="2286530"/>
                  <a:pt x="608175" y="2288539"/>
                </a:cubicBezTo>
                <a:cubicBezTo>
                  <a:pt x="609347" y="2290883"/>
                  <a:pt x="611105" y="2292055"/>
                  <a:pt x="613449" y="2292055"/>
                </a:cubicBezTo>
                <a:cubicBezTo>
                  <a:pt x="622491" y="2291553"/>
                  <a:pt x="630360" y="2291302"/>
                  <a:pt x="637057" y="2291302"/>
                </a:cubicBezTo>
                <a:cubicBezTo>
                  <a:pt x="641912" y="2291302"/>
                  <a:pt x="649280" y="2291553"/>
                  <a:pt x="659158" y="2292055"/>
                </a:cubicBezTo>
                <a:cubicBezTo>
                  <a:pt x="662004" y="2292055"/>
                  <a:pt x="664265" y="2290883"/>
                  <a:pt x="665939" y="2288539"/>
                </a:cubicBezTo>
                <a:cubicBezTo>
                  <a:pt x="667613" y="2286363"/>
                  <a:pt x="668283" y="2283767"/>
                  <a:pt x="667948" y="2280754"/>
                </a:cubicBezTo>
                <a:cubicBezTo>
                  <a:pt x="667613" y="2277573"/>
                  <a:pt x="666358" y="2275061"/>
                  <a:pt x="664181" y="2273219"/>
                </a:cubicBezTo>
                <a:cubicBezTo>
                  <a:pt x="661669" y="2270875"/>
                  <a:pt x="658488" y="2269954"/>
                  <a:pt x="654637" y="2270457"/>
                </a:cubicBezTo>
                <a:lnTo>
                  <a:pt x="677994" y="2239566"/>
                </a:lnTo>
                <a:lnTo>
                  <a:pt x="700848" y="2270457"/>
                </a:lnTo>
                <a:cubicBezTo>
                  <a:pt x="697500" y="2269954"/>
                  <a:pt x="694737" y="2270792"/>
                  <a:pt x="692560" y="2272968"/>
                </a:cubicBezTo>
                <a:cubicBezTo>
                  <a:pt x="690719" y="2274810"/>
                  <a:pt x="689714" y="2277322"/>
                  <a:pt x="689547" y="2280503"/>
                </a:cubicBezTo>
                <a:cubicBezTo>
                  <a:pt x="689212" y="2283516"/>
                  <a:pt x="689714" y="2286195"/>
                  <a:pt x="691054" y="2288539"/>
                </a:cubicBezTo>
                <a:cubicBezTo>
                  <a:pt x="692393" y="2290883"/>
                  <a:pt x="694319" y="2292055"/>
                  <a:pt x="696830" y="2292055"/>
                </a:cubicBezTo>
                <a:cubicBezTo>
                  <a:pt x="703527" y="2291553"/>
                  <a:pt x="711564" y="2291302"/>
                  <a:pt x="720940" y="2291302"/>
                </a:cubicBezTo>
                <a:cubicBezTo>
                  <a:pt x="728140" y="2291469"/>
                  <a:pt x="734837" y="2291721"/>
                  <a:pt x="741032" y="2292055"/>
                </a:cubicBezTo>
                <a:cubicBezTo>
                  <a:pt x="743711" y="2292055"/>
                  <a:pt x="745804" y="2290800"/>
                  <a:pt x="747311" y="2288288"/>
                </a:cubicBezTo>
                <a:cubicBezTo>
                  <a:pt x="748818" y="2286112"/>
                  <a:pt x="749571" y="2283433"/>
                  <a:pt x="749571" y="2280251"/>
                </a:cubicBezTo>
                <a:cubicBezTo>
                  <a:pt x="749571" y="2277070"/>
                  <a:pt x="748818" y="2274559"/>
                  <a:pt x="747311" y="2272717"/>
                </a:cubicBezTo>
                <a:cubicBezTo>
                  <a:pt x="745804" y="2270540"/>
                  <a:pt x="743711" y="2269787"/>
                  <a:pt x="741032" y="2270457"/>
                </a:cubicBezTo>
                <a:cubicBezTo>
                  <a:pt x="736679" y="2271126"/>
                  <a:pt x="733414" y="2270959"/>
                  <a:pt x="731237" y="2269954"/>
                </a:cubicBezTo>
                <a:cubicBezTo>
                  <a:pt x="729898" y="2269285"/>
                  <a:pt x="728224" y="2267610"/>
                  <a:pt x="726214" y="2264931"/>
                </a:cubicBezTo>
                <a:lnTo>
                  <a:pt x="691556" y="2221734"/>
                </a:lnTo>
                <a:lnTo>
                  <a:pt x="721945" y="2184313"/>
                </a:lnTo>
                <a:cubicBezTo>
                  <a:pt x="724791" y="2181299"/>
                  <a:pt x="727051" y="2179458"/>
                  <a:pt x="728726" y="2178788"/>
                </a:cubicBezTo>
                <a:cubicBezTo>
                  <a:pt x="730233" y="2178118"/>
                  <a:pt x="732577" y="2177951"/>
                  <a:pt x="735758" y="2178286"/>
                </a:cubicBezTo>
                <a:cubicBezTo>
                  <a:pt x="738772" y="2178453"/>
                  <a:pt x="741116" y="2177365"/>
                  <a:pt x="742790" y="2175021"/>
                </a:cubicBezTo>
                <a:cubicBezTo>
                  <a:pt x="744464" y="2173011"/>
                  <a:pt x="745302" y="2170500"/>
                  <a:pt x="745302" y="2167486"/>
                </a:cubicBezTo>
                <a:cubicBezTo>
                  <a:pt x="745302" y="2164472"/>
                  <a:pt x="744464" y="2161961"/>
                  <a:pt x="742790" y="2159952"/>
                </a:cubicBezTo>
                <a:cubicBezTo>
                  <a:pt x="741116" y="2157775"/>
                  <a:pt x="738772" y="2156854"/>
                  <a:pt x="735758" y="2157189"/>
                </a:cubicBezTo>
                <a:cubicBezTo>
                  <a:pt x="728224" y="2157691"/>
                  <a:pt x="721610" y="2158026"/>
                  <a:pt x="715917" y="2158194"/>
                </a:cubicBezTo>
                <a:cubicBezTo>
                  <a:pt x="709387" y="2158194"/>
                  <a:pt x="702523" y="2157859"/>
                  <a:pt x="695323" y="2157189"/>
                </a:cubicBezTo>
                <a:cubicBezTo>
                  <a:pt x="692979" y="2156854"/>
                  <a:pt x="691137" y="2157859"/>
                  <a:pt x="689798" y="2160203"/>
                </a:cubicBezTo>
                <a:cubicBezTo>
                  <a:pt x="688458" y="2162212"/>
                  <a:pt x="687789" y="2164640"/>
                  <a:pt x="687789" y="2167486"/>
                </a:cubicBezTo>
                <a:cubicBezTo>
                  <a:pt x="687789" y="2170500"/>
                  <a:pt x="688542" y="2173011"/>
                  <a:pt x="690049" y="2175021"/>
                </a:cubicBezTo>
                <a:cubicBezTo>
                  <a:pt x="691723" y="2177197"/>
                  <a:pt x="694235" y="2178286"/>
                  <a:pt x="697584" y="2178286"/>
                </a:cubicBezTo>
                <a:lnTo>
                  <a:pt x="677994" y="2204154"/>
                </a:lnTo>
                <a:lnTo>
                  <a:pt x="658405" y="2178286"/>
                </a:lnTo>
                <a:cubicBezTo>
                  <a:pt x="661083" y="2178788"/>
                  <a:pt x="663344" y="2177951"/>
                  <a:pt x="665186" y="2175774"/>
                </a:cubicBezTo>
                <a:cubicBezTo>
                  <a:pt x="667027" y="2173765"/>
                  <a:pt x="668032" y="2171170"/>
                  <a:pt x="668199" y="2167989"/>
                </a:cubicBezTo>
                <a:cubicBezTo>
                  <a:pt x="668367" y="2164975"/>
                  <a:pt x="667613" y="2162380"/>
                  <a:pt x="665939" y="2160203"/>
                </a:cubicBezTo>
                <a:cubicBezTo>
                  <a:pt x="664097" y="2157859"/>
                  <a:pt x="661418" y="2156854"/>
                  <a:pt x="657902" y="2157189"/>
                </a:cubicBezTo>
                <a:cubicBezTo>
                  <a:pt x="650200" y="2157524"/>
                  <a:pt x="643754" y="2157775"/>
                  <a:pt x="638564" y="2157943"/>
                </a:cubicBezTo>
                <a:cubicBezTo>
                  <a:pt x="631364" y="2157943"/>
                  <a:pt x="624583" y="2157691"/>
                  <a:pt x="618221" y="2157189"/>
                </a:cubicBezTo>
                <a:close/>
                <a:moveTo>
                  <a:pt x="3861805" y="2157126"/>
                </a:moveTo>
                <a:cubicBezTo>
                  <a:pt x="3859921" y="2157419"/>
                  <a:pt x="3858561" y="2158026"/>
                  <a:pt x="3857724" y="2158947"/>
                </a:cubicBezTo>
                <a:cubicBezTo>
                  <a:pt x="3856384" y="2160287"/>
                  <a:pt x="3855798" y="2163384"/>
                  <a:pt x="3855966" y="2168240"/>
                </a:cubicBezTo>
                <a:cubicBezTo>
                  <a:pt x="3855966" y="2173932"/>
                  <a:pt x="3855715" y="2180462"/>
                  <a:pt x="3855212" y="2187829"/>
                </a:cubicBezTo>
                <a:cubicBezTo>
                  <a:pt x="3854543" y="2197373"/>
                  <a:pt x="3853622" y="2205744"/>
                  <a:pt x="3852450" y="2212944"/>
                </a:cubicBezTo>
                <a:cubicBezTo>
                  <a:pt x="3851780" y="2215790"/>
                  <a:pt x="3852701" y="2218134"/>
                  <a:pt x="3855212" y="2219976"/>
                </a:cubicBezTo>
                <a:cubicBezTo>
                  <a:pt x="3857389" y="2221483"/>
                  <a:pt x="3860235" y="2222236"/>
                  <a:pt x="3863751" y="2222236"/>
                </a:cubicBezTo>
                <a:cubicBezTo>
                  <a:pt x="3867100" y="2222236"/>
                  <a:pt x="3869863" y="2221483"/>
                  <a:pt x="3872039" y="2219976"/>
                </a:cubicBezTo>
                <a:cubicBezTo>
                  <a:pt x="3874383" y="2218134"/>
                  <a:pt x="3875220" y="2215790"/>
                  <a:pt x="3874551" y="2212944"/>
                </a:cubicBezTo>
                <a:lnTo>
                  <a:pt x="3874048" y="2205661"/>
                </a:lnTo>
                <a:cubicBezTo>
                  <a:pt x="3873881" y="2202647"/>
                  <a:pt x="3873881" y="2200219"/>
                  <a:pt x="3874048" y="2198377"/>
                </a:cubicBezTo>
                <a:cubicBezTo>
                  <a:pt x="3874048" y="2195531"/>
                  <a:pt x="3874300" y="2192350"/>
                  <a:pt x="3874802" y="2188834"/>
                </a:cubicBezTo>
                <a:cubicBezTo>
                  <a:pt x="3875472" y="2184146"/>
                  <a:pt x="3876979" y="2181048"/>
                  <a:pt x="3879323" y="2179541"/>
                </a:cubicBezTo>
                <a:cubicBezTo>
                  <a:pt x="3881332" y="2178202"/>
                  <a:pt x="3885183" y="2177532"/>
                  <a:pt x="3890875" y="2177532"/>
                </a:cubicBezTo>
                <a:cubicBezTo>
                  <a:pt x="3896066" y="2177532"/>
                  <a:pt x="3899582" y="2178118"/>
                  <a:pt x="3901424" y="2179290"/>
                </a:cubicBezTo>
                <a:cubicBezTo>
                  <a:pt x="3903433" y="2180630"/>
                  <a:pt x="3904437" y="2183225"/>
                  <a:pt x="3904437" y="2187076"/>
                </a:cubicBezTo>
                <a:lnTo>
                  <a:pt x="3904437" y="2266438"/>
                </a:lnTo>
                <a:cubicBezTo>
                  <a:pt x="3904437" y="2270122"/>
                  <a:pt x="3901675" y="2272047"/>
                  <a:pt x="3896149" y="2272215"/>
                </a:cubicBezTo>
                <a:cubicBezTo>
                  <a:pt x="3892466" y="2272382"/>
                  <a:pt x="3887276" y="2271796"/>
                  <a:pt x="3880578" y="2270457"/>
                </a:cubicBezTo>
                <a:cubicBezTo>
                  <a:pt x="3877565" y="2269787"/>
                  <a:pt x="3875220" y="2270624"/>
                  <a:pt x="3873546" y="2272968"/>
                </a:cubicBezTo>
                <a:cubicBezTo>
                  <a:pt x="3872039" y="2274977"/>
                  <a:pt x="3871286" y="2277573"/>
                  <a:pt x="3871286" y="2280754"/>
                </a:cubicBezTo>
                <a:cubicBezTo>
                  <a:pt x="3871286" y="2283935"/>
                  <a:pt x="3872039" y="2286530"/>
                  <a:pt x="3873546" y="2288539"/>
                </a:cubicBezTo>
                <a:cubicBezTo>
                  <a:pt x="3875220" y="2291051"/>
                  <a:pt x="3877565" y="2292223"/>
                  <a:pt x="3880578" y="2292055"/>
                </a:cubicBezTo>
                <a:cubicBezTo>
                  <a:pt x="3889954" y="2291553"/>
                  <a:pt x="3901507" y="2291302"/>
                  <a:pt x="3915237" y="2291302"/>
                </a:cubicBezTo>
                <a:cubicBezTo>
                  <a:pt x="3928799" y="2291302"/>
                  <a:pt x="3940184" y="2291553"/>
                  <a:pt x="3949393" y="2292055"/>
                </a:cubicBezTo>
                <a:cubicBezTo>
                  <a:pt x="3953076" y="2292558"/>
                  <a:pt x="3956006" y="2291637"/>
                  <a:pt x="3958183" y="2289293"/>
                </a:cubicBezTo>
                <a:cubicBezTo>
                  <a:pt x="3960192" y="2287116"/>
                  <a:pt x="3961197" y="2284354"/>
                  <a:pt x="3961197" y="2281005"/>
                </a:cubicBezTo>
                <a:cubicBezTo>
                  <a:pt x="3961197" y="2277656"/>
                  <a:pt x="3960192" y="2274894"/>
                  <a:pt x="3958183" y="2272717"/>
                </a:cubicBezTo>
                <a:cubicBezTo>
                  <a:pt x="3956006" y="2270373"/>
                  <a:pt x="3953076" y="2269620"/>
                  <a:pt x="3949393" y="2270457"/>
                </a:cubicBezTo>
                <a:lnTo>
                  <a:pt x="3945123" y="2270959"/>
                </a:lnTo>
                <a:cubicBezTo>
                  <a:pt x="3938258" y="2272131"/>
                  <a:pt x="3933822" y="2272550"/>
                  <a:pt x="3931812" y="2272215"/>
                </a:cubicBezTo>
                <a:cubicBezTo>
                  <a:pt x="3928966" y="2271713"/>
                  <a:pt x="3927543" y="2269787"/>
                  <a:pt x="3927543" y="2266438"/>
                </a:cubicBezTo>
                <a:lnTo>
                  <a:pt x="3927543" y="2187076"/>
                </a:lnTo>
                <a:cubicBezTo>
                  <a:pt x="3927543" y="2183225"/>
                  <a:pt x="3928464" y="2180630"/>
                  <a:pt x="3930305" y="2179290"/>
                </a:cubicBezTo>
                <a:cubicBezTo>
                  <a:pt x="3932147" y="2178118"/>
                  <a:pt x="3935914" y="2177532"/>
                  <a:pt x="3941607" y="2177532"/>
                </a:cubicBezTo>
                <a:cubicBezTo>
                  <a:pt x="3946463" y="2177532"/>
                  <a:pt x="3950062" y="2178202"/>
                  <a:pt x="3952406" y="2179541"/>
                </a:cubicBezTo>
                <a:cubicBezTo>
                  <a:pt x="3955085" y="2181383"/>
                  <a:pt x="3956676" y="2184481"/>
                  <a:pt x="3957178" y="2188834"/>
                </a:cubicBezTo>
                <a:cubicBezTo>
                  <a:pt x="3957513" y="2193187"/>
                  <a:pt x="3957597" y="2197289"/>
                  <a:pt x="3957429" y="2201140"/>
                </a:cubicBezTo>
                <a:cubicBezTo>
                  <a:pt x="3957262" y="2203651"/>
                  <a:pt x="3957011" y="2207586"/>
                  <a:pt x="3956676" y="2212944"/>
                </a:cubicBezTo>
                <a:cubicBezTo>
                  <a:pt x="3956006" y="2215790"/>
                  <a:pt x="3957011" y="2218134"/>
                  <a:pt x="3959690" y="2219976"/>
                </a:cubicBezTo>
                <a:cubicBezTo>
                  <a:pt x="3962034" y="2221483"/>
                  <a:pt x="3965048" y="2222236"/>
                  <a:pt x="3968731" y="2222236"/>
                </a:cubicBezTo>
                <a:cubicBezTo>
                  <a:pt x="3972415" y="2222236"/>
                  <a:pt x="3975512" y="2221483"/>
                  <a:pt x="3978023" y="2219976"/>
                </a:cubicBezTo>
                <a:cubicBezTo>
                  <a:pt x="3980702" y="2218134"/>
                  <a:pt x="3981791" y="2215790"/>
                  <a:pt x="3981288" y="2212944"/>
                </a:cubicBezTo>
                <a:cubicBezTo>
                  <a:pt x="3980116" y="2205242"/>
                  <a:pt x="3979279" y="2198294"/>
                  <a:pt x="3978777" y="2192099"/>
                </a:cubicBezTo>
                <a:cubicBezTo>
                  <a:pt x="3978442" y="2185569"/>
                  <a:pt x="3978275" y="2177616"/>
                  <a:pt x="3978275" y="2168240"/>
                </a:cubicBezTo>
                <a:cubicBezTo>
                  <a:pt x="3978610" y="2163049"/>
                  <a:pt x="3977772" y="2159701"/>
                  <a:pt x="3975763" y="2158194"/>
                </a:cubicBezTo>
                <a:cubicBezTo>
                  <a:pt x="3974089" y="2157022"/>
                  <a:pt x="3970908" y="2156687"/>
                  <a:pt x="3966220" y="2157189"/>
                </a:cubicBezTo>
                <a:cubicBezTo>
                  <a:pt x="3950146" y="2157691"/>
                  <a:pt x="3932901" y="2157943"/>
                  <a:pt x="3914483" y="2157943"/>
                </a:cubicBezTo>
                <a:cubicBezTo>
                  <a:pt x="3895898" y="2157943"/>
                  <a:pt x="3880746" y="2157691"/>
                  <a:pt x="3869026" y="2157189"/>
                </a:cubicBezTo>
                <a:cubicBezTo>
                  <a:pt x="3866095" y="2156854"/>
                  <a:pt x="3863689" y="2156833"/>
                  <a:pt x="3861805" y="2157126"/>
                </a:cubicBezTo>
                <a:close/>
                <a:moveTo>
                  <a:pt x="1451981" y="2157126"/>
                </a:moveTo>
                <a:cubicBezTo>
                  <a:pt x="1450098" y="2157419"/>
                  <a:pt x="1448737" y="2158026"/>
                  <a:pt x="1447900" y="2158947"/>
                </a:cubicBezTo>
                <a:cubicBezTo>
                  <a:pt x="1446561" y="2160287"/>
                  <a:pt x="1445975" y="2163384"/>
                  <a:pt x="1446142" y="2168240"/>
                </a:cubicBezTo>
                <a:cubicBezTo>
                  <a:pt x="1446142" y="2173932"/>
                  <a:pt x="1445891" y="2180462"/>
                  <a:pt x="1445389" y="2187829"/>
                </a:cubicBezTo>
                <a:cubicBezTo>
                  <a:pt x="1444719" y="2197373"/>
                  <a:pt x="1443798" y="2205744"/>
                  <a:pt x="1442626" y="2212944"/>
                </a:cubicBezTo>
                <a:cubicBezTo>
                  <a:pt x="1441956" y="2215790"/>
                  <a:pt x="1442877" y="2218134"/>
                  <a:pt x="1445389" y="2219976"/>
                </a:cubicBezTo>
                <a:cubicBezTo>
                  <a:pt x="1447565" y="2221483"/>
                  <a:pt x="1450412" y="2222236"/>
                  <a:pt x="1453928" y="2222236"/>
                </a:cubicBezTo>
                <a:cubicBezTo>
                  <a:pt x="1457276" y="2222236"/>
                  <a:pt x="1460039" y="2221483"/>
                  <a:pt x="1462216" y="2219976"/>
                </a:cubicBezTo>
                <a:cubicBezTo>
                  <a:pt x="1464560" y="2218134"/>
                  <a:pt x="1465397" y="2215790"/>
                  <a:pt x="1464727" y="2212944"/>
                </a:cubicBezTo>
                <a:lnTo>
                  <a:pt x="1464225" y="2205661"/>
                </a:lnTo>
                <a:cubicBezTo>
                  <a:pt x="1464057" y="2202647"/>
                  <a:pt x="1464057" y="2200219"/>
                  <a:pt x="1464225" y="2198377"/>
                </a:cubicBezTo>
                <a:cubicBezTo>
                  <a:pt x="1464225" y="2195531"/>
                  <a:pt x="1464476" y="2192350"/>
                  <a:pt x="1464978" y="2188834"/>
                </a:cubicBezTo>
                <a:cubicBezTo>
                  <a:pt x="1465648" y="2184146"/>
                  <a:pt x="1467155" y="2181048"/>
                  <a:pt x="1469499" y="2179541"/>
                </a:cubicBezTo>
                <a:cubicBezTo>
                  <a:pt x="1471508" y="2178202"/>
                  <a:pt x="1475359" y="2177532"/>
                  <a:pt x="1481052" y="2177532"/>
                </a:cubicBezTo>
                <a:cubicBezTo>
                  <a:pt x="1486242" y="2177532"/>
                  <a:pt x="1489759" y="2178118"/>
                  <a:pt x="1491600" y="2179290"/>
                </a:cubicBezTo>
                <a:cubicBezTo>
                  <a:pt x="1493609" y="2180630"/>
                  <a:pt x="1494614" y="2183225"/>
                  <a:pt x="1494614" y="2187076"/>
                </a:cubicBezTo>
                <a:lnTo>
                  <a:pt x="1494614" y="2266438"/>
                </a:lnTo>
                <a:cubicBezTo>
                  <a:pt x="1494614" y="2270122"/>
                  <a:pt x="1491851" y="2272047"/>
                  <a:pt x="1486326" y="2272215"/>
                </a:cubicBezTo>
                <a:cubicBezTo>
                  <a:pt x="1482642" y="2272382"/>
                  <a:pt x="1477452" y="2271796"/>
                  <a:pt x="1470755" y="2270457"/>
                </a:cubicBezTo>
                <a:cubicBezTo>
                  <a:pt x="1467741" y="2269787"/>
                  <a:pt x="1465397" y="2270624"/>
                  <a:pt x="1463722" y="2272968"/>
                </a:cubicBezTo>
                <a:cubicBezTo>
                  <a:pt x="1462216" y="2274977"/>
                  <a:pt x="1461462" y="2277573"/>
                  <a:pt x="1461462" y="2280754"/>
                </a:cubicBezTo>
                <a:cubicBezTo>
                  <a:pt x="1461462" y="2283935"/>
                  <a:pt x="1462216" y="2286530"/>
                  <a:pt x="1463722" y="2288539"/>
                </a:cubicBezTo>
                <a:cubicBezTo>
                  <a:pt x="1465397" y="2291051"/>
                  <a:pt x="1467741" y="2292223"/>
                  <a:pt x="1470755" y="2292055"/>
                </a:cubicBezTo>
                <a:cubicBezTo>
                  <a:pt x="1480131" y="2291553"/>
                  <a:pt x="1491684" y="2291302"/>
                  <a:pt x="1505413" y="2291302"/>
                </a:cubicBezTo>
                <a:cubicBezTo>
                  <a:pt x="1518975" y="2291302"/>
                  <a:pt x="1530360" y="2291553"/>
                  <a:pt x="1539569" y="2292055"/>
                </a:cubicBezTo>
                <a:cubicBezTo>
                  <a:pt x="1543253" y="2292558"/>
                  <a:pt x="1546183" y="2291637"/>
                  <a:pt x="1548359" y="2289293"/>
                </a:cubicBezTo>
                <a:cubicBezTo>
                  <a:pt x="1550369" y="2287116"/>
                  <a:pt x="1551373" y="2284354"/>
                  <a:pt x="1551373" y="2281005"/>
                </a:cubicBezTo>
                <a:cubicBezTo>
                  <a:pt x="1551373" y="2277656"/>
                  <a:pt x="1550369" y="2274894"/>
                  <a:pt x="1548359" y="2272717"/>
                </a:cubicBezTo>
                <a:cubicBezTo>
                  <a:pt x="1546183" y="2270373"/>
                  <a:pt x="1543253" y="2269620"/>
                  <a:pt x="1539569" y="2270457"/>
                </a:cubicBezTo>
                <a:lnTo>
                  <a:pt x="1535300" y="2270959"/>
                </a:lnTo>
                <a:cubicBezTo>
                  <a:pt x="1528435" y="2272131"/>
                  <a:pt x="1523998" y="2272550"/>
                  <a:pt x="1521989" y="2272215"/>
                </a:cubicBezTo>
                <a:cubicBezTo>
                  <a:pt x="1519143" y="2271713"/>
                  <a:pt x="1517719" y="2269787"/>
                  <a:pt x="1517719" y="2266438"/>
                </a:cubicBezTo>
                <a:lnTo>
                  <a:pt x="1517719" y="2187076"/>
                </a:lnTo>
                <a:cubicBezTo>
                  <a:pt x="1517719" y="2183225"/>
                  <a:pt x="1518640" y="2180630"/>
                  <a:pt x="1520482" y="2179290"/>
                </a:cubicBezTo>
                <a:cubicBezTo>
                  <a:pt x="1522324" y="2178118"/>
                  <a:pt x="1526091" y="2177532"/>
                  <a:pt x="1531784" y="2177532"/>
                </a:cubicBezTo>
                <a:cubicBezTo>
                  <a:pt x="1536639" y="2177532"/>
                  <a:pt x="1540239" y="2178202"/>
                  <a:pt x="1542583" y="2179541"/>
                </a:cubicBezTo>
                <a:cubicBezTo>
                  <a:pt x="1545262" y="2181383"/>
                  <a:pt x="1546853" y="2184481"/>
                  <a:pt x="1547355" y="2188834"/>
                </a:cubicBezTo>
                <a:cubicBezTo>
                  <a:pt x="1547690" y="2193187"/>
                  <a:pt x="1547773" y="2197289"/>
                  <a:pt x="1547606" y="2201140"/>
                </a:cubicBezTo>
                <a:cubicBezTo>
                  <a:pt x="1547439" y="2203651"/>
                  <a:pt x="1547187" y="2207586"/>
                  <a:pt x="1546853" y="2212944"/>
                </a:cubicBezTo>
                <a:cubicBezTo>
                  <a:pt x="1546183" y="2215790"/>
                  <a:pt x="1547187" y="2218134"/>
                  <a:pt x="1549866" y="2219976"/>
                </a:cubicBezTo>
                <a:cubicBezTo>
                  <a:pt x="1552210" y="2221483"/>
                  <a:pt x="1555224" y="2222236"/>
                  <a:pt x="1558908" y="2222236"/>
                </a:cubicBezTo>
                <a:cubicBezTo>
                  <a:pt x="1562591" y="2222236"/>
                  <a:pt x="1565689" y="2221483"/>
                  <a:pt x="1568200" y="2219976"/>
                </a:cubicBezTo>
                <a:cubicBezTo>
                  <a:pt x="1570879" y="2218134"/>
                  <a:pt x="1571968" y="2215790"/>
                  <a:pt x="1571465" y="2212944"/>
                </a:cubicBezTo>
                <a:cubicBezTo>
                  <a:pt x="1570293" y="2205242"/>
                  <a:pt x="1569456" y="2198294"/>
                  <a:pt x="1568953" y="2192099"/>
                </a:cubicBezTo>
                <a:cubicBezTo>
                  <a:pt x="1568618" y="2185569"/>
                  <a:pt x="1568451" y="2177616"/>
                  <a:pt x="1568451" y="2168240"/>
                </a:cubicBezTo>
                <a:cubicBezTo>
                  <a:pt x="1568786" y="2163049"/>
                  <a:pt x="1567949" y="2159701"/>
                  <a:pt x="1565940" y="2158194"/>
                </a:cubicBezTo>
                <a:cubicBezTo>
                  <a:pt x="1564266" y="2157022"/>
                  <a:pt x="1561084" y="2156687"/>
                  <a:pt x="1556396" y="2157189"/>
                </a:cubicBezTo>
                <a:cubicBezTo>
                  <a:pt x="1540323" y="2157691"/>
                  <a:pt x="1523078" y="2157943"/>
                  <a:pt x="1504660" y="2157943"/>
                </a:cubicBezTo>
                <a:cubicBezTo>
                  <a:pt x="1486075" y="2157943"/>
                  <a:pt x="1470922" y="2157691"/>
                  <a:pt x="1459202" y="2157189"/>
                </a:cubicBezTo>
                <a:cubicBezTo>
                  <a:pt x="1456271" y="2156854"/>
                  <a:pt x="1453865" y="2156833"/>
                  <a:pt x="1451981" y="2157126"/>
                </a:cubicBezTo>
                <a:close/>
                <a:moveTo>
                  <a:pt x="966207" y="2157126"/>
                </a:moveTo>
                <a:cubicBezTo>
                  <a:pt x="964323" y="2157419"/>
                  <a:pt x="962963" y="2158026"/>
                  <a:pt x="962125" y="2158947"/>
                </a:cubicBezTo>
                <a:cubicBezTo>
                  <a:pt x="960786" y="2160287"/>
                  <a:pt x="960200" y="2163384"/>
                  <a:pt x="960367" y="2168240"/>
                </a:cubicBezTo>
                <a:cubicBezTo>
                  <a:pt x="960367" y="2173932"/>
                  <a:pt x="960116" y="2180462"/>
                  <a:pt x="959614" y="2187829"/>
                </a:cubicBezTo>
                <a:cubicBezTo>
                  <a:pt x="958944" y="2197373"/>
                  <a:pt x="958023" y="2205744"/>
                  <a:pt x="956851" y="2212944"/>
                </a:cubicBezTo>
                <a:cubicBezTo>
                  <a:pt x="956182" y="2215790"/>
                  <a:pt x="957103" y="2218134"/>
                  <a:pt x="959614" y="2219976"/>
                </a:cubicBezTo>
                <a:cubicBezTo>
                  <a:pt x="961791" y="2221483"/>
                  <a:pt x="964637" y="2222236"/>
                  <a:pt x="968153" y="2222236"/>
                </a:cubicBezTo>
                <a:cubicBezTo>
                  <a:pt x="971502" y="2222236"/>
                  <a:pt x="974264" y="2221483"/>
                  <a:pt x="976441" y="2219976"/>
                </a:cubicBezTo>
                <a:cubicBezTo>
                  <a:pt x="978785" y="2218134"/>
                  <a:pt x="979622" y="2215790"/>
                  <a:pt x="978952" y="2212944"/>
                </a:cubicBezTo>
                <a:lnTo>
                  <a:pt x="978450" y="2205661"/>
                </a:lnTo>
                <a:cubicBezTo>
                  <a:pt x="978283" y="2202647"/>
                  <a:pt x="978283" y="2200219"/>
                  <a:pt x="978450" y="2198377"/>
                </a:cubicBezTo>
                <a:cubicBezTo>
                  <a:pt x="978450" y="2195531"/>
                  <a:pt x="978701" y="2192350"/>
                  <a:pt x="979203" y="2188834"/>
                </a:cubicBezTo>
                <a:cubicBezTo>
                  <a:pt x="979873" y="2184146"/>
                  <a:pt x="981380" y="2181048"/>
                  <a:pt x="983724" y="2179541"/>
                </a:cubicBezTo>
                <a:cubicBezTo>
                  <a:pt x="985733" y="2178202"/>
                  <a:pt x="989584" y="2177532"/>
                  <a:pt x="995277" y="2177532"/>
                </a:cubicBezTo>
                <a:cubicBezTo>
                  <a:pt x="1000467" y="2177532"/>
                  <a:pt x="1003983" y="2178118"/>
                  <a:pt x="1005825" y="2179290"/>
                </a:cubicBezTo>
                <a:cubicBezTo>
                  <a:pt x="1007834" y="2180630"/>
                  <a:pt x="1008839" y="2183225"/>
                  <a:pt x="1008839" y="2187076"/>
                </a:cubicBezTo>
                <a:lnTo>
                  <a:pt x="1008839" y="2266438"/>
                </a:lnTo>
                <a:cubicBezTo>
                  <a:pt x="1008839" y="2270122"/>
                  <a:pt x="1006076" y="2272047"/>
                  <a:pt x="1000551" y="2272215"/>
                </a:cubicBezTo>
                <a:cubicBezTo>
                  <a:pt x="996868" y="2272382"/>
                  <a:pt x="991677" y="2271796"/>
                  <a:pt x="984979" y="2270457"/>
                </a:cubicBezTo>
                <a:cubicBezTo>
                  <a:pt x="981966" y="2269787"/>
                  <a:pt x="979622" y="2270624"/>
                  <a:pt x="977948" y="2272968"/>
                </a:cubicBezTo>
                <a:cubicBezTo>
                  <a:pt x="976441" y="2274977"/>
                  <a:pt x="975687" y="2277573"/>
                  <a:pt x="975687" y="2280754"/>
                </a:cubicBezTo>
                <a:cubicBezTo>
                  <a:pt x="975687" y="2283935"/>
                  <a:pt x="976441" y="2286530"/>
                  <a:pt x="977948" y="2288539"/>
                </a:cubicBezTo>
                <a:cubicBezTo>
                  <a:pt x="979622" y="2291051"/>
                  <a:pt x="981966" y="2292223"/>
                  <a:pt x="984979" y="2292055"/>
                </a:cubicBezTo>
                <a:cubicBezTo>
                  <a:pt x="994356" y="2291553"/>
                  <a:pt x="1005909" y="2291302"/>
                  <a:pt x="1019638" y="2291302"/>
                </a:cubicBezTo>
                <a:cubicBezTo>
                  <a:pt x="1033200" y="2291302"/>
                  <a:pt x="1044586" y="2291553"/>
                  <a:pt x="1053794" y="2292055"/>
                </a:cubicBezTo>
                <a:cubicBezTo>
                  <a:pt x="1057477" y="2292558"/>
                  <a:pt x="1060407" y="2291637"/>
                  <a:pt x="1062584" y="2289293"/>
                </a:cubicBezTo>
                <a:cubicBezTo>
                  <a:pt x="1064593" y="2287116"/>
                  <a:pt x="1065598" y="2284354"/>
                  <a:pt x="1065598" y="2281005"/>
                </a:cubicBezTo>
                <a:cubicBezTo>
                  <a:pt x="1065598" y="2277656"/>
                  <a:pt x="1064593" y="2274894"/>
                  <a:pt x="1062584" y="2272717"/>
                </a:cubicBezTo>
                <a:cubicBezTo>
                  <a:pt x="1060407" y="2270373"/>
                  <a:pt x="1057477" y="2269620"/>
                  <a:pt x="1053794" y="2270457"/>
                </a:cubicBezTo>
                <a:lnTo>
                  <a:pt x="1049525" y="2270959"/>
                </a:lnTo>
                <a:cubicBezTo>
                  <a:pt x="1042660" y="2272131"/>
                  <a:pt x="1038223" y="2272550"/>
                  <a:pt x="1036214" y="2272215"/>
                </a:cubicBezTo>
                <a:cubicBezTo>
                  <a:pt x="1033368" y="2271713"/>
                  <a:pt x="1031944" y="2269787"/>
                  <a:pt x="1031944" y="2266438"/>
                </a:cubicBezTo>
                <a:lnTo>
                  <a:pt x="1031944" y="2187076"/>
                </a:lnTo>
                <a:cubicBezTo>
                  <a:pt x="1031944" y="2183225"/>
                  <a:pt x="1032865" y="2180630"/>
                  <a:pt x="1034707" y="2179290"/>
                </a:cubicBezTo>
                <a:cubicBezTo>
                  <a:pt x="1036549" y="2178118"/>
                  <a:pt x="1040316" y="2177532"/>
                  <a:pt x="1046009" y="2177532"/>
                </a:cubicBezTo>
                <a:cubicBezTo>
                  <a:pt x="1050864" y="2177532"/>
                  <a:pt x="1054464" y="2178202"/>
                  <a:pt x="1056808" y="2179541"/>
                </a:cubicBezTo>
                <a:cubicBezTo>
                  <a:pt x="1059487" y="2181383"/>
                  <a:pt x="1061077" y="2184481"/>
                  <a:pt x="1061579" y="2188834"/>
                </a:cubicBezTo>
                <a:cubicBezTo>
                  <a:pt x="1061915" y="2193187"/>
                  <a:pt x="1061998" y="2197289"/>
                  <a:pt x="1061831" y="2201140"/>
                </a:cubicBezTo>
                <a:cubicBezTo>
                  <a:pt x="1061663" y="2203651"/>
                  <a:pt x="1061412" y="2207586"/>
                  <a:pt x="1061077" y="2212944"/>
                </a:cubicBezTo>
                <a:cubicBezTo>
                  <a:pt x="1060407" y="2215790"/>
                  <a:pt x="1061412" y="2218134"/>
                  <a:pt x="1064091" y="2219976"/>
                </a:cubicBezTo>
                <a:cubicBezTo>
                  <a:pt x="1066435" y="2221483"/>
                  <a:pt x="1069449" y="2222236"/>
                  <a:pt x="1073132" y="2222236"/>
                </a:cubicBezTo>
                <a:cubicBezTo>
                  <a:pt x="1076816" y="2222236"/>
                  <a:pt x="1079913" y="2221483"/>
                  <a:pt x="1082425" y="2219976"/>
                </a:cubicBezTo>
                <a:cubicBezTo>
                  <a:pt x="1085104" y="2218134"/>
                  <a:pt x="1086192" y="2215790"/>
                  <a:pt x="1085690" y="2212944"/>
                </a:cubicBezTo>
                <a:cubicBezTo>
                  <a:pt x="1084518" y="2205242"/>
                  <a:pt x="1083681" y="2198294"/>
                  <a:pt x="1083178" y="2192099"/>
                </a:cubicBezTo>
                <a:cubicBezTo>
                  <a:pt x="1082843" y="2185569"/>
                  <a:pt x="1082676" y="2177616"/>
                  <a:pt x="1082676" y="2168240"/>
                </a:cubicBezTo>
                <a:cubicBezTo>
                  <a:pt x="1083011" y="2163049"/>
                  <a:pt x="1082174" y="2159701"/>
                  <a:pt x="1080164" y="2158194"/>
                </a:cubicBezTo>
                <a:cubicBezTo>
                  <a:pt x="1078490" y="2157022"/>
                  <a:pt x="1075309" y="2156687"/>
                  <a:pt x="1070621" y="2157189"/>
                </a:cubicBezTo>
                <a:cubicBezTo>
                  <a:pt x="1054547" y="2157691"/>
                  <a:pt x="1037302" y="2157943"/>
                  <a:pt x="1018885" y="2157943"/>
                </a:cubicBezTo>
                <a:cubicBezTo>
                  <a:pt x="1000300" y="2157943"/>
                  <a:pt x="985147" y="2157691"/>
                  <a:pt x="973427" y="2157189"/>
                </a:cubicBezTo>
                <a:cubicBezTo>
                  <a:pt x="970497" y="2156854"/>
                  <a:pt x="968090" y="2156833"/>
                  <a:pt x="966207" y="2157126"/>
                </a:cubicBezTo>
                <a:close/>
                <a:moveTo>
                  <a:pt x="3754316" y="2153171"/>
                </a:moveTo>
                <a:cubicBezTo>
                  <a:pt x="3733890" y="2153171"/>
                  <a:pt x="3717816" y="2160538"/>
                  <a:pt x="3706096" y="2175272"/>
                </a:cubicBezTo>
                <a:cubicBezTo>
                  <a:pt x="3695548" y="2188666"/>
                  <a:pt x="3690274" y="2205242"/>
                  <a:pt x="3690274" y="2224999"/>
                </a:cubicBezTo>
                <a:cubicBezTo>
                  <a:pt x="3690274" y="2244421"/>
                  <a:pt x="3695548" y="2260829"/>
                  <a:pt x="3706096" y="2274224"/>
                </a:cubicBezTo>
                <a:cubicBezTo>
                  <a:pt x="3717816" y="2288958"/>
                  <a:pt x="3733890" y="2296325"/>
                  <a:pt x="3754316" y="2296325"/>
                </a:cubicBezTo>
                <a:cubicBezTo>
                  <a:pt x="3768380" y="2296325"/>
                  <a:pt x="3779766" y="2294902"/>
                  <a:pt x="3788472" y="2292055"/>
                </a:cubicBezTo>
                <a:cubicBezTo>
                  <a:pt x="3798016" y="2288874"/>
                  <a:pt x="3806890" y="2283265"/>
                  <a:pt x="3815094" y="2275229"/>
                </a:cubicBezTo>
                <a:cubicBezTo>
                  <a:pt x="3817773" y="2272382"/>
                  <a:pt x="3819029" y="2269369"/>
                  <a:pt x="3818861" y="2266187"/>
                </a:cubicBezTo>
                <a:cubicBezTo>
                  <a:pt x="3818694" y="2263508"/>
                  <a:pt x="3817438" y="2261081"/>
                  <a:pt x="3815094" y="2258904"/>
                </a:cubicBezTo>
                <a:cubicBezTo>
                  <a:pt x="3812917" y="2256895"/>
                  <a:pt x="3810406" y="2255806"/>
                  <a:pt x="3807559" y="2255639"/>
                </a:cubicBezTo>
                <a:cubicBezTo>
                  <a:pt x="3804378" y="2255472"/>
                  <a:pt x="3801616" y="2256644"/>
                  <a:pt x="3799272" y="2259155"/>
                </a:cubicBezTo>
                <a:cubicBezTo>
                  <a:pt x="3793077" y="2265183"/>
                  <a:pt x="3787217" y="2269201"/>
                  <a:pt x="3781691" y="2271210"/>
                </a:cubicBezTo>
                <a:cubicBezTo>
                  <a:pt x="3775496" y="2273554"/>
                  <a:pt x="3766371" y="2274726"/>
                  <a:pt x="3754316" y="2274726"/>
                </a:cubicBezTo>
                <a:cubicBezTo>
                  <a:pt x="3742763" y="2274726"/>
                  <a:pt x="3733387" y="2270457"/>
                  <a:pt x="3726188" y="2261918"/>
                </a:cubicBezTo>
                <a:cubicBezTo>
                  <a:pt x="3719993" y="2254383"/>
                  <a:pt x="3716142" y="2244756"/>
                  <a:pt x="3714635" y="2233036"/>
                </a:cubicBezTo>
                <a:cubicBezTo>
                  <a:pt x="3721500" y="2232366"/>
                  <a:pt x="3736568" y="2232115"/>
                  <a:pt x="3759841" y="2232282"/>
                </a:cubicBezTo>
                <a:cubicBezTo>
                  <a:pt x="3774575" y="2232282"/>
                  <a:pt x="3793998" y="2232533"/>
                  <a:pt x="3818108" y="2233036"/>
                </a:cubicBezTo>
                <a:lnTo>
                  <a:pt x="3818610" y="2224999"/>
                </a:lnTo>
                <a:cubicBezTo>
                  <a:pt x="3818610" y="2205242"/>
                  <a:pt x="3813252" y="2188666"/>
                  <a:pt x="3802537" y="2175272"/>
                </a:cubicBezTo>
                <a:cubicBezTo>
                  <a:pt x="3790816" y="2160538"/>
                  <a:pt x="3774743" y="2153171"/>
                  <a:pt x="3754316" y="2153171"/>
                </a:cubicBezTo>
                <a:close/>
                <a:moveTo>
                  <a:pt x="3601916" y="2153171"/>
                </a:moveTo>
                <a:cubicBezTo>
                  <a:pt x="3581490" y="2153171"/>
                  <a:pt x="3565416" y="2160538"/>
                  <a:pt x="3553696" y="2175272"/>
                </a:cubicBezTo>
                <a:cubicBezTo>
                  <a:pt x="3543148" y="2188666"/>
                  <a:pt x="3537874" y="2205242"/>
                  <a:pt x="3537874" y="2224999"/>
                </a:cubicBezTo>
                <a:cubicBezTo>
                  <a:pt x="3537874" y="2244421"/>
                  <a:pt x="3543148" y="2260829"/>
                  <a:pt x="3553696" y="2274224"/>
                </a:cubicBezTo>
                <a:cubicBezTo>
                  <a:pt x="3565416" y="2288958"/>
                  <a:pt x="3581490" y="2296325"/>
                  <a:pt x="3601916" y="2296325"/>
                </a:cubicBezTo>
                <a:cubicBezTo>
                  <a:pt x="3615980" y="2296325"/>
                  <a:pt x="3627366" y="2294902"/>
                  <a:pt x="3636072" y="2292055"/>
                </a:cubicBezTo>
                <a:cubicBezTo>
                  <a:pt x="3645616" y="2288874"/>
                  <a:pt x="3654490" y="2283265"/>
                  <a:pt x="3662694" y="2275229"/>
                </a:cubicBezTo>
                <a:cubicBezTo>
                  <a:pt x="3665373" y="2272382"/>
                  <a:pt x="3666629" y="2269369"/>
                  <a:pt x="3666461" y="2266187"/>
                </a:cubicBezTo>
                <a:cubicBezTo>
                  <a:pt x="3666294" y="2263508"/>
                  <a:pt x="3665038" y="2261081"/>
                  <a:pt x="3662694" y="2258904"/>
                </a:cubicBezTo>
                <a:cubicBezTo>
                  <a:pt x="3660517" y="2256895"/>
                  <a:pt x="3658006" y="2255806"/>
                  <a:pt x="3655159" y="2255639"/>
                </a:cubicBezTo>
                <a:cubicBezTo>
                  <a:pt x="3651978" y="2255472"/>
                  <a:pt x="3649216" y="2256644"/>
                  <a:pt x="3646872" y="2259155"/>
                </a:cubicBezTo>
                <a:cubicBezTo>
                  <a:pt x="3640677" y="2265183"/>
                  <a:pt x="3634817" y="2269201"/>
                  <a:pt x="3629291" y="2271210"/>
                </a:cubicBezTo>
                <a:cubicBezTo>
                  <a:pt x="3623096" y="2273554"/>
                  <a:pt x="3613971" y="2274726"/>
                  <a:pt x="3601916" y="2274726"/>
                </a:cubicBezTo>
                <a:cubicBezTo>
                  <a:pt x="3590363" y="2274726"/>
                  <a:pt x="3580987" y="2270457"/>
                  <a:pt x="3573788" y="2261918"/>
                </a:cubicBezTo>
                <a:cubicBezTo>
                  <a:pt x="3567593" y="2254383"/>
                  <a:pt x="3563742" y="2244756"/>
                  <a:pt x="3562235" y="2233036"/>
                </a:cubicBezTo>
                <a:cubicBezTo>
                  <a:pt x="3569100" y="2232366"/>
                  <a:pt x="3584168" y="2232115"/>
                  <a:pt x="3607441" y="2232282"/>
                </a:cubicBezTo>
                <a:cubicBezTo>
                  <a:pt x="3622175" y="2232282"/>
                  <a:pt x="3641598" y="2232533"/>
                  <a:pt x="3665708" y="2233036"/>
                </a:cubicBezTo>
                <a:lnTo>
                  <a:pt x="3666210" y="2224999"/>
                </a:lnTo>
                <a:cubicBezTo>
                  <a:pt x="3666210" y="2205242"/>
                  <a:pt x="3660852" y="2188666"/>
                  <a:pt x="3650137" y="2175272"/>
                </a:cubicBezTo>
                <a:cubicBezTo>
                  <a:pt x="3638416" y="2160538"/>
                  <a:pt x="3622343" y="2153171"/>
                  <a:pt x="3601916" y="2153171"/>
                </a:cubicBezTo>
                <a:close/>
                <a:moveTo>
                  <a:pt x="1854611" y="2153171"/>
                </a:moveTo>
                <a:cubicBezTo>
                  <a:pt x="1848583" y="2153171"/>
                  <a:pt x="1842723" y="2153924"/>
                  <a:pt x="1837031" y="2155431"/>
                </a:cubicBezTo>
                <a:cubicBezTo>
                  <a:pt x="1833849" y="2156436"/>
                  <a:pt x="1829914" y="2157859"/>
                  <a:pt x="1825226" y="2159701"/>
                </a:cubicBezTo>
                <a:cubicBezTo>
                  <a:pt x="1821878" y="2161208"/>
                  <a:pt x="1819785" y="2161961"/>
                  <a:pt x="1818948" y="2161961"/>
                </a:cubicBezTo>
                <a:cubicBezTo>
                  <a:pt x="1817608" y="2161794"/>
                  <a:pt x="1817106" y="2160454"/>
                  <a:pt x="1817441" y="2157943"/>
                </a:cubicBezTo>
                <a:cubicBezTo>
                  <a:pt x="1809906" y="2158445"/>
                  <a:pt x="1803376" y="2158696"/>
                  <a:pt x="1797851" y="2158696"/>
                </a:cubicBezTo>
                <a:cubicBezTo>
                  <a:pt x="1792159" y="2158696"/>
                  <a:pt x="1786047" y="2158445"/>
                  <a:pt x="1779517" y="2157943"/>
                </a:cubicBezTo>
                <a:cubicBezTo>
                  <a:pt x="1776671" y="2157608"/>
                  <a:pt x="1774411" y="2158696"/>
                  <a:pt x="1772736" y="2161208"/>
                </a:cubicBezTo>
                <a:cubicBezTo>
                  <a:pt x="1771230" y="2163552"/>
                  <a:pt x="1770476" y="2166314"/>
                  <a:pt x="1770476" y="2169496"/>
                </a:cubicBezTo>
                <a:cubicBezTo>
                  <a:pt x="1770476" y="2172677"/>
                  <a:pt x="1771230" y="2175272"/>
                  <a:pt x="1772736" y="2177281"/>
                </a:cubicBezTo>
                <a:cubicBezTo>
                  <a:pt x="1774411" y="2179458"/>
                  <a:pt x="1776671" y="2180295"/>
                  <a:pt x="1779517" y="2179792"/>
                </a:cubicBezTo>
                <a:cubicBezTo>
                  <a:pt x="1785043" y="2179792"/>
                  <a:pt x="1788643" y="2179960"/>
                  <a:pt x="1790317" y="2180295"/>
                </a:cubicBezTo>
                <a:cubicBezTo>
                  <a:pt x="1792661" y="2180964"/>
                  <a:pt x="1793833" y="2182555"/>
                  <a:pt x="1793833" y="2185067"/>
                </a:cubicBezTo>
                <a:lnTo>
                  <a:pt x="1793833" y="2300594"/>
                </a:lnTo>
                <a:cubicBezTo>
                  <a:pt x="1793833" y="2303608"/>
                  <a:pt x="1792577" y="2305450"/>
                  <a:pt x="1790066" y="2306120"/>
                </a:cubicBezTo>
                <a:cubicBezTo>
                  <a:pt x="1788224" y="2306789"/>
                  <a:pt x="1784708" y="2306873"/>
                  <a:pt x="1779517" y="2306371"/>
                </a:cubicBezTo>
                <a:cubicBezTo>
                  <a:pt x="1776671" y="2305701"/>
                  <a:pt x="1774411" y="2306538"/>
                  <a:pt x="1772736" y="2308882"/>
                </a:cubicBezTo>
                <a:cubicBezTo>
                  <a:pt x="1771230" y="2310891"/>
                  <a:pt x="1770476" y="2313487"/>
                  <a:pt x="1770476" y="2316668"/>
                </a:cubicBezTo>
                <a:cubicBezTo>
                  <a:pt x="1770476" y="2319849"/>
                  <a:pt x="1771230" y="2322528"/>
                  <a:pt x="1772736" y="2324705"/>
                </a:cubicBezTo>
                <a:cubicBezTo>
                  <a:pt x="1774411" y="2327049"/>
                  <a:pt x="1776671" y="2327969"/>
                  <a:pt x="1779517" y="2327467"/>
                </a:cubicBezTo>
                <a:cubicBezTo>
                  <a:pt x="1790903" y="2326965"/>
                  <a:pt x="1803209" y="2326714"/>
                  <a:pt x="1816436" y="2326714"/>
                </a:cubicBezTo>
                <a:cubicBezTo>
                  <a:pt x="1829663" y="2326546"/>
                  <a:pt x="1839207" y="2326797"/>
                  <a:pt x="1845067" y="2327467"/>
                </a:cubicBezTo>
                <a:cubicBezTo>
                  <a:pt x="1847913" y="2327802"/>
                  <a:pt x="1850174" y="2326797"/>
                  <a:pt x="1851848" y="2324453"/>
                </a:cubicBezTo>
                <a:cubicBezTo>
                  <a:pt x="1853355" y="2322277"/>
                  <a:pt x="1854108" y="2319514"/>
                  <a:pt x="1854108" y="2316166"/>
                </a:cubicBezTo>
                <a:cubicBezTo>
                  <a:pt x="1854108" y="2312984"/>
                  <a:pt x="1853355" y="2310389"/>
                  <a:pt x="1851848" y="2308380"/>
                </a:cubicBezTo>
                <a:cubicBezTo>
                  <a:pt x="1850174" y="2306036"/>
                  <a:pt x="1847913" y="2305199"/>
                  <a:pt x="1845067" y="2305868"/>
                </a:cubicBezTo>
                <a:cubicBezTo>
                  <a:pt x="1837031" y="2306706"/>
                  <a:pt x="1830836" y="2306957"/>
                  <a:pt x="1826482" y="2306622"/>
                </a:cubicBezTo>
                <a:cubicBezTo>
                  <a:pt x="1820120" y="2306287"/>
                  <a:pt x="1816938" y="2304696"/>
                  <a:pt x="1816938" y="2301850"/>
                </a:cubicBezTo>
                <a:lnTo>
                  <a:pt x="1816938" y="2277740"/>
                </a:lnTo>
                <a:cubicBezTo>
                  <a:pt x="1821292" y="2281926"/>
                  <a:pt x="1827068" y="2285191"/>
                  <a:pt x="1834268" y="2287535"/>
                </a:cubicBezTo>
                <a:cubicBezTo>
                  <a:pt x="1840798" y="2289879"/>
                  <a:pt x="1847579" y="2291051"/>
                  <a:pt x="1854611" y="2291051"/>
                </a:cubicBezTo>
                <a:cubicBezTo>
                  <a:pt x="1873698" y="2291051"/>
                  <a:pt x="1888767" y="2284102"/>
                  <a:pt x="1899817" y="2270206"/>
                </a:cubicBezTo>
                <a:cubicBezTo>
                  <a:pt x="1910030" y="2257481"/>
                  <a:pt x="1915138" y="2241491"/>
                  <a:pt x="1915138" y="2222236"/>
                </a:cubicBezTo>
                <a:cubicBezTo>
                  <a:pt x="1915138" y="2202814"/>
                  <a:pt x="1910030" y="2186741"/>
                  <a:pt x="1899817" y="2174016"/>
                </a:cubicBezTo>
                <a:cubicBezTo>
                  <a:pt x="1888767" y="2160119"/>
                  <a:pt x="1873698" y="2153171"/>
                  <a:pt x="1854611" y="2153171"/>
                </a:cubicBezTo>
                <a:close/>
                <a:moveTo>
                  <a:pt x="1182568" y="2153171"/>
                </a:moveTo>
                <a:cubicBezTo>
                  <a:pt x="1162141" y="2153171"/>
                  <a:pt x="1146067" y="2160538"/>
                  <a:pt x="1134347" y="2175272"/>
                </a:cubicBezTo>
                <a:cubicBezTo>
                  <a:pt x="1123799" y="2188666"/>
                  <a:pt x="1118525" y="2205242"/>
                  <a:pt x="1118525" y="2224999"/>
                </a:cubicBezTo>
                <a:cubicBezTo>
                  <a:pt x="1118525" y="2244421"/>
                  <a:pt x="1123799" y="2260829"/>
                  <a:pt x="1134347" y="2274224"/>
                </a:cubicBezTo>
                <a:cubicBezTo>
                  <a:pt x="1146067" y="2288958"/>
                  <a:pt x="1162141" y="2296325"/>
                  <a:pt x="1182568" y="2296325"/>
                </a:cubicBezTo>
                <a:cubicBezTo>
                  <a:pt x="1196632" y="2296325"/>
                  <a:pt x="1208017" y="2294902"/>
                  <a:pt x="1216724" y="2292055"/>
                </a:cubicBezTo>
                <a:cubicBezTo>
                  <a:pt x="1226267" y="2288874"/>
                  <a:pt x="1235141" y="2283265"/>
                  <a:pt x="1243345" y="2275229"/>
                </a:cubicBezTo>
                <a:cubicBezTo>
                  <a:pt x="1246024" y="2272382"/>
                  <a:pt x="1247280" y="2269369"/>
                  <a:pt x="1247112" y="2266187"/>
                </a:cubicBezTo>
                <a:cubicBezTo>
                  <a:pt x="1246945" y="2263508"/>
                  <a:pt x="1245689" y="2261081"/>
                  <a:pt x="1243345" y="2258904"/>
                </a:cubicBezTo>
                <a:cubicBezTo>
                  <a:pt x="1241169" y="2256895"/>
                  <a:pt x="1238657" y="2255806"/>
                  <a:pt x="1235811" y="2255639"/>
                </a:cubicBezTo>
                <a:cubicBezTo>
                  <a:pt x="1232630" y="2255472"/>
                  <a:pt x="1229867" y="2256644"/>
                  <a:pt x="1227523" y="2259155"/>
                </a:cubicBezTo>
                <a:cubicBezTo>
                  <a:pt x="1221328" y="2265183"/>
                  <a:pt x="1215468" y="2269201"/>
                  <a:pt x="1209943" y="2271210"/>
                </a:cubicBezTo>
                <a:cubicBezTo>
                  <a:pt x="1203748" y="2273554"/>
                  <a:pt x="1194623" y="2274726"/>
                  <a:pt x="1182568" y="2274726"/>
                </a:cubicBezTo>
                <a:cubicBezTo>
                  <a:pt x="1171015" y="2274726"/>
                  <a:pt x="1161639" y="2270457"/>
                  <a:pt x="1154439" y="2261918"/>
                </a:cubicBezTo>
                <a:cubicBezTo>
                  <a:pt x="1148244" y="2254383"/>
                  <a:pt x="1144393" y="2244756"/>
                  <a:pt x="1142886" y="2233036"/>
                </a:cubicBezTo>
                <a:cubicBezTo>
                  <a:pt x="1149751" y="2232366"/>
                  <a:pt x="1164820" y="2232115"/>
                  <a:pt x="1188093" y="2232282"/>
                </a:cubicBezTo>
                <a:cubicBezTo>
                  <a:pt x="1202827" y="2232282"/>
                  <a:pt x="1222249" y="2232533"/>
                  <a:pt x="1246359" y="2233036"/>
                </a:cubicBezTo>
                <a:lnTo>
                  <a:pt x="1246861" y="2224999"/>
                </a:lnTo>
                <a:cubicBezTo>
                  <a:pt x="1246861" y="2205242"/>
                  <a:pt x="1241504" y="2188666"/>
                  <a:pt x="1230788" y="2175272"/>
                </a:cubicBezTo>
                <a:cubicBezTo>
                  <a:pt x="1219068" y="2160538"/>
                  <a:pt x="1202994" y="2153171"/>
                  <a:pt x="1182568" y="2153171"/>
                </a:cubicBezTo>
                <a:close/>
                <a:moveTo>
                  <a:pt x="521110" y="2153171"/>
                </a:moveTo>
                <a:cubicBezTo>
                  <a:pt x="515083" y="2153171"/>
                  <a:pt x="509223" y="2153924"/>
                  <a:pt x="503530" y="2155431"/>
                </a:cubicBezTo>
                <a:cubicBezTo>
                  <a:pt x="500349" y="2156436"/>
                  <a:pt x="496414" y="2157859"/>
                  <a:pt x="491726" y="2159701"/>
                </a:cubicBezTo>
                <a:cubicBezTo>
                  <a:pt x="488377" y="2161208"/>
                  <a:pt x="486284" y="2161961"/>
                  <a:pt x="485447" y="2161961"/>
                </a:cubicBezTo>
                <a:cubicBezTo>
                  <a:pt x="484108" y="2161794"/>
                  <a:pt x="483606" y="2160454"/>
                  <a:pt x="483940" y="2157943"/>
                </a:cubicBezTo>
                <a:cubicBezTo>
                  <a:pt x="476406" y="2158445"/>
                  <a:pt x="469876" y="2158696"/>
                  <a:pt x="464351" y="2158696"/>
                </a:cubicBezTo>
                <a:cubicBezTo>
                  <a:pt x="458658" y="2158696"/>
                  <a:pt x="452547" y="2158445"/>
                  <a:pt x="446017" y="2157943"/>
                </a:cubicBezTo>
                <a:cubicBezTo>
                  <a:pt x="443171" y="2157608"/>
                  <a:pt x="440911" y="2158696"/>
                  <a:pt x="439236" y="2161208"/>
                </a:cubicBezTo>
                <a:cubicBezTo>
                  <a:pt x="437729" y="2163552"/>
                  <a:pt x="436976" y="2166314"/>
                  <a:pt x="436976" y="2169496"/>
                </a:cubicBezTo>
                <a:cubicBezTo>
                  <a:pt x="436976" y="2172677"/>
                  <a:pt x="437729" y="2175272"/>
                  <a:pt x="439236" y="2177281"/>
                </a:cubicBezTo>
                <a:cubicBezTo>
                  <a:pt x="440911" y="2179458"/>
                  <a:pt x="443171" y="2180295"/>
                  <a:pt x="446017" y="2179792"/>
                </a:cubicBezTo>
                <a:cubicBezTo>
                  <a:pt x="451542" y="2179792"/>
                  <a:pt x="455142" y="2179960"/>
                  <a:pt x="456817" y="2180295"/>
                </a:cubicBezTo>
                <a:cubicBezTo>
                  <a:pt x="459161" y="2180964"/>
                  <a:pt x="460333" y="2182555"/>
                  <a:pt x="460333" y="2185067"/>
                </a:cubicBezTo>
                <a:lnTo>
                  <a:pt x="460333" y="2300594"/>
                </a:lnTo>
                <a:cubicBezTo>
                  <a:pt x="460333" y="2303608"/>
                  <a:pt x="459077" y="2305450"/>
                  <a:pt x="456565" y="2306120"/>
                </a:cubicBezTo>
                <a:cubicBezTo>
                  <a:pt x="454724" y="2306789"/>
                  <a:pt x="451208" y="2306873"/>
                  <a:pt x="446017" y="2306371"/>
                </a:cubicBezTo>
                <a:cubicBezTo>
                  <a:pt x="443171" y="2305701"/>
                  <a:pt x="440911" y="2306538"/>
                  <a:pt x="439236" y="2308882"/>
                </a:cubicBezTo>
                <a:cubicBezTo>
                  <a:pt x="437729" y="2310891"/>
                  <a:pt x="436976" y="2313487"/>
                  <a:pt x="436976" y="2316668"/>
                </a:cubicBezTo>
                <a:cubicBezTo>
                  <a:pt x="436976" y="2319849"/>
                  <a:pt x="437729" y="2322528"/>
                  <a:pt x="439236" y="2324705"/>
                </a:cubicBezTo>
                <a:cubicBezTo>
                  <a:pt x="440911" y="2327049"/>
                  <a:pt x="443171" y="2327969"/>
                  <a:pt x="446017" y="2327467"/>
                </a:cubicBezTo>
                <a:cubicBezTo>
                  <a:pt x="457403" y="2326965"/>
                  <a:pt x="469709" y="2326714"/>
                  <a:pt x="482936" y="2326714"/>
                </a:cubicBezTo>
                <a:cubicBezTo>
                  <a:pt x="496163" y="2326546"/>
                  <a:pt x="505707" y="2326797"/>
                  <a:pt x="511567" y="2327467"/>
                </a:cubicBezTo>
                <a:cubicBezTo>
                  <a:pt x="514413" y="2327802"/>
                  <a:pt x="516673" y="2326797"/>
                  <a:pt x="518348" y="2324453"/>
                </a:cubicBezTo>
                <a:cubicBezTo>
                  <a:pt x="519855" y="2322277"/>
                  <a:pt x="520608" y="2319514"/>
                  <a:pt x="520608" y="2316166"/>
                </a:cubicBezTo>
                <a:cubicBezTo>
                  <a:pt x="520608" y="2312984"/>
                  <a:pt x="519855" y="2310389"/>
                  <a:pt x="518348" y="2308380"/>
                </a:cubicBezTo>
                <a:cubicBezTo>
                  <a:pt x="516673" y="2306036"/>
                  <a:pt x="514413" y="2305199"/>
                  <a:pt x="511567" y="2305868"/>
                </a:cubicBezTo>
                <a:cubicBezTo>
                  <a:pt x="503530" y="2306706"/>
                  <a:pt x="497335" y="2306957"/>
                  <a:pt x="492982" y="2306622"/>
                </a:cubicBezTo>
                <a:cubicBezTo>
                  <a:pt x="486619" y="2306287"/>
                  <a:pt x="483438" y="2304696"/>
                  <a:pt x="483438" y="2301850"/>
                </a:cubicBezTo>
                <a:lnTo>
                  <a:pt x="483438" y="2277740"/>
                </a:lnTo>
                <a:cubicBezTo>
                  <a:pt x="487791" y="2281926"/>
                  <a:pt x="493568" y="2285191"/>
                  <a:pt x="500767" y="2287535"/>
                </a:cubicBezTo>
                <a:cubicBezTo>
                  <a:pt x="507297" y="2289879"/>
                  <a:pt x="514078" y="2291051"/>
                  <a:pt x="521110" y="2291051"/>
                </a:cubicBezTo>
                <a:cubicBezTo>
                  <a:pt x="540198" y="2291051"/>
                  <a:pt x="555267" y="2284102"/>
                  <a:pt x="566317" y="2270206"/>
                </a:cubicBezTo>
                <a:cubicBezTo>
                  <a:pt x="576530" y="2257481"/>
                  <a:pt x="581637" y="2241491"/>
                  <a:pt x="581637" y="2222236"/>
                </a:cubicBezTo>
                <a:cubicBezTo>
                  <a:pt x="581637" y="2202814"/>
                  <a:pt x="576530" y="2186741"/>
                  <a:pt x="566317" y="2174016"/>
                </a:cubicBezTo>
                <a:cubicBezTo>
                  <a:pt x="555267" y="2160119"/>
                  <a:pt x="540198" y="2153171"/>
                  <a:pt x="521110" y="2153171"/>
                </a:cubicBezTo>
                <a:close/>
                <a:moveTo>
                  <a:pt x="335596" y="2153171"/>
                </a:moveTo>
                <a:cubicBezTo>
                  <a:pt x="324713" y="2153171"/>
                  <a:pt x="314751" y="2154427"/>
                  <a:pt x="305710" y="2156938"/>
                </a:cubicBezTo>
                <a:cubicBezTo>
                  <a:pt x="295831" y="2159784"/>
                  <a:pt x="287208" y="2164054"/>
                  <a:pt x="279841" y="2169747"/>
                </a:cubicBezTo>
                <a:cubicBezTo>
                  <a:pt x="276995" y="2171756"/>
                  <a:pt x="275404" y="2174435"/>
                  <a:pt x="275070" y="2177783"/>
                </a:cubicBezTo>
                <a:cubicBezTo>
                  <a:pt x="274735" y="2180630"/>
                  <a:pt x="275404" y="2183392"/>
                  <a:pt x="277079" y="2186071"/>
                </a:cubicBezTo>
                <a:cubicBezTo>
                  <a:pt x="278586" y="2188583"/>
                  <a:pt x="280679" y="2190173"/>
                  <a:pt x="283357" y="2190843"/>
                </a:cubicBezTo>
                <a:cubicBezTo>
                  <a:pt x="286204" y="2191513"/>
                  <a:pt x="289050" y="2190759"/>
                  <a:pt x="291896" y="2188583"/>
                </a:cubicBezTo>
                <a:cubicBezTo>
                  <a:pt x="297924" y="2183895"/>
                  <a:pt x="304789" y="2180378"/>
                  <a:pt x="312491" y="2178034"/>
                </a:cubicBezTo>
                <a:cubicBezTo>
                  <a:pt x="319690" y="2175858"/>
                  <a:pt x="327392" y="2174769"/>
                  <a:pt x="335596" y="2174769"/>
                </a:cubicBezTo>
                <a:cubicBezTo>
                  <a:pt x="344303" y="2174769"/>
                  <a:pt x="351418" y="2177867"/>
                  <a:pt x="356944" y="2184062"/>
                </a:cubicBezTo>
                <a:cubicBezTo>
                  <a:pt x="361967" y="2189587"/>
                  <a:pt x="364478" y="2196033"/>
                  <a:pt x="364478" y="2203400"/>
                </a:cubicBezTo>
                <a:cubicBezTo>
                  <a:pt x="360292" y="2202563"/>
                  <a:pt x="354516" y="2201977"/>
                  <a:pt x="347149" y="2201642"/>
                </a:cubicBezTo>
                <a:cubicBezTo>
                  <a:pt x="340787" y="2201308"/>
                  <a:pt x="335512" y="2201140"/>
                  <a:pt x="331327" y="2201140"/>
                </a:cubicBezTo>
                <a:cubicBezTo>
                  <a:pt x="312909" y="2201140"/>
                  <a:pt x="298343" y="2205242"/>
                  <a:pt x="287627" y="2213446"/>
                </a:cubicBezTo>
                <a:cubicBezTo>
                  <a:pt x="276409" y="2222153"/>
                  <a:pt x="270800" y="2234375"/>
                  <a:pt x="270800" y="2250114"/>
                </a:cubicBezTo>
                <a:cubicBezTo>
                  <a:pt x="270800" y="2264513"/>
                  <a:pt x="274902" y="2275731"/>
                  <a:pt x="283106" y="2283767"/>
                </a:cubicBezTo>
                <a:cubicBezTo>
                  <a:pt x="291478" y="2292139"/>
                  <a:pt x="303449" y="2296325"/>
                  <a:pt x="319020" y="2296325"/>
                </a:cubicBezTo>
                <a:cubicBezTo>
                  <a:pt x="328899" y="2296325"/>
                  <a:pt x="337605" y="2295237"/>
                  <a:pt x="345140" y="2293060"/>
                </a:cubicBezTo>
                <a:cubicBezTo>
                  <a:pt x="351837" y="2291218"/>
                  <a:pt x="357027" y="2288707"/>
                  <a:pt x="360711" y="2285526"/>
                </a:cubicBezTo>
                <a:lnTo>
                  <a:pt x="360711" y="2285777"/>
                </a:lnTo>
                <a:lnTo>
                  <a:pt x="363473" y="2282512"/>
                </a:lnTo>
                <a:lnTo>
                  <a:pt x="364980" y="2286028"/>
                </a:lnTo>
                <a:cubicBezTo>
                  <a:pt x="365650" y="2288204"/>
                  <a:pt x="366320" y="2289628"/>
                  <a:pt x="366990" y="2290297"/>
                </a:cubicBezTo>
                <a:cubicBezTo>
                  <a:pt x="368162" y="2291637"/>
                  <a:pt x="369920" y="2292307"/>
                  <a:pt x="372264" y="2292307"/>
                </a:cubicBezTo>
                <a:cubicBezTo>
                  <a:pt x="378961" y="2291972"/>
                  <a:pt x="384821" y="2291721"/>
                  <a:pt x="389844" y="2291553"/>
                </a:cubicBezTo>
                <a:cubicBezTo>
                  <a:pt x="396876" y="2291553"/>
                  <a:pt x="402820" y="2291804"/>
                  <a:pt x="407675" y="2292307"/>
                </a:cubicBezTo>
                <a:cubicBezTo>
                  <a:pt x="410019" y="2292641"/>
                  <a:pt x="411945" y="2291721"/>
                  <a:pt x="413452" y="2289544"/>
                </a:cubicBezTo>
                <a:cubicBezTo>
                  <a:pt x="414624" y="2287367"/>
                  <a:pt x="415210" y="2284688"/>
                  <a:pt x="415210" y="2281507"/>
                </a:cubicBezTo>
                <a:cubicBezTo>
                  <a:pt x="415210" y="2278326"/>
                  <a:pt x="414624" y="2275647"/>
                  <a:pt x="413452" y="2273471"/>
                </a:cubicBezTo>
                <a:cubicBezTo>
                  <a:pt x="411945" y="2271126"/>
                  <a:pt x="410019" y="2270122"/>
                  <a:pt x="407675" y="2270457"/>
                </a:cubicBezTo>
                <a:lnTo>
                  <a:pt x="406922" y="2270457"/>
                </a:lnTo>
                <a:cubicBezTo>
                  <a:pt x="400225" y="2271461"/>
                  <a:pt x="395704" y="2271713"/>
                  <a:pt x="393360" y="2271210"/>
                </a:cubicBezTo>
                <a:cubicBezTo>
                  <a:pt x="389509" y="2270708"/>
                  <a:pt x="387584" y="2268699"/>
                  <a:pt x="387584" y="2265183"/>
                </a:cubicBezTo>
                <a:lnTo>
                  <a:pt x="387584" y="2197875"/>
                </a:lnTo>
                <a:cubicBezTo>
                  <a:pt x="387584" y="2182136"/>
                  <a:pt x="381472" y="2170249"/>
                  <a:pt x="369250" y="2162212"/>
                </a:cubicBezTo>
                <a:cubicBezTo>
                  <a:pt x="359706" y="2156185"/>
                  <a:pt x="348488" y="2153171"/>
                  <a:pt x="335596" y="2153171"/>
                </a:cubicBezTo>
                <a:close/>
                <a:moveTo>
                  <a:pt x="831111" y="1926729"/>
                </a:moveTo>
                <a:lnTo>
                  <a:pt x="870038" y="1926729"/>
                </a:lnTo>
                <a:cubicBezTo>
                  <a:pt x="877908" y="1926729"/>
                  <a:pt x="884186" y="1928404"/>
                  <a:pt x="888874" y="1931752"/>
                </a:cubicBezTo>
                <a:cubicBezTo>
                  <a:pt x="893730" y="1935101"/>
                  <a:pt x="896157" y="1939873"/>
                  <a:pt x="896157" y="1946068"/>
                </a:cubicBezTo>
                <a:cubicBezTo>
                  <a:pt x="896157" y="1952095"/>
                  <a:pt x="893730" y="1956867"/>
                  <a:pt x="888874" y="1960383"/>
                </a:cubicBezTo>
                <a:cubicBezTo>
                  <a:pt x="884186" y="1963899"/>
                  <a:pt x="877908" y="1965657"/>
                  <a:pt x="870038" y="1965657"/>
                </a:cubicBezTo>
                <a:lnTo>
                  <a:pt x="831111" y="1965657"/>
                </a:lnTo>
                <a:close/>
                <a:moveTo>
                  <a:pt x="1376045" y="1921707"/>
                </a:moveTo>
                <a:lnTo>
                  <a:pt x="1408694" y="1921707"/>
                </a:lnTo>
                <a:cubicBezTo>
                  <a:pt x="1419074" y="1921707"/>
                  <a:pt x="1426943" y="1923464"/>
                  <a:pt x="1432301" y="1926980"/>
                </a:cubicBezTo>
                <a:cubicBezTo>
                  <a:pt x="1437492" y="1930497"/>
                  <a:pt x="1440087" y="1935687"/>
                  <a:pt x="1440087" y="1942552"/>
                </a:cubicBezTo>
                <a:cubicBezTo>
                  <a:pt x="1440087" y="1950923"/>
                  <a:pt x="1437324" y="1957035"/>
                  <a:pt x="1431799" y="1960886"/>
                </a:cubicBezTo>
                <a:cubicBezTo>
                  <a:pt x="1427446" y="1963899"/>
                  <a:pt x="1421670" y="1965406"/>
                  <a:pt x="1414470" y="1965406"/>
                </a:cubicBezTo>
                <a:lnTo>
                  <a:pt x="1376045" y="1965406"/>
                </a:lnTo>
                <a:close/>
                <a:moveTo>
                  <a:pt x="679501" y="1917939"/>
                </a:moveTo>
                <a:cubicBezTo>
                  <a:pt x="682012" y="1917939"/>
                  <a:pt x="686031" y="1918107"/>
                  <a:pt x="691556" y="1918441"/>
                </a:cubicBezTo>
                <a:cubicBezTo>
                  <a:pt x="697249" y="1918944"/>
                  <a:pt x="702523" y="1919530"/>
                  <a:pt x="707378" y="1920199"/>
                </a:cubicBezTo>
                <a:lnTo>
                  <a:pt x="707378" y="1948077"/>
                </a:lnTo>
                <a:cubicBezTo>
                  <a:pt x="702858" y="1954104"/>
                  <a:pt x="696746" y="1959128"/>
                  <a:pt x="689045" y="1963146"/>
                </a:cubicBezTo>
                <a:cubicBezTo>
                  <a:pt x="680505" y="1967666"/>
                  <a:pt x="671464" y="1969927"/>
                  <a:pt x="661921" y="1969927"/>
                </a:cubicBezTo>
                <a:cubicBezTo>
                  <a:pt x="654554" y="1969927"/>
                  <a:pt x="648610" y="1967583"/>
                  <a:pt x="644089" y="1962895"/>
                </a:cubicBezTo>
                <a:cubicBezTo>
                  <a:pt x="639904" y="1958374"/>
                  <a:pt x="637811" y="1952514"/>
                  <a:pt x="637811" y="1945314"/>
                </a:cubicBezTo>
                <a:cubicBezTo>
                  <a:pt x="637811" y="1937780"/>
                  <a:pt x="640657" y="1931668"/>
                  <a:pt x="646349" y="1926980"/>
                </a:cubicBezTo>
                <a:cubicBezTo>
                  <a:pt x="653717" y="1920953"/>
                  <a:pt x="664767" y="1917939"/>
                  <a:pt x="679501" y="1917939"/>
                </a:cubicBezTo>
                <a:close/>
                <a:moveTo>
                  <a:pt x="831111" y="1874239"/>
                </a:moveTo>
                <a:lnTo>
                  <a:pt x="865015" y="1874239"/>
                </a:lnTo>
                <a:cubicBezTo>
                  <a:pt x="871880" y="1874239"/>
                  <a:pt x="877321" y="1875663"/>
                  <a:pt x="881340" y="1878509"/>
                </a:cubicBezTo>
                <a:cubicBezTo>
                  <a:pt x="885358" y="1881355"/>
                  <a:pt x="887367" y="1885039"/>
                  <a:pt x="887367" y="1889559"/>
                </a:cubicBezTo>
                <a:cubicBezTo>
                  <a:pt x="887367" y="1894080"/>
                  <a:pt x="885358" y="1897764"/>
                  <a:pt x="881340" y="1900610"/>
                </a:cubicBezTo>
                <a:cubicBezTo>
                  <a:pt x="877321" y="1903623"/>
                  <a:pt x="871880" y="1905131"/>
                  <a:pt x="865015" y="1905131"/>
                </a:cubicBezTo>
                <a:lnTo>
                  <a:pt x="831111" y="1905131"/>
                </a:lnTo>
                <a:close/>
                <a:moveTo>
                  <a:pt x="3916241" y="1869970"/>
                </a:moveTo>
                <a:cubicBezTo>
                  <a:pt x="3927292" y="1869970"/>
                  <a:pt x="3936333" y="1873737"/>
                  <a:pt x="3943365" y="1881271"/>
                </a:cubicBezTo>
                <a:cubicBezTo>
                  <a:pt x="3949225" y="1887634"/>
                  <a:pt x="3953076" y="1895838"/>
                  <a:pt x="3954918" y="1905884"/>
                </a:cubicBezTo>
                <a:cubicBezTo>
                  <a:pt x="3942026" y="1906386"/>
                  <a:pt x="3929217" y="1906637"/>
                  <a:pt x="3916492" y="1906637"/>
                </a:cubicBezTo>
                <a:cubicBezTo>
                  <a:pt x="3905442" y="1906637"/>
                  <a:pt x="3892550" y="1906386"/>
                  <a:pt x="3877816" y="1905884"/>
                </a:cubicBezTo>
                <a:cubicBezTo>
                  <a:pt x="3879490" y="1895671"/>
                  <a:pt x="3883341" y="1887383"/>
                  <a:pt x="3889368" y="1881021"/>
                </a:cubicBezTo>
                <a:cubicBezTo>
                  <a:pt x="3896233" y="1873654"/>
                  <a:pt x="3905191" y="1869970"/>
                  <a:pt x="3916241" y="1869970"/>
                </a:cubicBezTo>
                <a:close/>
                <a:moveTo>
                  <a:pt x="3411416" y="1869970"/>
                </a:moveTo>
                <a:cubicBezTo>
                  <a:pt x="3422467" y="1869970"/>
                  <a:pt x="3431508" y="1873737"/>
                  <a:pt x="3438540" y="1881271"/>
                </a:cubicBezTo>
                <a:cubicBezTo>
                  <a:pt x="3444400" y="1887634"/>
                  <a:pt x="3448251" y="1895838"/>
                  <a:pt x="3450093" y="1905884"/>
                </a:cubicBezTo>
                <a:cubicBezTo>
                  <a:pt x="3437201" y="1906386"/>
                  <a:pt x="3424392" y="1906637"/>
                  <a:pt x="3411667" y="1906637"/>
                </a:cubicBezTo>
                <a:cubicBezTo>
                  <a:pt x="3400617" y="1906637"/>
                  <a:pt x="3387725" y="1906386"/>
                  <a:pt x="3372991" y="1905884"/>
                </a:cubicBezTo>
                <a:cubicBezTo>
                  <a:pt x="3374665" y="1895671"/>
                  <a:pt x="3378516" y="1887383"/>
                  <a:pt x="3384543" y="1881021"/>
                </a:cubicBezTo>
                <a:cubicBezTo>
                  <a:pt x="3391408" y="1873654"/>
                  <a:pt x="3400366" y="1869970"/>
                  <a:pt x="3411416" y="1869970"/>
                </a:cubicBezTo>
                <a:close/>
                <a:moveTo>
                  <a:pt x="3248738" y="1869970"/>
                </a:moveTo>
                <a:cubicBezTo>
                  <a:pt x="3261295" y="1869970"/>
                  <a:pt x="3271174" y="1875076"/>
                  <a:pt x="3278373" y="1885290"/>
                </a:cubicBezTo>
                <a:cubicBezTo>
                  <a:pt x="3284736" y="1894331"/>
                  <a:pt x="3287917" y="1905884"/>
                  <a:pt x="3287917" y="1919948"/>
                </a:cubicBezTo>
                <a:cubicBezTo>
                  <a:pt x="3287917" y="1933678"/>
                  <a:pt x="3284736" y="1945147"/>
                  <a:pt x="3278373" y="1954355"/>
                </a:cubicBezTo>
                <a:cubicBezTo>
                  <a:pt x="3271174" y="1964737"/>
                  <a:pt x="3261295" y="1969927"/>
                  <a:pt x="3248738" y="1969927"/>
                </a:cubicBezTo>
                <a:cubicBezTo>
                  <a:pt x="3235846" y="1969927"/>
                  <a:pt x="3225883" y="1964737"/>
                  <a:pt x="3218851" y="1954355"/>
                </a:cubicBezTo>
                <a:cubicBezTo>
                  <a:pt x="3212656" y="1945314"/>
                  <a:pt x="3209559" y="1933845"/>
                  <a:pt x="3209559" y="1919948"/>
                </a:cubicBezTo>
                <a:cubicBezTo>
                  <a:pt x="3209559" y="1905884"/>
                  <a:pt x="3212656" y="1894331"/>
                  <a:pt x="3218851" y="1885290"/>
                </a:cubicBezTo>
                <a:cubicBezTo>
                  <a:pt x="3225883" y="1875076"/>
                  <a:pt x="3235846" y="1869970"/>
                  <a:pt x="3248738" y="1869970"/>
                </a:cubicBezTo>
                <a:close/>
                <a:moveTo>
                  <a:pt x="3101630" y="1869970"/>
                </a:moveTo>
                <a:cubicBezTo>
                  <a:pt x="3113351" y="1869970"/>
                  <a:pt x="3122643" y="1874658"/>
                  <a:pt x="3129508" y="1884034"/>
                </a:cubicBezTo>
                <a:cubicBezTo>
                  <a:pt x="3135703" y="1892740"/>
                  <a:pt x="3138800" y="1903875"/>
                  <a:pt x="3138800" y="1917437"/>
                </a:cubicBezTo>
                <a:cubicBezTo>
                  <a:pt x="3138800" y="1930832"/>
                  <a:pt x="3135703" y="1941798"/>
                  <a:pt x="3129508" y="1950337"/>
                </a:cubicBezTo>
                <a:cubicBezTo>
                  <a:pt x="3122643" y="1959881"/>
                  <a:pt x="3113351" y="1964653"/>
                  <a:pt x="3101630" y="1964653"/>
                </a:cubicBezTo>
                <a:cubicBezTo>
                  <a:pt x="3089575" y="1964653"/>
                  <a:pt x="3080199" y="1959881"/>
                  <a:pt x="3073502" y="1950337"/>
                </a:cubicBezTo>
                <a:cubicBezTo>
                  <a:pt x="3067307" y="1941798"/>
                  <a:pt x="3064210" y="1930832"/>
                  <a:pt x="3064210" y="1917437"/>
                </a:cubicBezTo>
                <a:cubicBezTo>
                  <a:pt x="3064210" y="1903875"/>
                  <a:pt x="3067307" y="1892740"/>
                  <a:pt x="3073502" y="1884034"/>
                </a:cubicBezTo>
                <a:cubicBezTo>
                  <a:pt x="3080199" y="1874658"/>
                  <a:pt x="3089575" y="1869970"/>
                  <a:pt x="3101630" y="1869970"/>
                </a:cubicBezTo>
                <a:close/>
                <a:moveTo>
                  <a:pt x="2610563" y="1869970"/>
                </a:moveTo>
                <a:cubicBezTo>
                  <a:pt x="2623120" y="1869970"/>
                  <a:pt x="2632999" y="1875076"/>
                  <a:pt x="2640198" y="1885290"/>
                </a:cubicBezTo>
                <a:cubicBezTo>
                  <a:pt x="2646561" y="1894331"/>
                  <a:pt x="2649742" y="1905884"/>
                  <a:pt x="2649742" y="1919948"/>
                </a:cubicBezTo>
                <a:cubicBezTo>
                  <a:pt x="2649742" y="1933678"/>
                  <a:pt x="2646561" y="1945147"/>
                  <a:pt x="2640198" y="1954355"/>
                </a:cubicBezTo>
                <a:cubicBezTo>
                  <a:pt x="2632999" y="1964737"/>
                  <a:pt x="2623120" y="1969927"/>
                  <a:pt x="2610563" y="1969927"/>
                </a:cubicBezTo>
                <a:cubicBezTo>
                  <a:pt x="2597671" y="1969927"/>
                  <a:pt x="2587708" y="1964737"/>
                  <a:pt x="2580676" y="1954355"/>
                </a:cubicBezTo>
                <a:cubicBezTo>
                  <a:pt x="2574481" y="1945314"/>
                  <a:pt x="2571384" y="1933845"/>
                  <a:pt x="2571384" y="1919948"/>
                </a:cubicBezTo>
                <a:cubicBezTo>
                  <a:pt x="2571384" y="1905884"/>
                  <a:pt x="2574481" y="1894331"/>
                  <a:pt x="2580676" y="1885290"/>
                </a:cubicBezTo>
                <a:cubicBezTo>
                  <a:pt x="2587708" y="1875076"/>
                  <a:pt x="2597671" y="1869970"/>
                  <a:pt x="2610563" y="1869970"/>
                </a:cubicBezTo>
                <a:close/>
                <a:moveTo>
                  <a:pt x="1887418" y="1869970"/>
                </a:moveTo>
                <a:cubicBezTo>
                  <a:pt x="1898469" y="1869970"/>
                  <a:pt x="1907510" y="1873737"/>
                  <a:pt x="1914542" y="1881271"/>
                </a:cubicBezTo>
                <a:cubicBezTo>
                  <a:pt x="1920402" y="1887634"/>
                  <a:pt x="1924253" y="1895838"/>
                  <a:pt x="1926095" y="1905884"/>
                </a:cubicBezTo>
                <a:cubicBezTo>
                  <a:pt x="1913203" y="1906386"/>
                  <a:pt x="1900394" y="1906637"/>
                  <a:pt x="1887669" y="1906637"/>
                </a:cubicBezTo>
                <a:cubicBezTo>
                  <a:pt x="1876619" y="1906637"/>
                  <a:pt x="1863726" y="1906386"/>
                  <a:pt x="1848992" y="1905884"/>
                </a:cubicBezTo>
                <a:cubicBezTo>
                  <a:pt x="1850667" y="1895671"/>
                  <a:pt x="1854518" y="1887383"/>
                  <a:pt x="1860545" y="1881021"/>
                </a:cubicBezTo>
                <a:cubicBezTo>
                  <a:pt x="1867410" y="1873654"/>
                  <a:pt x="1876368" y="1869970"/>
                  <a:pt x="1887418" y="1869970"/>
                </a:cubicBezTo>
                <a:close/>
                <a:moveTo>
                  <a:pt x="1724739" y="1869970"/>
                </a:moveTo>
                <a:cubicBezTo>
                  <a:pt x="1737297" y="1869970"/>
                  <a:pt x="1747175" y="1875076"/>
                  <a:pt x="1754375" y="1885290"/>
                </a:cubicBezTo>
                <a:cubicBezTo>
                  <a:pt x="1760737" y="1894331"/>
                  <a:pt x="1763918" y="1905884"/>
                  <a:pt x="1763919" y="1919948"/>
                </a:cubicBezTo>
                <a:cubicBezTo>
                  <a:pt x="1763918" y="1933678"/>
                  <a:pt x="1760737" y="1945147"/>
                  <a:pt x="1754375" y="1954355"/>
                </a:cubicBezTo>
                <a:cubicBezTo>
                  <a:pt x="1747175" y="1964737"/>
                  <a:pt x="1737297" y="1969927"/>
                  <a:pt x="1724739" y="1969927"/>
                </a:cubicBezTo>
                <a:cubicBezTo>
                  <a:pt x="1711848" y="1969927"/>
                  <a:pt x="1701885" y="1964737"/>
                  <a:pt x="1694853" y="1954355"/>
                </a:cubicBezTo>
                <a:cubicBezTo>
                  <a:pt x="1688658" y="1945314"/>
                  <a:pt x="1685560" y="1933845"/>
                  <a:pt x="1685560" y="1919948"/>
                </a:cubicBezTo>
                <a:cubicBezTo>
                  <a:pt x="1685560" y="1905884"/>
                  <a:pt x="1688658" y="1894331"/>
                  <a:pt x="1694853" y="1885290"/>
                </a:cubicBezTo>
                <a:cubicBezTo>
                  <a:pt x="1701885" y="1875076"/>
                  <a:pt x="1711848" y="1869970"/>
                  <a:pt x="1724739" y="1869970"/>
                </a:cubicBezTo>
                <a:close/>
                <a:moveTo>
                  <a:pt x="520357" y="1869970"/>
                </a:moveTo>
                <a:cubicBezTo>
                  <a:pt x="532077" y="1869970"/>
                  <a:pt x="541370" y="1874658"/>
                  <a:pt x="548235" y="1884034"/>
                </a:cubicBezTo>
                <a:cubicBezTo>
                  <a:pt x="554430" y="1892740"/>
                  <a:pt x="557527" y="1903875"/>
                  <a:pt x="557527" y="1917437"/>
                </a:cubicBezTo>
                <a:cubicBezTo>
                  <a:pt x="557527" y="1930832"/>
                  <a:pt x="554430" y="1941798"/>
                  <a:pt x="548235" y="1950337"/>
                </a:cubicBezTo>
                <a:cubicBezTo>
                  <a:pt x="541370" y="1959881"/>
                  <a:pt x="532077" y="1964653"/>
                  <a:pt x="520357" y="1964653"/>
                </a:cubicBezTo>
                <a:cubicBezTo>
                  <a:pt x="508302" y="1964653"/>
                  <a:pt x="498926" y="1959881"/>
                  <a:pt x="492228" y="1950337"/>
                </a:cubicBezTo>
                <a:cubicBezTo>
                  <a:pt x="486034" y="1941798"/>
                  <a:pt x="482936" y="1930832"/>
                  <a:pt x="482936" y="1917437"/>
                </a:cubicBezTo>
                <a:cubicBezTo>
                  <a:pt x="482936" y="1903875"/>
                  <a:pt x="486034" y="1892740"/>
                  <a:pt x="492228" y="1884034"/>
                </a:cubicBezTo>
                <a:cubicBezTo>
                  <a:pt x="498926" y="1874658"/>
                  <a:pt x="508302" y="1869970"/>
                  <a:pt x="520357" y="1869970"/>
                </a:cubicBezTo>
                <a:close/>
                <a:moveTo>
                  <a:pt x="3672228" y="1852641"/>
                </a:moveTo>
                <a:cubicBezTo>
                  <a:pt x="3670051" y="1852306"/>
                  <a:pt x="3668377" y="1853227"/>
                  <a:pt x="3667205" y="1855404"/>
                </a:cubicBezTo>
                <a:cubicBezTo>
                  <a:pt x="3666201" y="1857413"/>
                  <a:pt x="3665698" y="1860008"/>
                  <a:pt x="3665698" y="1863189"/>
                </a:cubicBezTo>
                <a:cubicBezTo>
                  <a:pt x="3665698" y="1866203"/>
                  <a:pt x="3666201" y="1868798"/>
                  <a:pt x="3667205" y="1870975"/>
                </a:cubicBezTo>
                <a:cubicBezTo>
                  <a:pt x="3668377" y="1873319"/>
                  <a:pt x="3670051" y="1874407"/>
                  <a:pt x="3672228" y="1874239"/>
                </a:cubicBezTo>
                <a:cubicBezTo>
                  <a:pt x="3677251" y="1873570"/>
                  <a:pt x="3681186" y="1873570"/>
                  <a:pt x="3684032" y="1874239"/>
                </a:cubicBezTo>
                <a:cubicBezTo>
                  <a:pt x="3687548" y="1874909"/>
                  <a:pt x="3689306" y="1876500"/>
                  <a:pt x="3689306" y="1879011"/>
                </a:cubicBezTo>
                <a:lnTo>
                  <a:pt x="3689306" y="1962392"/>
                </a:lnTo>
                <a:cubicBezTo>
                  <a:pt x="3689306" y="1964569"/>
                  <a:pt x="3687548" y="1965825"/>
                  <a:pt x="3684032" y="1966160"/>
                </a:cubicBezTo>
                <a:cubicBezTo>
                  <a:pt x="3681688" y="1966327"/>
                  <a:pt x="3677753" y="1966160"/>
                  <a:pt x="3672228" y="1965657"/>
                </a:cubicBezTo>
                <a:cubicBezTo>
                  <a:pt x="3670219" y="1965155"/>
                  <a:pt x="3668544" y="1966076"/>
                  <a:pt x="3667205" y="1968420"/>
                </a:cubicBezTo>
                <a:cubicBezTo>
                  <a:pt x="3666201" y="1970429"/>
                  <a:pt x="3665698" y="1973024"/>
                  <a:pt x="3665698" y="1976206"/>
                </a:cubicBezTo>
                <a:cubicBezTo>
                  <a:pt x="3665698" y="1979386"/>
                  <a:pt x="3666201" y="1982066"/>
                  <a:pt x="3667205" y="1984243"/>
                </a:cubicBezTo>
                <a:cubicBezTo>
                  <a:pt x="3668544" y="1986586"/>
                  <a:pt x="3670219" y="1987590"/>
                  <a:pt x="3672228" y="1987256"/>
                </a:cubicBezTo>
                <a:cubicBezTo>
                  <a:pt x="3684283" y="1986586"/>
                  <a:pt x="3693994" y="1986251"/>
                  <a:pt x="3701361" y="1986251"/>
                </a:cubicBezTo>
                <a:cubicBezTo>
                  <a:pt x="3710067" y="1986251"/>
                  <a:pt x="3718188" y="1986586"/>
                  <a:pt x="3725723" y="1987256"/>
                </a:cubicBezTo>
                <a:cubicBezTo>
                  <a:pt x="3728066" y="1987423"/>
                  <a:pt x="3729992" y="1986335"/>
                  <a:pt x="3731499" y="1983991"/>
                </a:cubicBezTo>
                <a:cubicBezTo>
                  <a:pt x="3732838" y="1981814"/>
                  <a:pt x="3733508" y="1979219"/>
                  <a:pt x="3733508" y="1976206"/>
                </a:cubicBezTo>
                <a:cubicBezTo>
                  <a:pt x="3733508" y="1973192"/>
                  <a:pt x="3732838" y="1970680"/>
                  <a:pt x="3731499" y="1968671"/>
                </a:cubicBezTo>
                <a:cubicBezTo>
                  <a:pt x="3729992" y="1966327"/>
                  <a:pt x="3728066" y="1965322"/>
                  <a:pt x="3725723" y="1965657"/>
                </a:cubicBezTo>
                <a:lnTo>
                  <a:pt x="3723211" y="1965657"/>
                </a:lnTo>
                <a:cubicBezTo>
                  <a:pt x="3719025" y="1966160"/>
                  <a:pt x="3716346" y="1966243"/>
                  <a:pt x="3715174" y="1965909"/>
                </a:cubicBezTo>
                <a:cubicBezTo>
                  <a:pt x="3713332" y="1965574"/>
                  <a:pt x="3712412" y="1964401"/>
                  <a:pt x="3712412" y="1962392"/>
                </a:cubicBezTo>
                <a:lnTo>
                  <a:pt x="3778715" y="1901615"/>
                </a:lnTo>
                <a:lnTo>
                  <a:pt x="3778715" y="1963397"/>
                </a:lnTo>
                <a:cubicBezTo>
                  <a:pt x="3778715" y="1965239"/>
                  <a:pt x="3777626" y="1966243"/>
                  <a:pt x="3775450" y="1966411"/>
                </a:cubicBezTo>
                <a:cubicBezTo>
                  <a:pt x="3774110" y="1966578"/>
                  <a:pt x="3771096" y="1966327"/>
                  <a:pt x="3766409" y="1965657"/>
                </a:cubicBezTo>
                <a:cubicBezTo>
                  <a:pt x="3763897" y="1964987"/>
                  <a:pt x="3761888" y="1965825"/>
                  <a:pt x="3760381" y="1968169"/>
                </a:cubicBezTo>
                <a:cubicBezTo>
                  <a:pt x="3759041" y="1970177"/>
                  <a:pt x="3758372" y="1972773"/>
                  <a:pt x="3758372" y="1975954"/>
                </a:cubicBezTo>
                <a:cubicBezTo>
                  <a:pt x="3758372" y="1979303"/>
                  <a:pt x="3759041" y="1982066"/>
                  <a:pt x="3760381" y="1984243"/>
                </a:cubicBezTo>
                <a:cubicBezTo>
                  <a:pt x="3761888" y="1986586"/>
                  <a:pt x="3763897" y="1987590"/>
                  <a:pt x="3766409" y="1987256"/>
                </a:cubicBezTo>
                <a:cubicBezTo>
                  <a:pt x="3774445" y="1986586"/>
                  <a:pt x="3782817" y="1986251"/>
                  <a:pt x="3791523" y="1986251"/>
                </a:cubicBezTo>
                <a:cubicBezTo>
                  <a:pt x="3800397" y="1986251"/>
                  <a:pt x="3809104" y="1986586"/>
                  <a:pt x="3817643" y="1987256"/>
                </a:cubicBezTo>
                <a:cubicBezTo>
                  <a:pt x="3819986" y="1987926"/>
                  <a:pt x="3821912" y="1987088"/>
                  <a:pt x="3823419" y="1984745"/>
                </a:cubicBezTo>
                <a:cubicBezTo>
                  <a:pt x="3824591" y="1982735"/>
                  <a:pt x="3825177" y="1980056"/>
                  <a:pt x="3825177" y="1976708"/>
                </a:cubicBezTo>
                <a:cubicBezTo>
                  <a:pt x="3825177" y="1973359"/>
                  <a:pt x="3824591" y="1970597"/>
                  <a:pt x="3823419" y="1968420"/>
                </a:cubicBezTo>
                <a:cubicBezTo>
                  <a:pt x="3821912" y="1966076"/>
                  <a:pt x="3819986" y="1965155"/>
                  <a:pt x="3817643" y="1965657"/>
                </a:cubicBezTo>
                <a:cubicBezTo>
                  <a:pt x="3812452" y="1966327"/>
                  <a:pt x="3808685" y="1966578"/>
                  <a:pt x="3806341" y="1966411"/>
                </a:cubicBezTo>
                <a:cubicBezTo>
                  <a:pt x="3803327" y="1966076"/>
                  <a:pt x="3801820" y="1965072"/>
                  <a:pt x="3801820" y="1963397"/>
                </a:cubicBezTo>
                <a:lnTo>
                  <a:pt x="3801820" y="1878007"/>
                </a:lnTo>
                <a:cubicBezTo>
                  <a:pt x="3801820" y="1876165"/>
                  <a:pt x="3803076" y="1874993"/>
                  <a:pt x="3805588" y="1874491"/>
                </a:cubicBezTo>
                <a:cubicBezTo>
                  <a:pt x="3807094" y="1874156"/>
                  <a:pt x="3810192" y="1873988"/>
                  <a:pt x="3814880" y="1873988"/>
                </a:cubicBezTo>
                <a:lnTo>
                  <a:pt x="3817643" y="1874239"/>
                </a:lnTo>
                <a:cubicBezTo>
                  <a:pt x="3819986" y="1874407"/>
                  <a:pt x="3821912" y="1873319"/>
                  <a:pt x="3823419" y="1870975"/>
                </a:cubicBezTo>
                <a:cubicBezTo>
                  <a:pt x="3824591" y="1868965"/>
                  <a:pt x="3825177" y="1866370"/>
                  <a:pt x="3825177" y="1863189"/>
                </a:cubicBezTo>
                <a:cubicBezTo>
                  <a:pt x="3825177" y="1860008"/>
                  <a:pt x="3824591" y="1857413"/>
                  <a:pt x="3823419" y="1855404"/>
                </a:cubicBezTo>
                <a:cubicBezTo>
                  <a:pt x="3821912" y="1853059"/>
                  <a:pt x="3819986" y="1852138"/>
                  <a:pt x="3817643" y="1852641"/>
                </a:cubicBezTo>
                <a:cubicBezTo>
                  <a:pt x="3806592" y="1853311"/>
                  <a:pt x="3797551" y="1853646"/>
                  <a:pt x="3790519" y="1853646"/>
                </a:cubicBezTo>
                <a:cubicBezTo>
                  <a:pt x="3783654" y="1853646"/>
                  <a:pt x="3775617" y="1853311"/>
                  <a:pt x="3766409" y="1852641"/>
                </a:cubicBezTo>
                <a:cubicBezTo>
                  <a:pt x="3763897" y="1852138"/>
                  <a:pt x="3761888" y="1853059"/>
                  <a:pt x="3760381" y="1855404"/>
                </a:cubicBezTo>
                <a:cubicBezTo>
                  <a:pt x="3759041" y="1857413"/>
                  <a:pt x="3758372" y="1860008"/>
                  <a:pt x="3758372" y="1863189"/>
                </a:cubicBezTo>
                <a:cubicBezTo>
                  <a:pt x="3758372" y="1866370"/>
                  <a:pt x="3759041" y="1868965"/>
                  <a:pt x="3760381" y="1870975"/>
                </a:cubicBezTo>
                <a:cubicBezTo>
                  <a:pt x="3761888" y="1873319"/>
                  <a:pt x="3763897" y="1874407"/>
                  <a:pt x="3766409" y="1874239"/>
                </a:cubicBezTo>
                <a:lnTo>
                  <a:pt x="3768669" y="1873988"/>
                </a:lnTo>
                <a:cubicBezTo>
                  <a:pt x="3772519" y="1873988"/>
                  <a:pt x="3775031" y="1874156"/>
                  <a:pt x="3776203" y="1874491"/>
                </a:cubicBezTo>
                <a:cubicBezTo>
                  <a:pt x="3777877" y="1874993"/>
                  <a:pt x="3778715" y="1876165"/>
                  <a:pt x="3778715" y="1878007"/>
                </a:cubicBezTo>
                <a:lnTo>
                  <a:pt x="3712412" y="1938784"/>
                </a:lnTo>
                <a:lnTo>
                  <a:pt x="3712412" y="1879011"/>
                </a:lnTo>
                <a:cubicBezTo>
                  <a:pt x="3712412" y="1876668"/>
                  <a:pt x="3713332" y="1875244"/>
                  <a:pt x="3715174" y="1874742"/>
                </a:cubicBezTo>
                <a:cubicBezTo>
                  <a:pt x="3716514" y="1874239"/>
                  <a:pt x="3719276" y="1873988"/>
                  <a:pt x="3723462" y="1873988"/>
                </a:cubicBezTo>
                <a:lnTo>
                  <a:pt x="3725723" y="1874239"/>
                </a:lnTo>
                <a:cubicBezTo>
                  <a:pt x="3728066" y="1874407"/>
                  <a:pt x="3729992" y="1873235"/>
                  <a:pt x="3731499" y="1870724"/>
                </a:cubicBezTo>
                <a:cubicBezTo>
                  <a:pt x="3732838" y="1868546"/>
                  <a:pt x="3733508" y="1865952"/>
                  <a:pt x="3733508" y="1862938"/>
                </a:cubicBezTo>
                <a:cubicBezTo>
                  <a:pt x="3733508" y="1859757"/>
                  <a:pt x="3732838" y="1857161"/>
                  <a:pt x="3731499" y="1855152"/>
                </a:cubicBezTo>
                <a:cubicBezTo>
                  <a:pt x="3729992" y="1852976"/>
                  <a:pt x="3728066" y="1852138"/>
                  <a:pt x="3725723" y="1852641"/>
                </a:cubicBezTo>
                <a:cubicBezTo>
                  <a:pt x="3719695" y="1853478"/>
                  <a:pt x="3711742" y="1853897"/>
                  <a:pt x="3701864" y="1853897"/>
                </a:cubicBezTo>
                <a:cubicBezTo>
                  <a:pt x="3692487" y="1853897"/>
                  <a:pt x="3682609" y="1853478"/>
                  <a:pt x="3672228" y="1852641"/>
                </a:cubicBezTo>
                <a:close/>
                <a:moveTo>
                  <a:pt x="2378084" y="1852641"/>
                </a:moveTo>
                <a:cubicBezTo>
                  <a:pt x="2375070" y="1852474"/>
                  <a:pt x="2372726" y="1853562"/>
                  <a:pt x="2371052" y="1855905"/>
                </a:cubicBezTo>
                <a:cubicBezTo>
                  <a:pt x="2369545" y="1857915"/>
                  <a:pt x="2368791" y="1860427"/>
                  <a:pt x="2368791" y="1863441"/>
                </a:cubicBezTo>
                <a:cubicBezTo>
                  <a:pt x="2368959" y="1866454"/>
                  <a:pt x="2369796" y="1868965"/>
                  <a:pt x="2371303" y="1870975"/>
                </a:cubicBezTo>
                <a:cubicBezTo>
                  <a:pt x="2372977" y="1873319"/>
                  <a:pt x="2375154" y="1874491"/>
                  <a:pt x="2377833" y="1874491"/>
                </a:cubicBezTo>
                <a:lnTo>
                  <a:pt x="2379591" y="1873988"/>
                </a:lnTo>
                <a:cubicBezTo>
                  <a:pt x="2383442" y="1873486"/>
                  <a:pt x="2386204" y="1873403"/>
                  <a:pt x="2387879" y="1873737"/>
                </a:cubicBezTo>
                <a:cubicBezTo>
                  <a:pt x="2390725" y="1874407"/>
                  <a:pt x="2392148" y="1876500"/>
                  <a:pt x="2392148" y="1880016"/>
                </a:cubicBezTo>
                <a:lnTo>
                  <a:pt x="2392148" y="1963648"/>
                </a:lnTo>
                <a:cubicBezTo>
                  <a:pt x="2392148" y="1965155"/>
                  <a:pt x="2390558" y="1966243"/>
                  <a:pt x="2387376" y="1966913"/>
                </a:cubicBezTo>
                <a:cubicBezTo>
                  <a:pt x="2384697" y="1967415"/>
                  <a:pt x="2381433" y="1967332"/>
                  <a:pt x="2377582" y="1966662"/>
                </a:cubicBezTo>
                <a:cubicBezTo>
                  <a:pt x="2375238" y="1965992"/>
                  <a:pt x="2373480" y="1966745"/>
                  <a:pt x="2372308" y="1968922"/>
                </a:cubicBezTo>
                <a:cubicBezTo>
                  <a:pt x="2371136" y="1970764"/>
                  <a:pt x="2370550" y="1973275"/>
                  <a:pt x="2370550" y="1976456"/>
                </a:cubicBezTo>
                <a:cubicBezTo>
                  <a:pt x="2370550" y="1979470"/>
                  <a:pt x="2371052" y="1981982"/>
                  <a:pt x="2372056" y="1983991"/>
                </a:cubicBezTo>
                <a:cubicBezTo>
                  <a:pt x="2373396" y="1986335"/>
                  <a:pt x="2375154" y="1987423"/>
                  <a:pt x="2377331" y="1987256"/>
                </a:cubicBezTo>
                <a:cubicBezTo>
                  <a:pt x="2387209" y="1986754"/>
                  <a:pt x="2396501" y="1986503"/>
                  <a:pt x="2405208" y="1986503"/>
                </a:cubicBezTo>
                <a:cubicBezTo>
                  <a:pt x="2414082" y="1986503"/>
                  <a:pt x="2423877" y="1986754"/>
                  <a:pt x="2434592" y="1987256"/>
                </a:cubicBezTo>
                <a:cubicBezTo>
                  <a:pt x="2436936" y="1987256"/>
                  <a:pt x="2438862" y="1986000"/>
                  <a:pt x="2440369" y="1983489"/>
                </a:cubicBezTo>
                <a:cubicBezTo>
                  <a:pt x="2441708" y="1981479"/>
                  <a:pt x="2442378" y="1978968"/>
                  <a:pt x="2442378" y="1975954"/>
                </a:cubicBezTo>
                <a:cubicBezTo>
                  <a:pt x="2442378" y="1972940"/>
                  <a:pt x="2441708" y="1970513"/>
                  <a:pt x="2440369" y="1968671"/>
                </a:cubicBezTo>
                <a:cubicBezTo>
                  <a:pt x="2439029" y="1966495"/>
                  <a:pt x="2437187" y="1965657"/>
                  <a:pt x="2434843" y="1966160"/>
                </a:cubicBezTo>
                <a:cubicBezTo>
                  <a:pt x="2427476" y="1966996"/>
                  <a:pt x="2422621" y="1967332"/>
                  <a:pt x="2420277" y="1967164"/>
                </a:cubicBezTo>
                <a:cubicBezTo>
                  <a:pt x="2416928" y="1966829"/>
                  <a:pt x="2415254" y="1965490"/>
                  <a:pt x="2415254" y="1963146"/>
                </a:cubicBezTo>
                <a:lnTo>
                  <a:pt x="2415254" y="1882778"/>
                </a:lnTo>
                <a:cubicBezTo>
                  <a:pt x="2415254" y="1880099"/>
                  <a:pt x="2416175" y="1878090"/>
                  <a:pt x="2418016" y="1876751"/>
                </a:cubicBezTo>
                <a:cubicBezTo>
                  <a:pt x="2419858" y="1875244"/>
                  <a:pt x="2422788" y="1874491"/>
                  <a:pt x="2426807" y="1874491"/>
                </a:cubicBezTo>
                <a:lnTo>
                  <a:pt x="2462469" y="1874491"/>
                </a:lnTo>
                <a:cubicBezTo>
                  <a:pt x="2466488" y="1874491"/>
                  <a:pt x="2469250" y="1875160"/>
                  <a:pt x="2470757" y="1876500"/>
                </a:cubicBezTo>
                <a:cubicBezTo>
                  <a:pt x="2472097" y="1877839"/>
                  <a:pt x="2472767" y="1880016"/>
                  <a:pt x="2472767" y="1883029"/>
                </a:cubicBezTo>
                <a:lnTo>
                  <a:pt x="2472767" y="1962895"/>
                </a:lnTo>
                <a:cubicBezTo>
                  <a:pt x="2472432" y="1964569"/>
                  <a:pt x="2470757" y="1965657"/>
                  <a:pt x="2467744" y="1966160"/>
                </a:cubicBezTo>
                <a:cubicBezTo>
                  <a:pt x="2464897" y="1966495"/>
                  <a:pt x="2460795" y="1966327"/>
                  <a:pt x="2455437" y="1965657"/>
                </a:cubicBezTo>
                <a:cubicBezTo>
                  <a:pt x="2452926" y="1965155"/>
                  <a:pt x="2450917" y="1965992"/>
                  <a:pt x="2449410" y="1968169"/>
                </a:cubicBezTo>
                <a:cubicBezTo>
                  <a:pt x="2448070" y="1970177"/>
                  <a:pt x="2447317" y="1972773"/>
                  <a:pt x="2447149" y="1975954"/>
                </a:cubicBezTo>
                <a:cubicBezTo>
                  <a:pt x="2447149" y="1979135"/>
                  <a:pt x="2447819" y="1981814"/>
                  <a:pt x="2449159" y="1983991"/>
                </a:cubicBezTo>
                <a:cubicBezTo>
                  <a:pt x="2450666" y="1986335"/>
                  <a:pt x="2452758" y="1987507"/>
                  <a:pt x="2455437" y="1987507"/>
                </a:cubicBezTo>
                <a:cubicBezTo>
                  <a:pt x="2465986" y="1987005"/>
                  <a:pt x="2475864" y="1986754"/>
                  <a:pt x="2485073" y="1986754"/>
                </a:cubicBezTo>
                <a:cubicBezTo>
                  <a:pt x="2493779" y="1986754"/>
                  <a:pt x="2502235" y="1986921"/>
                  <a:pt x="2510439" y="1987256"/>
                </a:cubicBezTo>
                <a:cubicBezTo>
                  <a:pt x="2513285" y="1987423"/>
                  <a:pt x="2515629" y="1986335"/>
                  <a:pt x="2517471" y="1983991"/>
                </a:cubicBezTo>
                <a:cubicBezTo>
                  <a:pt x="2519145" y="1981982"/>
                  <a:pt x="2519982" y="1979386"/>
                  <a:pt x="2519982" y="1976206"/>
                </a:cubicBezTo>
                <a:cubicBezTo>
                  <a:pt x="2519982" y="1973024"/>
                  <a:pt x="2519145" y="1970429"/>
                  <a:pt x="2517471" y="1968420"/>
                </a:cubicBezTo>
                <a:cubicBezTo>
                  <a:pt x="2515629" y="1966076"/>
                  <a:pt x="2513285" y="1965155"/>
                  <a:pt x="2510439" y="1965657"/>
                </a:cubicBezTo>
                <a:lnTo>
                  <a:pt x="2507425" y="1965909"/>
                </a:lnTo>
                <a:cubicBezTo>
                  <a:pt x="2503239" y="1966578"/>
                  <a:pt x="2500476" y="1966913"/>
                  <a:pt x="2499137" y="1966913"/>
                </a:cubicBezTo>
                <a:cubicBezTo>
                  <a:pt x="2496960" y="1966745"/>
                  <a:pt x="2495872" y="1965909"/>
                  <a:pt x="2495872" y="1964401"/>
                </a:cubicBezTo>
                <a:lnTo>
                  <a:pt x="2495872" y="1880016"/>
                </a:lnTo>
                <a:cubicBezTo>
                  <a:pt x="2495872" y="1877170"/>
                  <a:pt x="2496960" y="1875411"/>
                  <a:pt x="2499137" y="1874742"/>
                </a:cubicBezTo>
                <a:cubicBezTo>
                  <a:pt x="2501146" y="1874072"/>
                  <a:pt x="2504746" y="1873988"/>
                  <a:pt x="2509936" y="1874491"/>
                </a:cubicBezTo>
                <a:cubicBezTo>
                  <a:pt x="2513620" y="1874825"/>
                  <a:pt x="2516550" y="1873905"/>
                  <a:pt x="2518727" y="1871728"/>
                </a:cubicBezTo>
                <a:cubicBezTo>
                  <a:pt x="2520736" y="1869719"/>
                  <a:pt x="2521740" y="1867123"/>
                  <a:pt x="2521740" y="1863942"/>
                </a:cubicBezTo>
                <a:cubicBezTo>
                  <a:pt x="2521740" y="1860761"/>
                  <a:pt x="2520736" y="1858082"/>
                  <a:pt x="2518727" y="1855905"/>
                </a:cubicBezTo>
                <a:cubicBezTo>
                  <a:pt x="2516550" y="1853562"/>
                  <a:pt x="2513620" y="1852474"/>
                  <a:pt x="2509936" y="1852641"/>
                </a:cubicBezTo>
                <a:close/>
                <a:moveTo>
                  <a:pt x="957605" y="1852641"/>
                </a:moveTo>
                <a:cubicBezTo>
                  <a:pt x="955428" y="1852306"/>
                  <a:pt x="953754" y="1853227"/>
                  <a:pt x="952582" y="1855404"/>
                </a:cubicBezTo>
                <a:cubicBezTo>
                  <a:pt x="951577" y="1857413"/>
                  <a:pt x="951075" y="1860008"/>
                  <a:pt x="951075" y="1863189"/>
                </a:cubicBezTo>
                <a:cubicBezTo>
                  <a:pt x="951075" y="1866203"/>
                  <a:pt x="951577" y="1868798"/>
                  <a:pt x="952582" y="1870975"/>
                </a:cubicBezTo>
                <a:cubicBezTo>
                  <a:pt x="953754" y="1873319"/>
                  <a:pt x="955428" y="1874407"/>
                  <a:pt x="957605" y="1874239"/>
                </a:cubicBezTo>
                <a:cubicBezTo>
                  <a:pt x="962628" y="1873570"/>
                  <a:pt x="966562" y="1873570"/>
                  <a:pt x="969409" y="1874239"/>
                </a:cubicBezTo>
                <a:cubicBezTo>
                  <a:pt x="972925" y="1874909"/>
                  <a:pt x="974683" y="1876500"/>
                  <a:pt x="974683" y="1879011"/>
                </a:cubicBezTo>
                <a:lnTo>
                  <a:pt x="974683" y="1962392"/>
                </a:lnTo>
                <a:cubicBezTo>
                  <a:pt x="974683" y="1964569"/>
                  <a:pt x="972925" y="1965825"/>
                  <a:pt x="969409" y="1966160"/>
                </a:cubicBezTo>
                <a:cubicBezTo>
                  <a:pt x="967065" y="1966327"/>
                  <a:pt x="963130" y="1966160"/>
                  <a:pt x="957605" y="1965657"/>
                </a:cubicBezTo>
                <a:cubicBezTo>
                  <a:pt x="955596" y="1965155"/>
                  <a:pt x="953922" y="1966076"/>
                  <a:pt x="952582" y="1968420"/>
                </a:cubicBezTo>
                <a:cubicBezTo>
                  <a:pt x="951577" y="1970429"/>
                  <a:pt x="951075" y="1973024"/>
                  <a:pt x="951075" y="1976206"/>
                </a:cubicBezTo>
                <a:cubicBezTo>
                  <a:pt x="951075" y="1979386"/>
                  <a:pt x="951577" y="1982066"/>
                  <a:pt x="952582" y="1984243"/>
                </a:cubicBezTo>
                <a:cubicBezTo>
                  <a:pt x="953922" y="1986586"/>
                  <a:pt x="955596" y="1987590"/>
                  <a:pt x="957605" y="1987256"/>
                </a:cubicBezTo>
                <a:cubicBezTo>
                  <a:pt x="969660" y="1986586"/>
                  <a:pt x="979371" y="1986251"/>
                  <a:pt x="986738" y="1986251"/>
                </a:cubicBezTo>
                <a:cubicBezTo>
                  <a:pt x="995444" y="1986251"/>
                  <a:pt x="1003565" y="1986586"/>
                  <a:pt x="1011100" y="1987256"/>
                </a:cubicBezTo>
                <a:cubicBezTo>
                  <a:pt x="1013443" y="1987423"/>
                  <a:pt x="1015369" y="1986335"/>
                  <a:pt x="1016876" y="1983991"/>
                </a:cubicBezTo>
                <a:cubicBezTo>
                  <a:pt x="1018215" y="1981814"/>
                  <a:pt x="1018885" y="1979219"/>
                  <a:pt x="1018885" y="1976206"/>
                </a:cubicBezTo>
                <a:cubicBezTo>
                  <a:pt x="1018885" y="1973192"/>
                  <a:pt x="1018215" y="1970680"/>
                  <a:pt x="1016876" y="1968671"/>
                </a:cubicBezTo>
                <a:cubicBezTo>
                  <a:pt x="1015369" y="1966327"/>
                  <a:pt x="1013443" y="1965322"/>
                  <a:pt x="1011100" y="1965657"/>
                </a:cubicBezTo>
                <a:lnTo>
                  <a:pt x="1008588" y="1965657"/>
                </a:lnTo>
                <a:cubicBezTo>
                  <a:pt x="1004402" y="1966160"/>
                  <a:pt x="1001723" y="1966243"/>
                  <a:pt x="1000551" y="1965909"/>
                </a:cubicBezTo>
                <a:cubicBezTo>
                  <a:pt x="998709" y="1965574"/>
                  <a:pt x="997788" y="1964401"/>
                  <a:pt x="997788" y="1962392"/>
                </a:cubicBezTo>
                <a:lnTo>
                  <a:pt x="1064091" y="1901615"/>
                </a:lnTo>
                <a:lnTo>
                  <a:pt x="1064091" y="1963397"/>
                </a:lnTo>
                <a:cubicBezTo>
                  <a:pt x="1064091" y="1965239"/>
                  <a:pt x="1063003" y="1966243"/>
                  <a:pt x="1060826" y="1966411"/>
                </a:cubicBezTo>
                <a:cubicBezTo>
                  <a:pt x="1059487" y="1966578"/>
                  <a:pt x="1056473" y="1966327"/>
                  <a:pt x="1051785" y="1965657"/>
                </a:cubicBezTo>
                <a:cubicBezTo>
                  <a:pt x="1049273" y="1964987"/>
                  <a:pt x="1047265" y="1965825"/>
                  <a:pt x="1045758" y="1968169"/>
                </a:cubicBezTo>
                <a:cubicBezTo>
                  <a:pt x="1044418" y="1970177"/>
                  <a:pt x="1043748" y="1972773"/>
                  <a:pt x="1043749" y="1975954"/>
                </a:cubicBezTo>
                <a:cubicBezTo>
                  <a:pt x="1043748" y="1979303"/>
                  <a:pt x="1044418" y="1982066"/>
                  <a:pt x="1045758" y="1984243"/>
                </a:cubicBezTo>
                <a:cubicBezTo>
                  <a:pt x="1047265" y="1986586"/>
                  <a:pt x="1049273" y="1987590"/>
                  <a:pt x="1051785" y="1987256"/>
                </a:cubicBezTo>
                <a:cubicBezTo>
                  <a:pt x="1059822" y="1986586"/>
                  <a:pt x="1068193" y="1986251"/>
                  <a:pt x="1076899" y="1986251"/>
                </a:cubicBezTo>
                <a:cubicBezTo>
                  <a:pt x="1085774" y="1986251"/>
                  <a:pt x="1094480" y="1986586"/>
                  <a:pt x="1103019" y="1987256"/>
                </a:cubicBezTo>
                <a:cubicBezTo>
                  <a:pt x="1105363" y="1987926"/>
                  <a:pt x="1107288" y="1987088"/>
                  <a:pt x="1108795" y="1984745"/>
                </a:cubicBezTo>
                <a:cubicBezTo>
                  <a:pt x="1109967" y="1982735"/>
                  <a:pt x="1110553" y="1980056"/>
                  <a:pt x="1110553" y="1976708"/>
                </a:cubicBezTo>
                <a:cubicBezTo>
                  <a:pt x="1110553" y="1973359"/>
                  <a:pt x="1109967" y="1970597"/>
                  <a:pt x="1108795" y="1968420"/>
                </a:cubicBezTo>
                <a:cubicBezTo>
                  <a:pt x="1107288" y="1966076"/>
                  <a:pt x="1105363" y="1965155"/>
                  <a:pt x="1103019" y="1965657"/>
                </a:cubicBezTo>
                <a:cubicBezTo>
                  <a:pt x="1097829" y="1966327"/>
                  <a:pt x="1094061" y="1966578"/>
                  <a:pt x="1091717" y="1966411"/>
                </a:cubicBezTo>
                <a:cubicBezTo>
                  <a:pt x="1088704" y="1966076"/>
                  <a:pt x="1087197" y="1965072"/>
                  <a:pt x="1087197" y="1963397"/>
                </a:cubicBezTo>
                <a:lnTo>
                  <a:pt x="1087197" y="1878007"/>
                </a:lnTo>
                <a:cubicBezTo>
                  <a:pt x="1087197" y="1876165"/>
                  <a:pt x="1088452" y="1874993"/>
                  <a:pt x="1090964" y="1874491"/>
                </a:cubicBezTo>
                <a:cubicBezTo>
                  <a:pt x="1092471" y="1874156"/>
                  <a:pt x="1095568" y="1873988"/>
                  <a:pt x="1100256" y="1873988"/>
                </a:cubicBezTo>
                <a:lnTo>
                  <a:pt x="1103019" y="1874239"/>
                </a:lnTo>
                <a:cubicBezTo>
                  <a:pt x="1105363" y="1874407"/>
                  <a:pt x="1107288" y="1873319"/>
                  <a:pt x="1108795" y="1870975"/>
                </a:cubicBezTo>
                <a:cubicBezTo>
                  <a:pt x="1109967" y="1868965"/>
                  <a:pt x="1110553" y="1866370"/>
                  <a:pt x="1110553" y="1863189"/>
                </a:cubicBezTo>
                <a:cubicBezTo>
                  <a:pt x="1110553" y="1860008"/>
                  <a:pt x="1109967" y="1857413"/>
                  <a:pt x="1108795" y="1855404"/>
                </a:cubicBezTo>
                <a:cubicBezTo>
                  <a:pt x="1107288" y="1853059"/>
                  <a:pt x="1105363" y="1852138"/>
                  <a:pt x="1103019" y="1852641"/>
                </a:cubicBezTo>
                <a:cubicBezTo>
                  <a:pt x="1091968" y="1853311"/>
                  <a:pt x="1082927" y="1853646"/>
                  <a:pt x="1075895" y="1853646"/>
                </a:cubicBezTo>
                <a:cubicBezTo>
                  <a:pt x="1069030" y="1853646"/>
                  <a:pt x="1060994" y="1853311"/>
                  <a:pt x="1051785" y="1852641"/>
                </a:cubicBezTo>
                <a:cubicBezTo>
                  <a:pt x="1049273" y="1852138"/>
                  <a:pt x="1047265" y="1853059"/>
                  <a:pt x="1045758" y="1855404"/>
                </a:cubicBezTo>
                <a:cubicBezTo>
                  <a:pt x="1044418" y="1857413"/>
                  <a:pt x="1043748" y="1860008"/>
                  <a:pt x="1043749" y="1863189"/>
                </a:cubicBezTo>
                <a:cubicBezTo>
                  <a:pt x="1043748" y="1866370"/>
                  <a:pt x="1044418" y="1868965"/>
                  <a:pt x="1045758" y="1870975"/>
                </a:cubicBezTo>
                <a:cubicBezTo>
                  <a:pt x="1047265" y="1873319"/>
                  <a:pt x="1049273" y="1874407"/>
                  <a:pt x="1051785" y="1874239"/>
                </a:cubicBezTo>
                <a:lnTo>
                  <a:pt x="1054045" y="1873988"/>
                </a:lnTo>
                <a:cubicBezTo>
                  <a:pt x="1057896" y="1873988"/>
                  <a:pt x="1060408" y="1874156"/>
                  <a:pt x="1061580" y="1874491"/>
                </a:cubicBezTo>
                <a:cubicBezTo>
                  <a:pt x="1063254" y="1874993"/>
                  <a:pt x="1064091" y="1876165"/>
                  <a:pt x="1064091" y="1878007"/>
                </a:cubicBezTo>
                <a:lnTo>
                  <a:pt x="997788" y="1938784"/>
                </a:lnTo>
                <a:lnTo>
                  <a:pt x="997788" y="1879011"/>
                </a:lnTo>
                <a:cubicBezTo>
                  <a:pt x="997788" y="1876668"/>
                  <a:pt x="998709" y="1875244"/>
                  <a:pt x="1000551" y="1874742"/>
                </a:cubicBezTo>
                <a:cubicBezTo>
                  <a:pt x="1001890" y="1874239"/>
                  <a:pt x="1004653" y="1873988"/>
                  <a:pt x="1008839" y="1873988"/>
                </a:cubicBezTo>
                <a:lnTo>
                  <a:pt x="1011100" y="1874239"/>
                </a:lnTo>
                <a:cubicBezTo>
                  <a:pt x="1013443" y="1874407"/>
                  <a:pt x="1015369" y="1873235"/>
                  <a:pt x="1016876" y="1870724"/>
                </a:cubicBezTo>
                <a:cubicBezTo>
                  <a:pt x="1018215" y="1868546"/>
                  <a:pt x="1018885" y="1865952"/>
                  <a:pt x="1018885" y="1862938"/>
                </a:cubicBezTo>
                <a:cubicBezTo>
                  <a:pt x="1018885" y="1859757"/>
                  <a:pt x="1018215" y="1857161"/>
                  <a:pt x="1016876" y="1855152"/>
                </a:cubicBezTo>
                <a:cubicBezTo>
                  <a:pt x="1015369" y="1852976"/>
                  <a:pt x="1013443" y="1852138"/>
                  <a:pt x="1011100" y="1852641"/>
                </a:cubicBezTo>
                <a:cubicBezTo>
                  <a:pt x="1005072" y="1853478"/>
                  <a:pt x="997119" y="1853897"/>
                  <a:pt x="987240" y="1853897"/>
                </a:cubicBezTo>
                <a:cubicBezTo>
                  <a:pt x="977864" y="1853897"/>
                  <a:pt x="967986" y="1853478"/>
                  <a:pt x="957605" y="1852641"/>
                </a:cubicBezTo>
                <a:close/>
                <a:moveTo>
                  <a:pt x="791680" y="1852641"/>
                </a:moveTo>
                <a:cubicBezTo>
                  <a:pt x="789336" y="1852306"/>
                  <a:pt x="787578" y="1853227"/>
                  <a:pt x="786406" y="1855404"/>
                </a:cubicBezTo>
                <a:cubicBezTo>
                  <a:pt x="785234" y="1857413"/>
                  <a:pt x="784648" y="1860008"/>
                  <a:pt x="784648" y="1863189"/>
                </a:cubicBezTo>
                <a:cubicBezTo>
                  <a:pt x="784648" y="1866203"/>
                  <a:pt x="785234" y="1868798"/>
                  <a:pt x="786406" y="1870975"/>
                </a:cubicBezTo>
                <a:cubicBezTo>
                  <a:pt x="787578" y="1873319"/>
                  <a:pt x="789336" y="1874407"/>
                  <a:pt x="791680" y="1874239"/>
                </a:cubicBezTo>
                <a:cubicBezTo>
                  <a:pt x="797708" y="1874072"/>
                  <a:pt x="801810" y="1874491"/>
                  <a:pt x="803987" y="1875495"/>
                </a:cubicBezTo>
                <a:cubicBezTo>
                  <a:pt x="806665" y="1876500"/>
                  <a:pt x="808005" y="1878927"/>
                  <a:pt x="808005" y="1882778"/>
                </a:cubicBezTo>
                <a:lnTo>
                  <a:pt x="808005" y="1956867"/>
                </a:lnTo>
                <a:cubicBezTo>
                  <a:pt x="808005" y="1960718"/>
                  <a:pt x="806582" y="1963314"/>
                  <a:pt x="803735" y="1964653"/>
                </a:cubicBezTo>
                <a:cubicBezTo>
                  <a:pt x="801391" y="1965657"/>
                  <a:pt x="797373" y="1965992"/>
                  <a:pt x="791680" y="1965657"/>
                </a:cubicBezTo>
                <a:cubicBezTo>
                  <a:pt x="789504" y="1965155"/>
                  <a:pt x="787746" y="1966076"/>
                  <a:pt x="786406" y="1968420"/>
                </a:cubicBezTo>
                <a:cubicBezTo>
                  <a:pt x="785402" y="1970597"/>
                  <a:pt x="784899" y="1973275"/>
                  <a:pt x="784899" y="1976456"/>
                </a:cubicBezTo>
                <a:cubicBezTo>
                  <a:pt x="784899" y="1979638"/>
                  <a:pt x="785402" y="1982233"/>
                  <a:pt x="786406" y="1984243"/>
                </a:cubicBezTo>
                <a:cubicBezTo>
                  <a:pt x="787746" y="1986586"/>
                  <a:pt x="789504" y="1987590"/>
                  <a:pt x="791680" y="1987256"/>
                </a:cubicBezTo>
                <a:cubicBezTo>
                  <a:pt x="804405" y="1986586"/>
                  <a:pt x="816293" y="1986251"/>
                  <a:pt x="827343" y="1986251"/>
                </a:cubicBezTo>
                <a:cubicBezTo>
                  <a:pt x="841408" y="1986084"/>
                  <a:pt x="856811" y="1986419"/>
                  <a:pt x="873554" y="1987256"/>
                </a:cubicBezTo>
                <a:cubicBezTo>
                  <a:pt x="887116" y="1987256"/>
                  <a:pt x="898334" y="1983154"/>
                  <a:pt x="907208" y="1974950"/>
                </a:cubicBezTo>
                <a:cubicBezTo>
                  <a:pt x="915914" y="1966913"/>
                  <a:pt x="920268" y="1957286"/>
                  <a:pt x="920268" y="1946068"/>
                </a:cubicBezTo>
                <a:cubicBezTo>
                  <a:pt x="920268" y="1938868"/>
                  <a:pt x="917923" y="1932589"/>
                  <a:pt x="913235" y="1927232"/>
                </a:cubicBezTo>
                <a:cubicBezTo>
                  <a:pt x="908213" y="1921037"/>
                  <a:pt x="900846" y="1916684"/>
                  <a:pt x="891134" y="1914172"/>
                </a:cubicBezTo>
                <a:cubicBezTo>
                  <a:pt x="899004" y="1911326"/>
                  <a:pt x="904362" y="1908145"/>
                  <a:pt x="907208" y="1904629"/>
                </a:cubicBezTo>
                <a:cubicBezTo>
                  <a:pt x="910054" y="1901280"/>
                  <a:pt x="911477" y="1896257"/>
                  <a:pt x="911477" y="1889559"/>
                </a:cubicBezTo>
                <a:cubicBezTo>
                  <a:pt x="911477" y="1879179"/>
                  <a:pt x="907794" y="1870640"/>
                  <a:pt x="900427" y="1863942"/>
                </a:cubicBezTo>
                <a:cubicBezTo>
                  <a:pt x="892390" y="1856408"/>
                  <a:pt x="881005" y="1852641"/>
                  <a:pt x="866271" y="1852641"/>
                </a:cubicBezTo>
                <a:cubicBezTo>
                  <a:pt x="852207" y="1853311"/>
                  <a:pt x="838143" y="1853562"/>
                  <a:pt x="824078" y="1853394"/>
                </a:cubicBezTo>
                <a:cubicBezTo>
                  <a:pt x="812358" y="1853394"/>
                  <a:pt x="801559" y="1853143"/>
                  <a:pt x="791680" y="1852641"/>
                </a:cubicBezTo>
                <a:close/>
                <a:moveTo>
                  <a:pt x="273061" y="1852641"/>
                </a:moveTo>
                <a:cubicBezTo>
                  <a:pt x="270047" y="1852474"/>
                  <a:pt x="267703" y="1853562"/>
                  <a:pt x="266028" y="1855905"/>
                </a:cubicBezTo>
                <a:cubicBezTo>
                  <a:pt x="264521" y="1857915"/>
                  <a:pt x="263768" y="1860427"/>
                  <a:pt x="263768" y="1863441"/>
                </a:cubicBezTo>
                <a:cubicBezTo>
                  <a:pt x="263935" y="1866454"/>
                  <a:pt x="264773" y="1868965"/>
                  <a:pt x="266280" y="1870975"/>
                </a:cubicBezTo>
                <a:cubicBezTo>
                  <a:pt x="267954" y="1873319"/>
                  <a:pt x="270130" y="1874491"/>
                  <a:pt x="272809" y="1874491"/>
                </a:cubicBezTo>
                <a:lnTo>
                  <a:pt x="274567" y="1873988"/>
                </a:lnTo>
                <a:cubicBezTo>
                  <a:pt x="278418" y="1873486"/>
                  <a:pt x="281181" y="1873403"/>
                  <a:pt x="282855" y="1873737"/>
                </a:cubicBezTo>
                <a:cubicBezTo>
                  <a:pt x="285702" y="1874407"/>
                  <a:pt x="287125" y="1876500"/>
                  <a:pt x="287125" y="1880016"/>
                </a:cubicBezTo>
                <a:lnTo>
                  <a:pt x="287125" y="1963648"/>
                </a:lnTo>
                <a:cubicBezTo>
                  <a:pt x="287125" y="1965155"/>
                  <a:pt x="285534" y="1966243"/>
                  <a:pt x="282353" y="1966913"/>
                </a:cubicBezTo>
                <a:cubicBezTo>
                  <a:pt x="279674" y="1967415"/>
                  <a:pt x="276409" y="1967332"/>
                  <a:pt x="272558" y="1966662"/>
                </a:cubicBezTo>
                <a:cubicBezTo>
                  <a:pt x="270214" y="1965992"/>
                  <a:pt x="268456" y="1966745"/>
                  <a:pt x="267284" y="1968922"/>
                </a:cubicBezTo>
                <a:cubicBezTo>
                  <a:pt x="266112" y="1970764"/>
                  <a:pt x="265526" y="1973275"/>
                  <a:pt x="265526" y="1976456"/>
                </a:cubicBezTo>
                <a:cubicBezTo>
                  <a:pt x="265526" y="1979470"/>
                  <a:pt x="266028" y="1981982"/>
                  <a:pt x="267033" y="1983991"/>
                </a:cubicBezTo>
                <a:cubicBezTo>
                  <a:pt x="268372" y="1986335"/>
                  <a:pt x="270130" y="1987423"/>
                  <a:pt x="272307" y="1987256"/>
                </a:cubicBezTo>
                <a:cubicBezTo>
                  <a:pt x="282186" y="1986754"/>
                  <a:pt x="291478" y="1986503"/>
                  <a:pt x="300185" y="1986503"/>
                </a:cubicBezTo>
                <a:cubicBezTo>
                  <a:pt x="309058" y="1986503"/>
                  <a:pt x="318853" y="1986754"/>
                  <a:pt x="329569" y="1987256"/>
                </a:cubicBezTo>
                <a:cubicBezTo>
                  <a:pt x="331913" y="1987256"/>
                  <a:pt x="333838" y="1986000"/>
                  <a:pt x="335345" y="1983489"/>
                </a:cubicBezTo>
                <a:cubicBezTo>
                  <a:pt x="336684" y="1981479"/>
                  <a:pt x="337354" y="1978968"/>
                  <a:pt x="337354" y="1975954"/>
                </a:cubicBezTo>
                <a:cubicBezTo>
                  <a:pt x="337354" y="1972940"/>
                  <a:pt x="336684" y="1970513"/>
                  <a:pt x="335345" y="1968671"/>
                </a:cubicBezTo>
                <a:cubicBezTo>
                  <a:pt x="334006" y="1966495"/>
                  <a:pt x="332164" y="1965657"/>
                  <a:pt x="329820" y="1966160"/>
                </a:cubicBezTo>
                <a:cubicBezTo>
                  <a:pt x="322453" y="1966996"/>
                  <a:pt x="317597" y="1967332"/>
                  <a:pt x="315253" y="1967164"/>
                </a:cubicBezTo>
                <a:cubicBezTo>
                  <a:pt x="311905" y="1966829"/>
                  <a:pt x="310230" y="1965490"/>
                  <a:pt x="310230" y="1963146"/>
                </a:cubicBezTo>
                <a:lnTo>
                  <a:pt x="310230" y="1882778"/>
                </a:lnTo>
                <a:cubicBezTo>
                  <a:pt x="310230" y="1880099"/>
                  <a:pt x="311151" y="1878090"/>
                  <a:pt x="312993" y="1876751"/>
                </a:cubicBezTo>
                <a:cubicBezTo>
                  <a:pt x="314835" y="1875244"/>
                  <a:pt x="317765" y="1874491"/>
                  <a:pt x="321783" y="1874491"/>
                </a:cubicBezTo>
                <a:lnTo>
                  <a:pt x="357446" y="1874491"/>
                </a:lnTo>
                <a:cubicBezTo>
                  <a:pt x="361464" y="1874491"/>
                  <a:pt x="364227" y="1875160"/>
                  <a:pt x="365734" y="1876500"/>
                </a:cubicBezTo>
                <a:cubicBezTo>
                  <a:pt x="367073" y="1877839"/>
                  <a:pt x="367743" y="1880016"/>
                  <a:pt x="367743" y="1883029"/>
                </a:cubicBezTo>
                <a:lnTo>
                  <a:pt x="367743" y="1962895"/>
                </a:lnTo>
                <a:cubicBezTo>
                  <a:pt x="367408" y="1964569"/>
                  <a:pt x="365734" y="1965657"/>
                  <a:pt x="362720" y="1966160"/>
                </a:cubicBezTo>
                <a:cubicBezTo>
                  <a:pt x="359874" y="1966495"/>
                  <a:pt x="355772" y="1966327"/>
                  <a:pt x="350414" y="1965657"/>
                </a:cubicBezTo>
                <a:cubicBezTo>
                  <a:pt x="347902" y="1965155"/>
                  <a:pt x="345893" y="1965992"/>
                  <a:pt x="344386" y="1968169"/>
                </a:cubicBezTo>
                <a:cubicBezTo>
                  <a:pt x="343047" y="1970177"/>
                  <a:pt x="342293" y="1972773"/>
                  <a:pt x="342126" y="1975954"/>
                </a:cubicBezTo>
                <a:cubicBezTo>
                  <a:pt x="342126" y="1979135"/>
                  <a:pt x="342796" y="1981814"/>
                  <a:pt x="344135" y="1983991"/>
                </a:cubicBezTo>
                <a:cubicBezTo>
                  <a:pt x="345642" y="1986335"/>
                  <a:pt x="347735" y="1987507"/>
                  <a:pt x="350414" y="1987507"/>
                </a:cubicBezTo>
                <a:cubicBezTo>
                  <a:pt x="360962" y="1987005"/>
                  <a:pt x="370841" y="1986754"/>
                  <a:pt x="380049" y="1986754"/>
                </a:cubicBezTo>
                <a:cubicBezTo>
                  <a:pt x="388756" y="1986754"/>
                  <a:pt x="397211" y="1986921"/>
                  <a:pt x="405415" y="1987256"/>
                </a:cubicBezTo>
                <a:cubicBezTo>
                  <a:pt x="408262" y="1987423"/>
                  <a:pt x="410606" y="1986335"/>
                  <a:pt x="412447" y="1983991"/>
                </a:cubicBezTo>
                <a:cubicBezTo>
                  <a:pt x="414122" y="1981982"/>
                  <a:pt x="414959" y="1979386"/>
                  <a:pt x="414959" y="1976206"/>
                </a:cubicBezTo>
                <a:cubicBezTo>
                  <a:pt x="414959" y="1973024"/>
                  <a:pt x="414122" y="1970429"/>
                  <a:pt x="412447" y="1968420"/>
                </a:cubicBezTo>
                <a:cubicBezTo>
                  <a:pt x="410606" y="1966076"/>
                  <a:pt x="408262" y="1965155"/>
                  <a:pt x="405415" y="1965657"/>
                </a:cubicBezTo>
                <a:lnTo>
                  <a:pt x="402401" y="1965909"/>
                </a:lnTo>
                <a:cubicBezTo>
                  <a:pt x="398216" y="1966578"/>
                  <a:pt x="395453" y="1966913"/>
                  <a:pt x="394114" y="1966913"/>
                </a:cubicBezTo>
                <a:cubicBezTo>
                  <a:pt x="391937" y="1966745"/>
                  <a:pt x="390849" y="1965909"/>
                  <a:pt x="390849" y="1964401"/>
                </a:cubicBezTo>
                <a:lnTo>
                  <a:pt x="390849" y="1880016"/>
                </a:lnTo>
                <a:cubicBezTo>
                  <a:pt x="390849" y="1877170"/>
                  <a:pt x="391937" y="1875411"/>
                  <a:pt x="394114" y="1874742"/>
                </a:cubicBezTo>
                <a:cubicBezTo>
                  <a:pt x="396123" y="1874072"/>
                  <a:pt x="399722" y="1873988"/>
                  <a:pt x="404913" y="1874491"/>
                </a:cubicBezTo>
                <a:cubicBezTo>
                  <a:pt x="408596" y="1874825"/>
                  <a:pt x="411526" y="1873905"/>
                  <a:pt x="413703" y="1871728"/>
                </a:cubicBezTo>
                <a:cubicBezTo>
                  <a:pt x="415712" y="1869719"/>
                  <a:pt x="416717" y="1867123"/>
                  <a:pt x="416717" y="1863942"/>
                </a:cubicBezTo>
                <a:cubicBezTo>
                  <a:pt x="416717" y="1860761"/>
                  <a:pt x="415712" y="1858082"/>
                  <a:pt x="413703" y="1855905"/>
                </a:cubicBezTo>
                <a:cubicBezTo>
                  <a:pt x="411526" y="1853562"/>
                  <a:pt x="408596" y="1852474"/>
                  <a:pt x="404913" y="1852641"/>
                </a:cubicBezTo>
                <a:close/>
                <a:moveTo>
                  <a:pt x="3505299" y="1852390"/>
                </a:moveTo>
                <a:cubicBezTo>
                  <a:pt x="3503457" y="1852055"/>
                  <a:pt x="3502034" y="1852976"/>
                  <a:pt x="3501029" y="1855152"/>
                </a:cubicBezTo>
                <a:cubicBezTo>
                  <a:pt x="3500025" y="1857161"/>
                  <a:pt x="3499522" y="1859673"/>
                  <a:pt x="3499522" y="1862686"/>
                </a:cubicBezTo>
                <a:cubicBezTo>
                  <a:pt x="3499522" y="1865366"/>
                  <a:pt x="3499774" y="1867794"/>
                  <a:pt x="3500276" y="1869970"/>
                </a:cubicBezTo>
                <a:cubicBezTo>
                  <a:pt x="3500946" y="1872146"/>
                  <a:pt x="3501867" y="1873151"/>
                  <a:pt x="3503039" y="1872984"/>
                </a:cubicBezTo>
                <a:cubicBezTo>
                  <a:pt x="3507057" y="1872482"/>
                  <a:pt x="3509820" y="1872482"/>
                  <a:pt x="3511326" y="1872984"/>
                </a:cubicBezTo>
                <a:cubicBezTo>
                  <a:pt x="3513503" y="1873486"/>
                  <a:pt x="3514591" y="1874909"/>
                  <a:pt x="3514591" y="1877253"/>
                </a:cubicBezTo>
                <a:lnTo>
                  <a:pt x="3514591" y="1965909"/>
                </a:lnTo>
                <a:cubicBezTo>
                  <a:pt x="3514591" y="1967248"/>
                  <a:pt x="3513587" y="1968085"/>
                  <a:pt x="3511578" y="1968420"/>
                </a:cubicBezTo>
                <a:cubicBezTo>
                  <a:pt x="3509903" y="1968755"/>
                  <a:pt x="3507475" y="1968671"/>
                  <a:pt x="3504294" y="1968169"/>
                </a:cubicBezTo>
                <a:cubicBezTo>
                  <a:pt x="3502453" y="1967834"/>
                  <a:pt x="3501029" y="1968671"/>
                  <a:pt x="3500025" y="1970680"/>
                </a:cubicBezTo>
                <a:cubicBezTo>
                  <a:pt x="3499020" y="1972522"/>
                  <a:pt x="3498518" y="1974866"/>
                  <a:pt x="3498518" y="1977712"/>
                </a:cubicBezTo>
                <a:cubicBezTo>
                  <a:pt x="3498518" y="1980391"/>
                  <a:pt x="3498936" y="1982652"/>
                  <a:pt x="3499774" y="1984493"/>
                </a:cubicBezTo>
                <a:cubicBezTo>
                  <a:pt x="3500778" y="1986670"/>
                  <a:pt x="3502201" y="1987675"/>
                  <a:pt x="3504043" y="1987507"/>
                </a:cubicBezTo>
                <a:cubicBezTo>
                  <a:pt x="3510406" y="1987005"/>
                  <a:pt x="3516768" y="1986754"/>
                  <a:pt x="3523130" y="1986754"/>
                </a:cubicBezTo>
                <a:cubicBezTo>
                  <a:pt x="3527148" y="1986754"/>
                  <a:pt x="3533093" y="1986838"/>
                  <a:pt x="3540962" y="1987005"/>
                </a:cubicBezTo>
                <a:lnTo>
                  <a:pt x="3548747" y="1987507"/>
                </a:lnTo>
                <a:cubicBezTo>
                  <a:pt x="3550756" y="1987507"/>
                  <a:pt x="3552347" y="1986419"/>
                  <a:pt x="3553519" y="1984243"/>
                </a:cubicBezTo>
                <a:cubicBezTo>
                  <a:pt x="3554524" y="1982400"/>
                  <a:pt x="3555026" y="1980140"/>
                  <a:pt x="3555026" y="1977461"/>
                </a:cubicBezTo>
                <a:cubicBezTo>
                  <a:pt x="3555026" y="1974615"/>
                  <a:pt x="3554524" y="1972354"/>
                  <a:pt x="3553519" y="1970680"/>
                </a:cubicBezTo>
                <a:cubicBezTo>
                  <a:pt x="3552347" y="1968671"/>
                  <a:pt x="3550756" y="1967834"/>
                  <a:pt x="3548747" y="1968169"/>
                </a:cubicBezTo>
                <a:lnTo>
                  <a:pt x="3546738" y="1968169"/>
                </a:lnTo>
                <a:cubicBezTo>
                  <a:pt x="3544059" y="1968336"/>
                  <a:pt x="3542134" y="1968336"/>
                  <a:pt x="3540962" y="1968169"/>
                </a:cubicBezTo>
                <a:cubicBezTo>
                  <a:pt x="3538785" y="1967834"/>
                  <a:pt x="3537697" y="1966996"/>
                  <a:pt x="3537697" y="1965657"/>
                </a:cubicBezTo>
                <a:lnTo>
                  <a:pt x="3537697" y="1926478"/>
                </a:lnTo>
                <a:lnTo>
                  <a:pt x="3591191" y="1926478"/>
                </a:lnTo>
                <a:lnTo>
                  <a:pt x="3591191" y="1965406"/>
                </a:lnTo>
                <a:cubicBezTo>
                  <a:pt x="3591024" y="1966578"/>
                  <a:pt x="3589601" y="1967415"/>
                  <a:pt x="3586922" y="1967918"/>
                </a:cubicBezTo>
                <a:cubicBezTo>
                  <a:pt x="3584578" y="1968420"/>
                  <a:pt x="3581982" y="1968420"/>
                  <a:pt x="3579136" y="1967918"/>
                </a:cubicBezTo>
                <a:cubicBezTo>
                  <a:pt x="3576960" y="1967415"/>
                  <a:pt x="3575285" y="1968085"/>
                  <a:pt x="3574113" y="1969927"/>
                </a:cubicBezTo>
                <a:cubicBezTo>
                  <a:pt x="3572941" y="1971768"/>
                  <a:pt x="3572355" y="1974113"/>
                  <a:pt x="3572355" y="1976959"/>
                </a:cubicBezTo>
                <a:cubicBezTo>
                  <a:pt x="3572188" y="1979805"/>
                  <a:pt x="3572690" y="1982233"/>
                  <a:pt x="3573862" y="1984243"/>
                </a:cubicBezTo>
                <a:cubicBezTo>
                  <a:pt x="3575034" y="1986419"/>
                  <a:pt x="3576792" y="1987507"/>
                  <a:pt x="3579136" y="1987507"/>
                </a:cubicBezTo>
                <a:cubicBezTo>
                  <a:pt x="3587340" y="1986838"/>
                  <a:pt x="3595377" y="1986503"/>
                  <a:pt x="3603246" y="1986503"/>
                </a:cubicBezTo>
                <a:cubicBezTo>
                  <a:pt x="3610948" y="1986335"/>
                  <a:pt x="3619738" y="1986586"/>
                  <a:pt x="3629617" y="1987256"/>
                </a:cubicBezTo>
                <a:cubicBezTo>
                  <a:pt x="3631291" y="1987759"/>
                  <a:pt x="3632714" y="1986921"/>
                  <a:pt x="3633886" y="1984745"/>
                </a:cubicBezTo>
                <a:cubicBezTo>
                  <a:pt x="3635058" y="1982903"/>
                  <a:pt x="3635644" y="1980475"/>
                  <a:pt x="3635644" y="1977461"/>
                </a:cubicBezTo>
                <a:cubicBezTo>
                  <a:pt x="3635812" y="1974615"/>
                  <a:pt x="3635477" y="1972187"/>
                  <a:pt x="3634640" y="1970177"/>
                </a:cubicBezTo>
                <a:cubicBezTo>
                  <a:pt x="3633635" y="1968002"/>
                  <a:pt x="3632296" y="1967164"/>
                  <a:pt x="3630621" y="1967666"/>
                </a:cubicBezTo>
                <a:lnTo>
                  <a:pt x="3628863" y="1967666"/>
                </a:lnTo>
                <a:cubicBezTo>
                  <a:pt x="3624008" y="1968169"/>
                  <a:pt x="3620659" y="1968420"/>
                  <a:pt x="3618818" y="1968420"/>
                </a:cubicBezTo>
                <a:cubicBezTo>
                  <a:pt x="3615803" y="1968420"/>
                  <a:pt x="3614297" y="1967918"/>
                  <a:pt x="3614297" y="1966913"/>
                </a:cubicBezTo>
                <a:lnTo>
                  <a:pt x="3614297" y="1873737"/>
                </a:lnTo>
                <a:cubicBezTo>
                  <a:pt x="3614297" y="1872565"/>
                  <a:pt x="3615552" y="1871812"/>
                  <a:pt x="3618064" y="1871477"/>
                </a:cubicBezTo>
                <a:cubicBezTo>
                  <a:pt x="3620073" y="1871310"/>
                  <a:pt x="3622752" y="1871477"/>
                  <a:pt x="3626101" y="1871979"/>
                </a:cubicBezTo>
                <a:cubicBezTo>
                  <a:pt x="3627775" y="1871979"/>
                  <a:pt x="3629114" y="1870975"/>
                  <a:pt x="3630119" y="1868965"/>
                </a:cubicBezTo>
                <a:cubicBezTo>
                  <a:pt x="3631123" y="1866956"/>
                  <a:pt x="3631542" y="1864612"/>
                  <a:pt x="3631375" y="1861933"/>
                </a:cubicBezTo>
                <a:cubicBezTo>
                  <a:pt x="3631207" y="1859087"/>
                  <a:pt x="3630538" y="1856743"/>
                  <a:pt x="3629366" y="1854901"/>
                </a:cubicBezTo>
                <a:cubicBezTo>
                  <a:pt x="3628026" y="1852892"/>
                  <a:pt x="3626268" y="1852055"/>
                  <a:pt x="3624092" y="1852390"/>
                </a:cubicBezTo>
                <a:cubicBezTo>
                  <a:pt x="3617897" y="1853059"/>
                  <a:pt x="3610865" y="1853394"/>
                  <a:pt x="3602995" y="1853394"/>
                </a:cubicBezTo>
                <a:cubicBezTo>
                  <a:pt x="3595628" y="1853227"/>
                  <a:pt x="3587843" y="1852892"/>
                  <a:pt x="3579639" y="1852390"/>
                </a:cubicBezTo>
                <a:cubicBezTo>
                  <a:pt x="3577629" y="1852055"/>
                  <a:pt x="3576039" y="1852976"/>
                  <a:pt x="3574867" y="1855152"/>
                </a:cubicBezTo>
                <a:cubicBezTo>
                  <a:pt x="3574030" y="1857161"/>
                  <a:pt x="3573695" y="1859589"/>
                  <a:pt x="3573862" y="1862435"/>
                </a:cubicBezTo>
                <a:cubicBezTo>
                  <a:pt x="3573862" y="1865282"/>
                  <a:pt x="3574448" y="1867626"/>
                  <a:pt x="3575620" y="1869468"/>
                </a:cubicBezTo>
                <a:cubicBezTo>
                  <a:pt x="3576960" y="1871645"/>
                  <a:pt x="3578718" y="1872565"/>
                  <a:pt x="3580894" y="1872230"/>
                </a:cubicBezTo>
                <a:cubicBezTo>
                  <a:pt x="3583573" y="1871728"/>
                  <a:pt x="3585666" y="1871645"/>
                  <a:pt x="3587173" y="1871979"/>
                </a:cubicBezTo>
                <a:cubicBezTo>
                  <a:pt x="3589852" y="1872314"/>
                  <a:pt x="3591191" y="1873570"/>
                  <a:pt x="3591191" y="1875746"/>
                </a:cubicBezTo>
                <a:lnTo>
                  <a:pt x="3591191" y="1906889"/>
                </a:lnTo>
                <a:lnTo>
                  <a:pt x="3537697" y="1906889"/>
                </a:lnTo>
                <a:lnTo>
                  <a:pt x="3537697" y="1875244"/>
                </a:lnTo>
                <a:cubicBezTo>
                  <a:pt x="3537697" y="1873403"/>
                  <a:pt x="3538785" y="1872230"/>
                  <a:pt x="3540962" y="1871728"/>
                </a:cubicBezTo>
                <a:cubicBezTo>
                  <a:pt x="3542636" y="1871561"/>
                  <a:pt x="3545399" y="1871728"/>
                  <a:pt x="3549250" y="1872230"/>
                </a:cubicBezTo>
                <a:cubicBezTo>
                  <a:pt x="3551259" y="1872398"/>
                  <a:pt x="3552766" y="1871310"/>
                  <a:pt x="3553770" y="1868965"/>
                </a:cubicBezTo>
                <a:cubicBezTo>
                  <a:pt x="3554607" y="1867123"/>
                  <a:pt x="3554942" y="1864780"/>
                  <a:pt x="3554775" y="1861933"/>
                </a:cubicBezTo>
                <a:cubicBezTo>
                  <a:pt x="3554607" y="1858919"/>
                  <a:pt x="3553938" y="1856492"/>
                  <a:pt x="3552766" y="1854650"/>
                </a:cubicBezTo>
                <a:cubicBezTo>
                  <a:pt x="3551426" y="1852641"/>
                  <a:pt x="3549836" y="1851887"/>
                  <a:pt x="3547994" y="1852390"/>
                </a:cubicBezTo>
                <a:cubicBezTo>
                  <a:pt x="3542134" y="1853059"/>
                  <a:pt x="3535185" y="1853394"/>
                  <a:pt x="3527149" y="1853394"/>
                </a:cubicBezTo>
                <a:cubicBezTo>
                  <a:pt x="3521289" y="1853227"/>
                  <a:pt x="3514005" y="1852892"/>
                  <a:pt x="3505299" y="1852390"/>
                </a:cubicBezTo>
                <a:close/>
                <a:moveTo>
                  <a:pt x="1495526" y="1852390"/>
                </a:moveTo>
                <a:cubicBezTo>
                  <a:pt x="1493684" y="1852055"/>
                  <a:pt x="1492261" y="1852976"/>
                  <a:pt x="1491256" y="1855152"/>
                </a:cubicBezTo>
                <a:cubicBezTo>
                  <a:pt x="1490252" y="1857161"/>
                  <a:pt x="1489749" y="1859673"/>
                  <a:pt x="1489749" y="1862686"/>
                </a:cubicBezTo>
                <a:cubicBezTo>
                  <a:pt x="1489749" y="1865366"/>
                  <a:pt x="1490001" y="1867794"/>
                  <a:pt x="1490503" y="1869970"/>
                </a:cubicBezTo>
                <a:cubicBezTo>
                  <a:pt x="1491172" y="1872146"/>
                  <a:pt x="1492094" y="1873151"/>
                  <a:pt x="1493265" y="1872984"/>
                </a:cubicBezTo>
                <a:cubicBezTo>
                  <a:pt x="1497284" y="1872482"/>
                  <a:pt x="1500046" y="1872482"/>
                  <a:pt x="1501553" y="1872984"/>
                </a:cubicBezTo>
                <a:cubicBezTo>
                  <a:pt x="1503730" y="1873486"/>
                  <a:pt x="1504818" y="1874909"/>
                  <a:pt x="1504818" y="1877253"/>
                </a:cubicBezTo>
                <a:lnTo>
                  <a:pt x="1504818" y="1965909"/>
                </a:lnTo>
                <a:cubicBezTo>
                  <a:pt x="1504818" y="1967248"/>
                  <a:pt x="1503814" y="1968085"/>
                  <a:pt x="1501804" y="1968420"/>
                </a:cubicBezTo>
                <a:cubicBezTo>
                  <a:pt x="1500130" y="1968755"/>
                  <a:pt x="1497702" y="1968671"/>
                  <a:pt x="1494521" y="1968169"/>
                </a:cubicBezTo>
                <a:cubicBezTo>
                  <a:pt x="1492679" y="1967834"/>
                  <a:pt x="1491256" y="1968671"/>
                  <a:pt x="1490252" y="1970680"/>
                </a:cubicBezTo>
                <a:cubicBezTo>
                  <a:pt x="1489247" y="1972522"/>
                  <a:pt x="1488745" y="1974866"/>
                  <a:pt x="1488745" y="1977712"/>
                </a:cubicBezTo>
                <a:cubicBezTo>
                  <a:pt x="1488745" y="1980391"/>
                  <a:pt x="1489163" y="1982652"/>
                  <a:pt x="1490001" y="1984493"/>
                </a:cubicBezTo>
                <a:cubicBezTo>
                  <a:pt x="1491005" y="1986670"/>
                  <a:pt x="1492428" y="1987675"/>
                  <a:pt x="1494270" y="1987507"/>
                </a:cubicBezTo>
                <a:cubicBezTo>
                  <a:pt x="1500632" y="1987005"/>
                  <a:pt x="1506995" y="1986754"/>
                  <a:pt x="1513357" y="1986754"/>
                </a:cubicBezTo>
                <a:cubicBezTo>
                  <a:pt x="1517375" y="1986754"/>
                  <a:pt x="1523319" y="1986838"/>
                  <a:pt x="1531189" y="1987005"/>
                </a:cubicBezTo>
                <a:lnTo>
                  <a:pt x="1538974" y="1987507"/>
                </a:lnTo>
                <a:cubicBezTo>
                  <a:pt x="1540983" y="1987507"/>
                  <a:pt x="1542574" y="1986419"/>
                  <a:pt x="1543746" y="1984243"/>
                </a:cubicBezTo>
                <a:cubicBezTo>
                  <a:pt x="1544750" y="1982400"/>
                  <a:pt x="1545253" y="1980140"/>
                  <a:pt x="1545253" y="1977461"/>
                </a:cubicBezTo>
                <a:cubicBezTo>
                  <a:pt x="1545253" y="1974615"/>
                  <a:pt x="1544750" y="1972354"/>
                  <a:pt x="1543746" y="1970680"/>
                </a:cubicBezTo>
                <a:cubicBezTo>
                  <a:pt x="1542574" y="1968671"/>
                  <a:pt x="1540983" y="1967834"/>
                  <a:pt x="1538974" y="1968169"/>
                </a:cubicBezTo>
                <a:lnTo>
                  <a:pt x="1536965" y="1968169"/>
                </a:lnTo>
                <a:cubicBezTo>
                  <a:pt x="1534286" y="1968336"/>
                  <a:pt x="1532361" y="1968336"/>
                  <a:pt x="1531189" y="1968169"/>
                </a:cubicBezTo>
                <a:cubicBezTo>
                  <a:pt x="1529012" y="1967834"/>
                  <a:pt x="1527924" y="1966996"/>
                  <a:pt x="1527924" y="1965657"/>
                </a:cubicBezTo>
                <a:lnTo>
                  <a:pt x="1527924" y="1926478"/>
                </a:lnTo>
                <a:lnTo>
                  <a:pt x="1581418" y="1926478"/>
                </a:lnTo>
                <a:lnTo>
                  <a:pt x="1581418" y="1965406"/>
                </a:lnTo>
                <a:cubicBezTo>
                  <a:pt x="1581251" y="1966578"/>
                  <a:pt x="1579827" y="1967415"/>
                  <a:pt x="1577148" y="1967918"/>
                </a:cubicBezTo>
                <a:cubicBezTo>
                  <a:pt x="1574804" y="1968420"/>
                  <a:pt x="1572209" y="1968420"/>
                  <a:pt x="1569363" y="1967918"/>
                </a:cubicBezTo>
                <a:cubicBezTo>
                  <a:pt x="1567186" y="1967415"/>
                  <a:pt x="1565512" y="1968085"/>
                  <a:pt x="1564340" y="1969927"/>
                </a:cubicBezTo>
                <a:cubicBezTo>
                  <a:pt x="1563168" y="1971768"/>
                  <a:pt x="1562582" y="1974113"/>
                  <a:pt x="1562582" y="1976959"/>
                </a:cubicBezTo>
                <a:cubicBezTo>
                  <a:pt x="1562414" y="1979805"/>
                  <a:pt x="1562917" y="1982233"/>
                  <a:pt x="1564089" y="1984243"/>
                </a:cubicBezTo>
                <a:cubicBezTo>
                  <a:pt x="1565261" y="1986419"/>
                  <a:pt x="1567019" y="1987507"/>
                  <a:pt x="1569363" y="1987507"/>
                </a:cubicBezTo>
                <a:cubicBezTo>
                  <a:pt x="1577567" y="1986838"/>
                  <a:pt x="1585604" y="1986503"/>
                  <a:pt x="1593473" y="1986503"/>
                </a:cubicBezTo>
                <a:cubicBezTo>
                  <a:pt x="1601175" y="1986335"/>
                  <a:pt x="1609965" y="1986586"/>
                  <a:pt x="1619844" y="1987256"/>
                </a:cubicBezTo>
                <a:cubicBezTo>
                  <a:pt x="1621518" y="1987759"/>
                  <a:pt x="1622941" y="1986921"/>
                  <a:pt x="1624113" y="1984745"/>
                </a:cubicBezTo>
                <a:cubicBezTo>
                  <a:pt x="1625285" y="1982903"/>
                  <a:pt x="1625871" y="1980475"/>
                  <a:pt x="1625871" y="1977461"/>
                </a:cubicBezTo>
                <a:cubicBezTo>
                  <a:pt x="1626039" y="1974615"/>
                  <a:pt x="1625704" y="1972187"/>
                  <a:pt x="1624866" y="1970177"/>
                </a:cubicBezTo>
                <a:cubicBezTo>
                  <a:pt x="1623862" y="1968002"/>
                  <a:pt x="1622523" y="1967164"/>
                  <a:pt x="1620848" y="1967666"/>
                </a:cubicBezTo>
                <a:lnTo>
                  <a:pt x="1619090" y="1967666"/>
                </a:lnTo>
                <a:cubicBezTo>
                  <a:pt x="1614235" y="1968169"/>
                  <a:pt x="1610886" y="1968420"/>
                  <a:pt x="1609044" y="1968420"/>
                </a:cubicBezTo>
                <a:cubicBezTo>
                  <a:pt x="1606031" y="1968420"/>
                  <a:pt x="1604523" y="1967918"/>
                  <a:pt x="1604523" y="1966913"/>
                </a:cubicBezTo>
                <a:lnTo>
                  <a:pt x="1604523" y="1873737"/>
                </a:lnTo>
                <a:cubicBezTo>
                  <a:pt x="1604523" y="1872565"/>
                  <a:pt x="1605780" y="1871812"/>
                  <a:pt x="1608291" y="1871477"/>
                </a:cubicBezTo>
                <a:cubicBezTo>
                  <a:pt x="1610300" y="1871310"/>
                  <a:pt x="1612979" y="1871477"/>
                  <a:pt x="1616327" y="1871979"/>
                </a:cubicBezTo>
                <a:cubicBezTo>
                  <a:pt x="1618002" y="1871979"/>
                  <a:pt x="1619342" y="1870975"/>
                  <a:pt x="1620346" y="1868965"/>
                </a:cubicBezTo>
                <a:cubicBezTo>
                  <a:pt x="1621351" y="1866956"/>
                  <a:pt x="1621769" y="1864612"/>
                  <a:pt x="1621602" y="1861933"/>
                </a:cubicBezTo>
                <a:cubicBezTo>
                  <a:pt x="1621434" y="1859087"/>
                  <a:pt x="1620765" y="1856743"/>
                  <a:pt x="1619593" y="1854901"/>
                </a:cubicBezTo>
                <a:cubicBezTo>
                  <a:pt x="1618253" y="1852892"/>
                  <a:pt x="1616495" y="1852055"/>
                  <a:pt x="1614318" y="1852390"/>
                </a:cubicBezTo>
                <a:cubicBezTo>
                  <a:pt x="1608123" y="1853059"/>
                  <a:pt x="1601091" y="1853394"/>
                  <a:pt x="1593222" y="1853394"/>
                </a:cubicBezTo>
                <a:cubicBezTo>
                  <a:pt x="1585855" y="1853227"/>
                  <a:pt x="1578069" y="1852892"/>
                  <a:pt x="1569865" y="1852390"/>
                </a:cubicBezTo>
                <a:cubicBezTo>
                  <a:pt x="1567856" y="1852055"/>
                  <a:pt x="1566265" y="1852976"/>
                  <a:pt x="1565093" y="1855152"/>
                </a:cubicBezTo>
                <a:cubicBezTo>
                  <a:pt x="1564256" y="1857161"/>
                  <a:pt x="1563921" y="1859589"/>
                  <a:pt x="1564089" y="1862435"/>
                </a:cubicBezTo>
                <a:cubicBezTo>
                  <a:pt x="1564089" y="1865282"/>
                  <a:pt x="1564675" y="1867626"/>
                  <a:pt x="1565847" y="1869468"/>
                </a:cubicBezTo>
                <a:cubicBezTo>
                  <a:pt x="1567186" y="1871645"/>
                  <a:pt x="1568944" y="1872565"/>
                  <a:pt x="1571121" y="1872230"/>
                </a:cubicBezTo>
                <a:cubicBezTo>
                  <a:pt x="1573800" y="1871728"/>
                  <a:pt x="1575893" y="1871645"/>
                  <a:pt x="1577399" y="1871979"/>
                </a:cubicBezTo>
                <a:cubicBezTo>
                  <a:pt x="1580079" y="1872314"/>
                  <a:pt x="1581418" y="1873570"/>
                  <a:pt x="1581418" y="1875746"/>
                </a:cubicBezTo>
                <a:lnTo>
                  <a:pt x="1581418" y="1906889"/>
                </a:lnTo>
                <a:lnTo>
                  <a:pt x="1527924" y="1906889"/>
                </a:lnTo>
                <a:lnTo>
                  <a:pt x="1527924" y="1875244"/>
                </a:lnTo>
                <a:cubicBezTo>
                  <a:pt x="1527924" y="1873403"/>
                  <a:pt x="1529012" y="1872230"/>
                  <a:pt x="1531189" y="1871728"/>
                </a:cubicBezTo>
                <a:cubicBezTo>
                  <a:pt x="1532863" y="1871561"/>
                  <a:pt x="1535625" y="1871728"/>
                  <a:pt x="1539476" y="1872230"/>
                </a:cubicBezTo>
                <a:cubicBezTo>
                  <a:pt x="1541486" y="1872398"/>
                  <a:pt x="1542993" y="1871310"/>
                  <a:pt x="1543997" y="1868965"/>
                </a:cubicBezTo>
                <a:cubicBezTo>
                  <a:pt x="1544834" y="1867123"/>
                  <a:pt x="1545169" y="1864780"/>
                  <a:pt x="1545002" y="1861933"/>
                </a:cubicBezTo>
                <a:cubicBezTo>
                  <a:pt x="1544834" y="1858919"/>
                  <a:pt x="1544165" y="1856492"/>
                  <a:pt x="1542993" y="1854650"/>
                </a:cubicBezTo>
                <a:cubicBezTo>
                  <a:pt x="1541653" y="1852641"/>
                  <a:pt x="1540062" y="1851887"/>
                  <a:pt x="1538221" y="1852390"/>
                </a:cubicBezTo>
                <a:cubicBezTo>
                  <a:pt x="1532361" y="1853059"/>
                  <a:pt x="1525412" y="1853394"/>
                  <a:pt x="1517375" y="1853394"/>
                </a:cubicBezTo>
                <a:cubicBezTo>
                  <a:pt x="1511515" y="1853227"/>
                  <a:pt x="1504232" y="1852892"/>
                  <a:pt x="1495526" y="1852390"/>
                </a:cubicBezTo>
                <a:close/>
                <a:moveTo>
                  <a:pt x="1338874" y="1852390"/>
                </a:moveTo>
                <a:cubicBezTo>
                  <a:pt x="1335023" y="1852055"/>
                  <a:pt x="1331926" y="1853059"/>
                  <a:pt x="1329582" y="1855404"/>
                </a:cubicBezTo>
                <a:cubicBezTo>
                  <a:pt x="1327573" y="1857413"/>
                  <a:pt x="1326568" y="1860008"/>
                  <a:pt x="1326568" y="1863189"/>
                </a:cubicBezTo>
                <a:cubicBezTo>
                  <a:pt x="1326568" y="1866203"/>
                  <a:pt x="1327573" y="1868798"/>
                  <a:pt x="1329582" y="1870975"/>
                </a:cubicBezTo>
                <a:cubicBezTo>
                  <a:pt x="1331926" y="1873319"/>
                  <a:pt x="1335023" y="1874407"/>
                  <a:pt x="1338874" y="1874239"/>
                </a:cubicBezTo>
                <a:cubicBezTo>
                  <a:pt x="1344232" y="1874239"/>
                  <a:pt x="1347832" y="1874658"/>
                  <a:pt x="1349674" y="1875495"/>
                </a:cubicBezTo>
                <a:cubicBezTo>
                  <a:pt x="1351850" y="1876500"/>
                  <a:pt x="1352939" y="1878676"/>
                  <a:pt x="1352939" y="1882025"/>
                </a:cubicBezTo>
                <a:lnTo>
                  <a:pt x="1352939" y="1954607"/>
                </a:lnTo>
                <a:cubicBezTo>
                  <a:pt x="1352939" y="1959630"/>
                  <a:pt x="1351432" y="1962811"/>
                  <a:pt x="1348418" y="1964150"/>
                </a:cubicBezTo>
                <a:cubicBezTo>
                  <a:pt x="1346074" y="1965322"/>
                  <a:pt x="1341051" y="1965741"/>
                  <a:pt x="1333349" y="1965406"/>
                </a:cubicBezTo>
                <a:cubicBezTo>
                  <a:pt x="1331340" y="1965239"/>
                  <a:pt x="1329749" y="1966327"/>
                  <a:pt x="1328577" y="1968671"/>
                </a:cubicBezTo>
                <a:cubicBezTo>
                  <a:pt x="1327573" y="1971015"/>
                  <a:pt x="1327071" y="1973778"/>
                  <a:pt x="1327071" y="1976959"/>
                </a:cubicBezTo>
                <a:cubicBezTo>
                  <a:pt x="1327071" y="1980140"/>
                  <a:pt x="1327656" y="1982735"/>
                  <a:pt x="1328828" y="1984745"/>
                </a:cubicBezTo>
                <a:cubicBezTo>
                  <a:pt x="1330168" y="1987088"/>
                  <a:pt x="1331926" y="1988177"/>
                  <a:pt x="1334103" y="1988009"/>
                </a:cubicBezTo>
                <a:cubicBezTo>
                  <a:pt x="1345990" y="1987507"/>
                  <a:pt x="1357543" y="1987256"/>
                  <a:pt x="1368761" y="1987256"/>
                </a:cubicBezTo>
                <a:cubicBezTo>
                  <a:pt x="1383327" y="1987088"/>
                  <a:pt x="1398229" y="1987339"/>
                  <a:pt x="1413466" y="1988009"/>
                </a:cubicBezTo>
                <a:cubicBezTo>
                  <a:pt x="1428534" y="1988846"/>
                  <a:pt x="1440673" y="1984912"/>
                  <a:pt x="1449881" y="1976206"/>
                </a:cubicBezTo>
                <a:cubicBezTo>
                  <a:pt x="1458756" y="1967834"/>
                  <a:pt x="1463192" y="1956784"/>
                  <a:pt x="1463192" y="1943054"/>
                </a:cubicBezTo>
                <a:cubicBezTo>
                  <a:pt x="1463192" y="1932338"/>
                  <a:pt x="1459091" y="1922879"/>
                  <a:pt x="1450886" y="1914674"/>
                </a:cubicBezTo>
                <a:cubicBezTo>
                  <a:pt x="1441175" y="1904796"/>
                  <a:pt x="1428199" y="1899857"/>
                  <a:pt x="1411959" y="1899857"/>
                </a:cubicBezTo>
                <a:lnTo>
                  <a:pt x="1401662" y="1899857"/>
                </a:lnTo>
                <a:cubicBezTo>
                  <a:pt x="1390611" y="1899857"/>
                  <a:pt x="1383746" y="1899522"/>
                  <a:pt x="1381067" y="1898852"/>
                </a:cubicBezTo>
                <a:cubicBezTo>
                  <a:pt x="1377719" y="1897680"/>
                  <a:pt x="1376044" y="1894834"/>
                  <a:pt x="1376045" y="1890313"/>
                </a:cubicBezTo>
                <a:lnTo>
                  <a:pt x="1376045" y="1882025"/>
                </a:lnTo>
                <a:cubicBezTo>
                  <a:pt x="1376044" y="1878509"/>
                  <a:pt x="1377049" y="1876332"/>
                  <a:pt x="1379058" y="1875495"/>
                </a:cubicBezTo>
                <a:cubicBezTo>
                  <a:pt x="1380732" y="1874658"/>
                  <a:pt x="1384500" y="1874239"/>
                  <a:pt x="1390360" y="1874239"/>
                </a:cubicBezTo>
                <a:cubicBezTo>
                  <a:pt x="1394211" y="1874407"/>
                  <a:pt x="1397308" y="1873403"/>
                  <a:pt x="1399652" y="1871226"/>
                </a:cubicBezTo>
                <a:cubicBezTo>
                  <a:pt x="1401829" y="1869049"/>
                  <a:pt x="1402917" y="1866454"/>
                  <a:pt x="1402917" y="1863441"/>
                </a:cubicBezTo>
                <a:cubicBezTo>
                  <a:pt x="1402917" y="1860259"/>
                  <a:pt x="1401829" y="1857664"/>
                  <a:pt x="1399652" y="1855655"/>
                </a:cubicBezTo>
                <a:cubicBezTo>
                  <a:pt x="1397308" y="1853143"/>
                  <a:pt x="1394211" y="1852055"/>
                  <a:pt x="1390360" y="1852390"/>
                </a:cubicBezTo>
                <a:cubicBezTo>
                  <a:pt x="1383998" y="1852557"/>
                  <a:pt x="1375124" y="1852641"/>
                  <a:pt x="1363738" y="1852641"/>
                </a:cubicBezTo>
                <a:cubicBezTo>
                  <a:pt x="1351516" y="1852808"/>
                  <a:pt x="1343228" y="1852724"/>
                  <a:pt x="1338874" y="1852390"/>
                </a:cubicBezTo>
                <a:close/>
                <a:moveTo>
                  <a:pt x="1167462" y="1852390"/>
                </a:moveTo>
                <a:cubicBezTo>
                  <a:pt x="1163946" y="1851887"/>
                  <a:pt x="1161099" y="1852808"/>
                  <a:pt x="1158923" y="1855152"/>
                </a:cubicBezTo>
                <a:cubicBezTo>
                  <a:pt x="1157081" y="1857161"/>
                  <a:pt x="1156160" y="1859840"/>
                  <a:pt x="1156160" y="1863189"/>
                </a:cubicBezTo>
                <a:cubicBezTo>
                  <a:pt x="1156160" y="1866370"/>
                  <a:pt x="1157081" y="1868965"/>
                  <a:pt x="1158923" y="1870975"/>
                </a:cubicBezTo>
                <a:cubicBezTo>
                  <a:pt x="1161099" y="1873319"/>
                  <a:pt x="1163946" y="1874323"/>
                  <a:pt x="1167462" y="1873988"/>
                </a:cubicBezTo>
                <a:lnTo>
                  <a:pt x="1173238" y="1873737"/>
                </a:lnTo>
                <a:cubicBezTo>
                  <a:pt x="1180772" y="1873570"/>
                  <a:pt x="1185796" y="1873654"/>
                  <a:pt x="1188307" y="1873988"/>
                </a:cubicBezTo>
                <a:cubicBezTo>
                  <a:pt x="1192325" y="1874825"/>
                  <a:pt x="1194334" y="1876668"/>
                  <a:pt x="1194334" y="1879514"/>
                </a:cubicBezTo>
                <a:lnTo>
                  <a:pt x="1194334" y="1932003"/>
                </a:lnTo>
                <a:cubicBezTo>
                  <a:pt x="1194334" y="1944225"/>
                  <a:pt x="1193162" y="1953267"/>
                  <a:pt x="1190818" y="1959128"/>
                </a:cubicBezTo>
                <a:cubicBezTo>
                  <a:pt x="1187972" y="1966327"/>
                  <a:pt x="1183368" y="1969927"/>
                  <a:pt x="1177005" y="1969927"/>
                </a:cubicBezTo>
                <a:cubicBezTo>
                  <a:pt x="1174661" y="1969927"/>
                  <a:pt x="1172317" y="1969592"/>
                  <a:pt x="1169973" y="1968922"/>
                </a:cubicBezTo>
                <a:cubicBezTo>
                  <a:pt x="1167127" y="1968253"/>
                  <a:pt x="1164197" y="1967248"/>
                  <a:pt x="1161183" y="1965909"/>
                </a:cubicBezTo>
                <a:cubicBezTo>
                  <a:pt x="1161183" y="1960718"/>
                  <a:pt x="1161351" y="1956616"/>
                  <a:pt x="1161685" y="1953602"/>
                </a:cubicBezTo>
                <a:cubicBezTo>
                  <a:pt x="1162020" y="1949249"/>
                  <a:pt x="1162606" y="1944561"/>
                  <a:pt x="1163443" y="1939538"/>
                </a:cubicBezTo>
                <a:cubicBezTo>
                  <a:pt x="1163945" y="1935854"/>
                  <a:pt x="1163025" y="1932924"/>
                  <a:pt x="1160681" y="1930748"/>
                </a:cubicBezTo>
                <a:cubicBezTo>
                  <a:pt x="1158504" y="1928906"/>
                  <a:pt x="1155741" y="1927985"/>
                  <a:pt x="1152393" y="1927985"/>
                </a:cubicBezTo>
                <a:cubicBezTo>
                  <a:pt x="1148877" y="1927985"/>
                  <a:pt x="1145863" y="1928906"/>
                  <a:pt x="1143351" y="1930748"/>
                </a:cubicBezTo>
                <a:cubicBezTo>
                  <a:pt x="1140673" y="1932924"/>
                  <a:pt x="1139500" y="1935854"/>
                  <a:pt x="1139836" y="1939538"/>
                </a:cubicBezTo>
                <a:cubicBezTo>
                  <a:pt x="1140505" y="1947239"/>
                  <a:pt x="1140756" y="1954021"/>
                  <a:pt x="1140589" y="1959881"/>
                </a:cubicBezTo>
                <a:cubicBezTo>
                  <a:pt x="1140421" y="1968587"/>
                  <a:pt x="1139417" y="1976373"/>
                  <a:pt x="1137575" y="1983237"/>
                </a:cubicBezTo>
                <a:cubicBezTo>
                  <a:pt x="1141761" y="1985582"/>
                  <a:pt x="1149044" y="1987675"/>
                  <a:pt x="1159425" y="1989516"/>
                </a:cubicBezTo>
                <a:cubicBezTo>
                  <a:pt x="1167294" y="1990856"/>
                  <a:pt x="1173154" y="1991526"/>
                  <a:pt x="1177005" y="1991526"/>
                </a:cubicBezTo>
                <a:cubicBezTo>
                  <a:pt x="1186884" y="1991526"/>
                  <a:pt x="1194753" y="1988261"/>
                  <a:pt x="1200613" y="1981731"/>
                </a:cubicBezTo>
                <a:cubicBezTo>
                  <a:pt x="1208817" y="1972689"/>
                  <a:pt x="1212919" y="1957621"/>
                  <a:pt x="1212919" y="1936524"/>
                </a:cubicBezTo>
                <a:lnTo>
                  <a:pt x="1212919" y="1883029"/>
                </a:lnTo>
                <a:cubicBezTo>
                  <a:pt x="1212919" y="1879848"/>
                  <a:pt x="1214259" y="1877672"/>
                  <a:pt x="1216938" y="1876500"/>
                </a:cubicBezTo>
                <a:cubicBezTo>
                  <a:pt x="1219114" y="1875495"/>
                  <a:pt x="1222714" y="1874993"/>
                  <a:pt x="1227737" y="1874993"/>
                </a:cubicBezTo>
                <a:lnTo>
                  <a:pt x="1248080" y="1875244"/>
                </a:lnTo>
                <a:cubicBezTo>
                  <a:pt x="1250759" y="1875244"/>
                  <a:pt x="1252684" y="1875746"/>
                  <a:pt x="1253857" y="1876751"/>
                </a:cubicBezTo>
                <a:cubicBezTo>
                  <a:pt x="1254861" y="1877756"/>
                  <a:pt x="1255363" y="1879681"/>
                  <a:pt x="1255363" y="1882527"/>
                </a:cubicBezTo>
                <a:lnTo>
                  <a:pt x="1255363" y="1965155"/>
                </a:lnTo>
                <a:cubicBezTo>
                  <a:pt x="1255363" y="1965825"/>
                  <a:pt x="1253437" y="1966076"/>
                  <a:pt x="1249587" y="1965909"/>
                </a:cubicBezTo>
                <a:cubicBezTo>
                  <a:pt x="1245903" y="1965741"/>
                  <a:pt x="1242722" y="1965322"/>
                  <a:pt x="1240043" y="1964653"/>
                </a:cubicBezTo>
                <a:cubicBezTo>
                  <a:pt x="1237030" y="1964150"/>
                  <a:pt x="1234602" y="1965239"/>
                  <a:pt x="1232760" y="1967918"/>
                </a:cubicBezTo>
                <a:cubicBezTo>
                  <a:pt x="1231086" y="1970429"/>
                  <a:pt x="1230332" y="1973443"/>
                  <a:pt x="1230500" y="1976959"/>
                </a:cubicBezTo>
                <a:cubicBezTo>
                  <a:pt x="1230500" y="1980475"/>
                  <a:pt x="1231421" y="1983321"/>
                  <a:pt x="1233262" y="1985498"/>
                </a:cubicBezTo>
                <a:cubicBezTo>
                  <a:pt x="1235439" y="1987842"/>
                  <a:pt x="1238369" y="1988595"/>
                  <a:pt x="1242052" y="1987759"/>
                </a:cubicBezTo>
                <a:cubicBezTo>
                  <a:pt x="1248750" y="1987256"/>
                  <a:pt x="1257456" y="1987005"/>
                  <a:pt x="1268172" y="1987005"/>
                </a:cubicBezTo>
                <a:cubicBezTo>
                  <a:pt x="1278888" y="1987005"/>
                  <a:pt x="1286171" y="1987256"/>
                  <a:pt x="1290022" y="1987759"/>
                </a:cubicBezTo>
                <a:cubicBezTo>
                  <a:pt x="1294375" y="1987926"/>
                  <a:pt x="1297807" y="1986754"/>
                  <a:pt x="1300319" y="1984243"/>
                </a:cubicBezTo>
                <a:cubicBezTo>
                  <a:pt x="1302328" y="1981898"/>
                  <a:pt x="1303165" y="1978968"/>
                  <a:pt x="1302830" y="1975452"/>
                </a:cubicBezTo>
                <a:cubicBezTo>
                  <a:pt x="1302663" y="1971936"/>
                  <a:pt x="1301407" y="1969090"/>
                  <a:pt x="1299063" y="1966913"/>
                </a:cubicBezTo>
                <a:cubicBezTo>
                  <a:pt x="1296719" y="1964401"/>
                  <a:pt x="1293789" y="1963481"/>
                  <a:pt x="1290273" y="1964150"/>
                </a:cubicBezTo>
                <a:cubicBezTo>
                  <a:pt x="1287259" y="1964820"/>
                  <a:pt x="1284580" y="1965322"/>
                  <a:pt x="1282236" y="1965657"/>
                </a:cubicBezTo>
                <a:cubicBezTo>
                  <a:pt x="1279725" y="1965825"/>
                  <a:pt x="1278469" y="1965657"/>
                  <a:pt x="1278469" y="1965155"/>
                </a:cubicBezTo>
                <a:lnTo>
                  <a:pt x="1278469" y="1881774"/>
                </a:lnTo>
                <a:cubicBezTo>
                  <a:pt x="1278469" y="1878760"/>
                  <a:pt x="1279390" y="1876668"/>
                  <a:pt x="1281231" y="1875495"/>
                </a:cubicBezTo>
                <a:cubicBezTo>
                  <a:pt x="1283743" y="1873988"/>
                  <a:pt x="1287929" y="1873486"/>
                  <a:pt x="1293789" y="1873988"/>
                </a:cubicBezTo>
                <a:cubicBezTo>
                  <a:pt x="1296970" y="1874156"/>
                  <a:pt x="1299565" y="1873068"/>
                  <a:pt x="1301574" y="1870724"/>
                </a:cubicBezTo>
                <a:cubicBezTo>
                  <a:pt x="1303416" y="1868714"/>
                  <a:pt x="1304337" y="1866119"/>
                  <a:pt x="1304337" y="1862938"/>
                </a:cubicBezTo>
                <a:cubicBezTo>
                  <a:pt x="1304337" y="1859757"/>
                  <a:pt x="1303416" y="1857161"/>
                  <a:pt x="1301574" y="1855152"/>
                </a:cubicBezTo>
                <a:cubicBezTo>
                  <a:pt x="1299565" y="1852808"/>
                  <a:pt x="1296970" y="1851887"/>
                  <a:pt x="1293789" y="1852390"/>
                </a:cubicBezTo>
                <a:cubicBezTo>
                  <a:pt x="1286254" y="1853059"/>
                  <a:pt x="1276543" y="1853562"/>
                  <a:pt x="1264656" y="1853897"/>
                </a:cubicBezTo>
                <a:cubicBezTo>
                  <a:pt x="1255782" y="1854231"/>
                  <a:pt x="1244731" y="1854399"/>
                  <a:pt x="1231504" y="1854399"/>
                </a:cubicBezTo>
                <a:cubicBezTo>
                  <a:pt x="1211747" y="1854399"/>
                  <a:pt x="1198520" y="1854315"/>
                  <a:pt x="1191823" y="1854148"/>
                </a:cubicBezTo>
                <a:cubicBezTo>
                  <a:pt x="1182279" y="1853813"/>
                  <a:pt x="1174159" y="1853227"/>
                  <a:pt x="1167462" y="1852390"/>
                </a:cubicBezTo>
                <a:close/>
                <a:moveTo>
                  <a:pt x="2871205" y="1852327"/>
                </a:moveTo>
                <a:cubicBezTo>
                  <a:pt x="2869321" y="1852620"/>
                  <a:pt x="2867961" y="1853227"/>
                  <a:pt x="2867124" y="1854148"/>
                </a:cubicBezTo>
                <a:cubicBezTo>
                  <a:pt x="2865784" y="1855487"/>
                  <a:pt x="2865198" y="1858585"/>
                  <a:pt x="2865366" y="1863441"/>
                </a:cubicBezTo>
                <a:cubicBezTo>
                  <a:pt x="2865366" y="1869133"/>
                  <a:pt x="2865115" y="1875663"/>
                  <a:pt x="2864612" y="1883029"/>
                </a:cubicBezTo>
                <a:cubicBezTo>
                  <a:pt x="2863943" y="1892573"/>
                  <a:pt x="2863022" y="1900945"/>
                  <a:pt x="2861850" y="1908145"/>
                </a:cubicBezTo>
                <a:cubicBezTo>
                  <a:pt x="2861180" y="1910991"/>
                  <a:pt x="2862101" y="1913335"/>
                  <a:pt x="2864612" y="1915177"/>
                </a:cubicBezTo>
                <a:cubicBezTo>
                  <a:pt x="2866789" y="1916684"/>
                  <a:pt x="2869635" y="1917437"/>
                  <a:pt x="2873151" y="1917437"/>
                </a:cubicBezTo>
                <a:cubicBezTo>
                  <a:pt x="2876500" y="1917437"/>
                  <a:pt x="2879263" y="1916684"/>
                  <a:pt x="2881439" y="1915177"/>
                </a:cubicBezTo>
                <a:cubicBezTo>
                  <a:pt x="2883783" y="1913335"/>
                  <a:pt x="2884620" y="1910991"/>
                  <a:pt x="2883951" y="1908145"/>
                </a:cubicBezTo>
                <a:lnTo>
                  <a:pt x="2883448" y="1900861"/>
                </a:lnTo>
                <a:cubicBezTo>
                  <a:pt x="2883281" y="1897847"/>
                  <a:pt x="2883281" y="1895419"/>
                  <a:pt x="2883448" y="1893578"/>
                </a:cubicBezTo>
                <a:cubicBezTo>
                  <a:pt x="2883448" y="1890731"/>
                  <a:pt x="2883700" y="1887550"/>
                  <a:pt x="2884202" y="1884034"/>
                </a:cubicBezTo>
                <a:cubicBezTo>
                  <a:pt x="2884872" y="1879346"/>
                  <a:pt x="2886379" y="1876249"/>
                  <a:pt x="2888723" y="1874742"/>
                </a:cubicBezTo>
                <a:cubicBezTo>
                  <a:pt x="2890732" y="1873403"/>
                  <a:pt x="2894583" y="1872733"/>
                  <a:pt x="2900275" y="1872733"/>
                </a:cubicBezTo>
                <a:cubicBezTo>
                  <a:pt x="2905466" y="1872733"/>
                  <a:pt x="2908982" y="1873319"/>
                  <a:pt x="2910824" y="1874491"/>
                </a:cubicBezTo>
                <a:cubicBezTo>
                  <a:pt x="2912833" y="1875830"/>
                  <a:pt x="2913837" y="1878425"/>
                  <a:pt x="2913837" y="1882276"/>
                </a:cubicBezTo>
                <a:lnTo>
                  <a:pt x="2913837" y="1961639"/>
                </a:lnTo>
                <a:cubicBezTo>
                  <a:pt x="2913837" y="1965322"/>
                  <a:pt x="2911075" y="1967248"/>
                  <a:pt x="2905549" y="1967415"/>
                </a:cubicBezTo>
                <a:cubicBezTo>
                  <a:pt x="2901866" y="1967583"/>
                  <a:pt x="2896676" y="1966996"/>
                  <a:pt x="2889978" y="1965657"/>
                </a:cubicBezTo>
                <a:cubicBezTo>
                  <a:pt x="2886965" y="1964987"/>
                  <a:pt x="2884620" y="1965825"/>
                  <a:pt x="2882946" y="1968169"/>
                </a:cubicBezTo>
                <a:cubicBezTo>
                  <a:pt x="2881439" y="1970177"/>
                  <a:pt x="2880686" y="1972773"/>
                  <a:pt x="2880686" y="1975954"/>
                </a:cubicBezTo>
                <a:cubicBezTo>
                  <a:pt x="2880686" y="1979135"/>
                  <a:pt x="2881439" y="1981731"/>
                  <a:pt x="2882946" y="1983740"/>
                </a:cubicBezTo>
                <a:cubicBezTo>
                  <a:pt x="2884620" y="1986251"/>
                  <a:pt x="2886965" y="1987423"/>
                  <a:pt x="2889978" y="1987256"/>
                </a:cubicBezTo>
                <a:cubicBezTo>
                  <a:pt x="2899354" y="1986754"/>
                  <a:pt x="2910907" y="1986503"/>
                  <a:pt x="2924637" y="1986503"/>
                </a:cubicBezTo>
                <a:cubicBezTo>
                  <a:pt x="2938199" y="1986503"/>
                  <a:pt x="2949584" y="1986754"/>
                  <a:pt x="2958793" y="1987256"/>
                </a:cubicBezTo>
                <a:cubicBezTo>
                  <a:pt x="2962476" y="1987759"/>
                  <a:pt x="2965406" y="1986838"/>
                  <a:pt x="2967583" y="1984493"/>
                </a:cubicBezTo>
                <a:cubicBezTo>
                  <a:pt x="2969592" y="1982317"/>
                  <a:pt x="2970597" y="1979554"/>
                  <a:pt x="2970597" y="1976206"/>
                </a:cubicBezTo>
                <a:cubicBezTo>
                  <a:pt x="2970597" y="1972857"/>
                  <a:pt x="2969592" y="1970094"/>
                  <a:pt x="2967583" y="1967918"/>
                </a:cubicBezTo>
                <a:cubicBezTo>
                  <a:pt x="2965406" y="1965574"/>
                  <a:pt x="2962476" y="1964820"/>
                  <a:pt x="2958793" y="1965657"/>
                </a:cubicBezTo>
                <a:lnTo>
                  <a:pt x="2954523" y="1966160"/>
                </a:lnTo>
                <a:cubicBezTo>
                  <a:pt x="2947658" y="1967332"/>
                  <a:pt x="2943222" y="1967750"/>
                  <a:pt x="2941212" y="1967415"/>
                </a:cubicBezTo>
                <a:cubicBezTo>
                  <a:pt x="2938366" y="1966913"/>
                  <a:pt x="2936943" y="1964987"/>
                  <a:pt x="2936943" y="1961639"/>
                </a:cubicBezTo>
                <a:lnTo>
                  <a:pt x="2936943" y="1882276"/>
                </a:lnTo>
                <a:cubicBezTo>
                  <a:pt x="2936943" y="1878425"/>
                  <a:pt x="2937864" y="1875830"/>
                  <a:pt x="2939705" y="1874491"/>
                </a:cubicBezTo>
                <a:cubicBezTo>
                  <a:pt x="2941547" y="1873319"/>
                  <a:pt x="2945314" y="1872733"/>
                  <a:pt x="2951007" y="1872733"/>
                </a:cubicBezTo>
                <a:cubicBezTo>
                  <a:pt x="2955863" y="1872733"/>
                  <a:pt x="2959462" y="1873403"/>
                  <a:pt x="2961806" y="1874742"/>
                </a:cubicBezTo>
                <a:cubicBezTo>
                  <a:pt x="2964485" y="1876583"/>
                  <a:pt x="2966076" y="1879681"/>
                  <a:pt x="2966578" y="1884034"/>
                </a:cubicBezTo>
                <a:cubicBezTo>
                  <a:pt x="2966913" y="1888387"/>
                  <a:pt x="2966997" y="1892490"/>
                  <a:pt x="2966829" y="1896340"/>
                </a:cubicBezTo>
                <a:cubicBezTo>
                  <a:pt x="2966662" y="1898852"/>
                  <a:pt x="2966411" y="1902786"/>
                  <a:pt x="2966076" y="1908145"/>
                </a:cubicBezTo>
                <a:cubicBezTo>
                  <a:pt x="2965406" y="1910991"/>
                  <a:pt x="2966411" y="1913335"/>
                  <a:pt x="2969090" y="1915177"/>
                </a:cubicBezTo>
                <a:cubicBezTo>
                  <a:pt x="2971434" y="1916684"/>
                  <a:pt x="2974448" y="1917437"/>
                  <a:pt x="2978131" y="1917437"/>
                </a:cubicBezTo>
                <a:cubicBezTo>
                  <a:pt x="2981815" y="1917437"/>
                  <a:pt x="2984912" y="1916684"/>
                  <a:pt x="2987423" y="1915177"/>
                </a:cubicBezTo>
                <a:cubicBezTo>
                  <a:pt x="2990102" y="1913335"/>
                  <a:pt x="2991191" y="1910991"/>
                  <a:pt x="2990688" y="1908145"/>
                </a:cubicBezTo>
                <a:cubicBezTo>
                  <a:pt x="2989516" y="1900443"/>
                  <a:pt x="2988679" y="1893494"/>
                  <a:pt x="2988177" y="1887299"/>
                </a:cubicBezTo>
                <a:cubicBezTo>
                  <a:pt x="2987842" y="1880769"/>
                  <a:pt x="2987675" y="1872816"/>
                  <a:pt x="2987675" y="1863441"/>
                </a:cubicBezTo>
                <a:cubicBezTo>
                  <a:pt x="2988010" y="1858250"/>
                  <a:pt x="2987172" y="1854901"/>
                  <a:pt x="2985163" y="1853394"/>
                </a:cubicBezTo>
                <a:cubicBezTo>
                  <a:pt x="2983489" y="1852222"/>
                  <a:pt x="2980308" y="1851887"/>
                  <a:pt x="2975620" y="1852390"/>
                </a:cubicBezTo>
                <a:cubicBezTo>
                  <a:pt x="2959546" y="1852892"/>
                  <a:pt x="2942301" y="1853143"/>
                  <a:pt x="2923883" y="1853143"/>
                </a:cubicBezTo>
                <a:cubicBezTo>
                  <a:pt x="2905298" y="1853143"/>
                  <a:pt x="2890146" y="1852892"/>
                  <a:pt x="2878426" y="1852390"/>
                </a:cubicBezTo>
                <a:cubicBezTo>
                  <a:pt x="2875495" y="1852055"/>
                  <a:pt x="2873089" y="1852034"/>
                  <a:pt x="2871205" y="1852327"/>
                </a:cubicBezTo>
                <a:close/>
                <a:moveTo>
                  <a:pt x="3916241" y="1848371"/>
                </a:moveTo>
                <a:cubicBezTo>
                  <a:pt x="3895815" y="1848371"/>
                  <a:pt x="3879741" y="1855738"/>
                  <a:pt x="3868021" y="1870472"/>
                </a:cubicBezTo>
                <a:cubicBezTo>
                  <a:pt x="3857473" y="1883867"/>
                  <a:pt x="3852199" y="1900443"/>
                  <a:pt x="3852199" y="1920199"/>
                </a:cubicBezTo>
                <a:cubicBezTo>
                  <a:pt x="3852199" y="1939622"/>
                  <a:pt x="3857473" y="1956030"/>
                  <a:pt x="3868021" y="1969425"/>
                </a:cubicBezTo>
                <a:cubicBezTo>
                  <a:pt x="3879741" y="1984158"/>
                  <a:pt x="3895815" y="1991526"/>
                  <a:pt x="3916241" y="1991526"/>
                </a:cubicBezTo>
                <a:cubicBezTo>
                  <a:pt x="3930305" y="1991526"/>
                  <a:pt x="3941691" y="1990102"/>
                  <a:pt x="3950397" y="1987256"/>
                </a:cubicBezTo>
                <a:cubicBezTo>
                  <a:pt x="3959941" y="1984075"/>
                  <a:pt x="3968815" y="1978466"/>
                  <a:pt x="3977019" y="1970429"/>
                </a:cubicBezTo>
                <a:cubicBezTo>
                  <a:pt x="3979698" y="1967583"/>
                  <a:pt x="3980954" y="1964569"/>
                  <a:pt x="3980786" y="1961387"/>
                </a:cubicBezTo>
                <a:cubicBezTo>
                  <a:pt x="3980619" y="1958709"/>
                  <a:pt x="3979363" y="1956281"/>
                  <a:pt x="3977019" y="1954104"/>
                </a:cubicBezTo>
                <a:cubicBezTo>
                  <a:pt x="3974842" y="1952095"/>
                  <a:pt x="3972331" y="1951007"/>
                  <a:pt x="3969484" y="1950839"/>
                </a:cubicBezTo>
                <a:cubicBezTo>
                  <a:pt x="3966303" y="1950672"/>
                  <a:pt x="3963541" y="1951844"/>
                  <a:pt x="3961197" y="1954355"/>
                </a:cubicBezTo>
                <a:cubicBezTo>
                  <a:pt x="3955002" y="1960383"/>
                  <a:pt x="3949141" y="1964401"/>
                  <a:pt x="3943616" y="1966411"/>
                </a:cubicBezTo>
                <a:cubicBezTo>
                  <a:pt x="3937421" y="1968755"/>
                  <a:pt x="3928296" y="1969927"/>
                  <a:pt x="3916241" y="1969927"/>
                </a:cubicBezTo>
                <a:cubicBezTo>
                  <a:pt x="3904688" y="1969927"/>
                  <a:pt x="3895312" y="1965657"/>
                  <a:pt x="3888113" y="1957118"/>
                </a:cubicBezTo>
                <a:cubicBezTo>
                  <a:pt x="3881918" y="1949584"/>
                  <a:pt x="3878067" y="1939956"/>
                  <a:pt x="3876560" y="1928236"/>
                </a:cubicBezTo>
                <a:cubicBezTo>
                  <a:pt x="3883425" y="1927566"/>
                  <a:pt x="3898493" y="1927315"/>
                  <a:pt x="3921766" y="1927483"/>
                </a:cubicBezTo>
                <a:cubicBezTo>
                  <a:pt x="3936500" y="1927483"/>
                  <a:pt x="3955923" y="1927734"/>
                  <a:pt x="3980033" y="1928236"/>
                </a:cubicBezTo>
                <a:lnTo>
                  <a:pt x="3980535" y="1920199"/>
                </a:lnTo>
                <a:cubicBezTo>
                  <a:pt x="3980535" y="1900443"/>
                  <a:pt x="3975177" y="1883867"/>
                  <a:pt x="3964462" y="1870472"/>
                </a:cubicBezTo>
                <a:cubicBezTo>
                  <a:pt x="3952741" y="1855738"/>
                  <a:pt x="3936668" y="1848371"/>
                  <a:pt x="3916241" y="1848371"/>
                </a:cubicBezTo>
                <a:close/>
                <a:moveTo>
                  <a:pt x="3411416" y="1848371"/>
                </a:moveTo>
                <a:cubicBezTo>
                  <a:pt x="3390990" y="1848371"/>
                  <a:pt x="3374916" y="1855738"/>
                  <a:pt x="3363196" y="1870472"/>
                </a:cubicBezTo>
                <a:cubicBezTo>
                  <a:pt x="3352648" y="1883867"/>
                  <a:pt x="3347374" y="1900443"/>
                  <a:pt x="3347374" y="1920199"/>
                </a:cubicBezTo>
                <a:cubicBezTo>
                  <a:pt x="3347374" y="1939622"/>
                  <a:pt x="3352648" y="1956030"/>
                  <a:pt x="3363196" y="1969425"/>
                </a:cubicBezTo>
                <a:cubicBezTo>
                  <a:pt x="3374916" y="1984158"/>
                  <a:pt x="3390990" y="1991526"/>
                  <a:pt x="3411416" y="1991526"/>
                </a:cubicBezTo>
                <a:cubicBezTo>
                  <a:pt x="3425480" y="1991526"/>
                  <a:pt x="3436866" y="1990102"/>
                  <a:pt x="3445572" y="1987256"/>
                </a:cubicBezTo>
                <a:cubicBezTo>
                  <a:pt x="3455116" y="1984075"/>
                  <a:pt x="3463989" y="1978466"/>
                  <a:pt x="3472194" y="1970429"/>
                </a:cubicBezTo>
                <a:cubicBezTo>
                  <a:pt x="3474873" y="1967583"/>
                  <a:pt x="3476129" y="1964569"/>
                  <a:pt x="3475961" y="1961387"/>
                </a:cubicBezTo>
                <a:cubicBezTo>
                  <a:pt x="3475793" y="1958709"/>
                  <a:pt x="3474538" y="1956281"/>
                  <a:pt x="3472194" y="1954104"/>
                </a:cubicBezTo>
                <a:cubicBezTo>
                  <a:pt x="3470017" y="1952095"/>
                  <a:pt x="3467506" y="1951007"/>
                  <a:pt x="3464659" y="1950839"/>
                </a:cubicBezTo>
                <a:cubicBezTo>
                  <a:pt x="3461478" y="1950672"/>
                  <a:pt x="3458715" y="1951844"/>
                  <a:pt x="3456372" y="1954355"/>
                </a:cubicBezTo>
                <a:cubicBezTo>
                  <a:pt x="3450176" y="1960383"/>
                  <a:pt x="3444317" y="1964401"/>
                  <a:pt x="3438791" y="1966411"/>
                </a:cubicBezTo>
                <a:cubicBezTo>
                  <a:pt x="3432596" y="1968755"/>
                  <a:pt x="3423471" y="1969927"/>
                  <a:pt x="3411416" y="1969927"/>
                </a:cubicBezTo>
                <a:cubicBezTo>
                  <a:pt x="3399863" y="1969927"/>
                  <a:pt x="3390487" y="1965657"/>
                  <a:pt x="3383288" y="1957118"/>
                </a:cubicBezTo>
                <a:cubicBezTo>
                  <a:pt x="3377093" y="1949584"/>
                  <a:pt x="3373242" y="1939956"/>
                  <a:pt x="3371735" y="1928236"/>
                </a:cubicBezTo>
                <a:cubicBezTo>
                  <a:pt x="3378600" y="1927566"/>
                  <a:pt x="3393668" y="1927315"/>
                  <a:pt x="3416941" y="1927483"/>
                </a:cubicBezTo>
                <a:cubicBezTo>
                  <a:pt x="3431675" y="1927483"/>
                  <a:pt x="3451098" y="1927734"/>
                  <a:pt x="3475208" y="1928236"/>
                </a:cubicBezTo>
                <a:lnTo>
                  <a:pt x="3475710" y="1920199"/>
                </a:lnTo>
                <a:cubicBezTo>
                  <a:pt x="3475710" y="1900443"/>
                  <a:pt x="3470352" y="1883867"/>
                  <a:pt x="3459637" y="1870472"/>
                </a:cubicBezTo>
                <a:cubicBezTo>
                  <a:pt x="3447916" y="1855738"/>
                  <a:pt x="3431843" y="1848371"/>
                  <a:pt x="3411416" y="1848371"/>
                </a:cubicBezTo>
                <a:close/>
                <a:moveTo>
                  <a:pt x="3248738" y="1848371"/>
                </a:moveTo>
                <a:cubicBezTo>
                  <a:pt x="3228311" y="1848371"/>
                  <a:pt x="3212321" y="1855738"/>
                  <a:pt x="3200769" y="1870472"/>
                </a:cubicBezTo>
                <a:cubicBezTo>
                  <a:pt x="3190555" y="1883699"/>
                  <a:pt x="3185449" y="1900275"/>
                  <a:pt x="3185449" y="1920199"/>
                </a:cubicBezTo>
                <a:cubicBezTo>
                  <a:pt x="3185449" y="1939789"/>
                  <a:pt x="3190555" y="1956197"/>
                  <a:pt x="3200769" y="1969425"/>
                </a:cubicBezTo>
                <a:cubicBezTo>
                  <a:pt x="3212321" y="1984158"/>
                  <a:pt x="3228311" y="1991526"/>
                  <a:pt x="3248738" y="1991526"/>
                </a:cubicBezTo>
                <a:cubicBezTo>
                  <a:pt x="3268997" y="1991526"/>
                  <a:pt x="3284903" y="1984158"/>
                  <a:pt x="3296456" y="1969425"/>
                </a:cubicBezTo>
                <a:cubicBezTo>
                  <a:pt x="3306837" y="1956197"/>
                  <a:pt x="3312027" y="1939789"/>
                  <a:pt x="3312027" y="1920199"/>
                </a:cubicBezTo>
                <a:cubicBezTo>
                  <a:pt x="3312027" y="1900275"/>
                  <a:pt x="3306837" y="1883699"/>
                  <a:pt x="3296456" y="1870472"/>
                </a:cubicBezTo>
                <a:cubicBezTo>
                  <a:pt x="3284903" y="1855738"/>
                  <a:pt x="3268997" y="1848371"/>
                  <a:pt x="3248738" y="1848371"/>
                </a:cubicBezTo>
                <a:close/>
                <a:moveTo>
                  <a:pt x="3102384" y="1848371"/>
                </a:moveTo>
                <a:cubicBezTo>
                  <a:pt x="3096356" y="1848371"/>
                  <a:pt x="3090496" y="1849125"/>
                  <a:pt x="3084804" y="1850632"/>
                </a:cubicBezTo>
                <a:cubicBezTo>
                  <a:pt x="3081622" y="1851636"/>
                  <a:pt x="3077688" y="1853059"/>
                  <a:pt x="3073000" y="1854901"/>
                </a:cubicBezTo>
                <a:cubicBezTo>
                  <a:pt x="3069651" y="1856408"/>
                  <a:pt x="3067558" y="1857161"/>
                  <a:pt x="3066721" y="1857161"/>
                </a:cubicBezTo>
                <a:cubicBezTo>
                  <a:pt x="3065382" y="1856994"/>
                  <a:pt x="3064879" y="1855655"/>
                  <a:pt x="3065214" y="1853143"/>
                </a:cubicBezTo>
                <a:cubicBezTo>
                  <a:pt x="3057680" y="1853646"/>
                  <a:pt x="3051150" y="1853897"/>
                  <a:pt x="3045625" y="1853897"/>
                </a:cubicBezTo>
                <a:cubicBezTo>
                  <a:pt x="3039932" y="1853897"/>
                  <a:pt x="3033821" y="1853646"/>
                  <a:pt x="3027291" y="1853143"/>
                </a:cubicBezTo>
                <a:cubicBezTo>
                  <a:pt x="3024444" y="1852808"/>
                  <a:pt x="3022184" y="1853897"/>
                  <a:pt x="3020510" y="1856408"/>
                </a:cubicBezTo>
                <a:cubicBezTo>
                  <a:pt x="3019003" y="1858752"/>
                  <a:pt x="3018250" y="1861515"/>
                  <a:pt x="3018250" y="1864696"/>
                </a:cubicBezTo>
                <a:cubicBezTo>
                  <a:pt x="3018250" y="1867877"/>
                  <a:pt x="3019003" y="1870472"/>
                  <a:pt x="3020510" y="1872482"/>
                </a:cubicBezTo>
                <a:cubicBezTo>
                  <a:pt x="3022184" y="1874658"/>
                  <a:pt x="3024444" y="1875495"/>
                  <a:pt x="3027291" y="1874993"/>
                </a:cubicBezTo>
                <a:cubicBezTo>
                  <a:pt x="3032816" y="1874993"/>
                  <a:pt x="3036416" y="1875160"/>
                  <a:pt x="3038090" y="1875495"/>
                </a:cubicBezTo>
                <a:cubicBezTo>
                  <a:pt x="3040434" y="1876165"/>
                  <a:pt x="3041606" y="1877756"/>
                  <a:pt x="3041606" y="1880267"/>
                </a:cubicBezTo>
                <a:lnTo>
                  <a:pt x="3041606" y="1995795"/>
                </a:lnTo>
                <a:cubicBezTo>
                  <a:pt x="3041606" y="1998809"/>
                  <a:pt x="3040351" y="2000651"/>
                  <a:pt x="3037839" y="2001320"/>
                </a:cubicBezTo>
                <a:cubicBezTo>
                  <a:pt x="3035997" y="2001990"/>
                  <a:pt x="3032481" y="2002074"/>
                  <a:pt x="3027291" y="2001571"/>
                </a:cubicBezTo>
                <a:cubicBezTo>
                  <a:pt x="3024444" y="2000901"/>
                  <a:pt x="3022184" y="2001739"/>
                  <a:pt x="3020510" y="2004082"/>
                </a:cubicBezTo>
                <a:cubicBezTo>
                  <a:pt x="3019003" y="2006092"/>
                  <a:pt x="3018250" y="2008687"/>
                  <a:pt x="3018250" y="2011868"/>
                </a:cubicBezTo>
                <a:cubicBezTo>
                  <a:pt x="3018250" y="2015049"/>
                  <a:pt x="3019003" y="2017729"/>
                  <a:pt x="3020510" y="2019905"/>
                </a:cubicBezTo>
                <a:cubicBezTo>
                  <a:pt x="3022184" y="2022249"/>
                  <a:pt x="3024444" y="2023170"/>
                  <a:pt x="3027291" y="2022667"/>
                </a:cubicBezTo>
                <a:cubicBezTo>
                  <a:pt x="3038676" y="2022165"/>
                  <a:pt x="3050982" y="2021914"/>
                  <a:pt x="3064210" y="2021914"/>
                </a:cubicBezTo>
                <a:cubicBezTo>
                  <a:pt x="3077437" y="2021747"/>
                  <a:pt x="3086980" y="2021998"/>
                  <a:pt x="3092840" y="2022667"/>
                </a:cubicBezTo>
                <a:cubicBezTo>
                  <a:pt x="3095687" y="2023002"/>
                  <a:pt x="3097947" y="2021998"/>
                  <a:pt x="3099621" y="2019654"/>
                </a:cubicBezTo>
                <a:cubicBezTo>
                  <a:pt x="3101128" y="2017477"/>
                  <a:pt x="3101882" y="2014715"/>
                  <a:pt x="3101882" y="2011366"/>
                </a:cubicBezTo>
                <a:cubicBezTo>
                  <a:pt x="3101882" y="2008185"/>
                  <a:pt x="3101128" y="2005590"/>
                  <a:pt x="3099621" y="2003580"/>
                </a:cubicBezTo>
                <a:cubicBezTo>
                  <a:pt x="3097947" y="2001236"/>
                  <a:pt x="3095687" y="2000399"/>
                  <a:pt x="3092840" y="2001069"/>
                </a:cubicBezTo>
                <a:cubicBezTo>
                  <a:pt x="3084804" y="2001906"/>
                  <a:pt x="3078609" y="2002157"/>
                  <a:pt x="3074255" y="2001823"/>
                </a:cubicBezTo>
                <a:cubicBezTo>
                  <a:pt x="3067893" y="2001488"/>
                  <a:pt x="3064712" y="1999897"/>
                  <a:pt x="3064712" y="1997050"/>
                </a:cubicBezTo>
                <a:lnTo>
                  <a:pt x="3064712" y="1972940"/>
                </a:lnTo>
                <a:cubicBezTo>
                  <a:pt x="3069065" y="1977126"/>
                  <a:pt x="3074841" y="1980391"/>
                  <a:pt x="3082041" y="1982735"/>
                </a:cubicBezTo>
                <a:cubicBezTo>
                  <a:pt x="3088571" y="1985080"/>
                  <a:pt x="3095352" y="1986251"/>
                  <a:pt x="3102384" y="1986251"/>
                </a:cubicBezTo>
                <a:cubicBezTo>
                  <a:pt x="3121471" y="1986251"/>
                  <a:pt x="3136540" y="1979303"/>
                  <a:pt x="3147590" y="1965406"/>
                </a:cubicBezTo>
                <a:cubicBezTo>
                  <a:pt x="3157804" y="1952681"/>
                  <a:pt x="3162910" y="1936692"/>
                  <a:pt x="3162910" y="1917437"/>
                </a:cubicBezTo>
                <a:cubicBezTo>
                  <a:pt x="3162910" y="1898015"/>
                  <a:pt x="3157804" y="1881942"/>
                  <a:pt x="3147590" y="1869217"/>
                </a:cubicBezTo>
                <a:cubicBezTo>
                  <a:pt x="3136540" y="1855320"/>
                  <a:pt x="3121471" y="1848371"/>
                  <a:pt x="3102384" y="1848371"/>
                </a:cubicBezTo>
                <a:close/>
                <a:moveTo>
                  <a:pt x="2767735" y="1848371"/>
                </a:moveTo>
                <a:cubicBezTo>
                  <a:pt x="2747810" y="1848371"/>
                  <a:pt x="2731653" y="1854315"/>
                  <a:pt x="2719263" y="1866203"/>
                </a:cubicBezTo>
                <a:cubicBezTo>
                  <a:pt x="2706203" y="1878927"/>
                  <a:pt x="2699674" y="1896424"/>
                  <a:pt x="2699674" y="1918693"/>
                </a:cubicBezTo>
                <a:cubicBezTo>
                  <a:pt x="2699674" y="1942301"/>
                  <a:pt x="2706455" y="1960634"/>
                  <a:pt x="2720017" y="1973694"/>
                </a:cubicBezTo>
                <a:cubicBezTo>
                  <a:pt x="2732407" y="1985582"/>
                  <a:pt x="2748731" y="1991526"/>
                  <a:pt x="2768990" y="1991526"/>
                </a:cubicBezTo>
                <a:cubicBezTo>
                  <a:pt x="2782552" y="1991526"/>
                  <a:pt x="2793603" y="1989767"/>
                  <a:pt x="2802142" y="1986251"/>
                </a:cubicBezTo>
                <a:cubicBezTo>
                  <a:pt x="2812523" y="1982066"/>
                  <a:pt x="2821480" y="1974531"/>
                  <a:pt x="2829015" y="1963648"/>
                </a:cubicBezTo>
                <a:cubicBezTo>
                  <a:pt x="2831024" y="1960467"/>
                  <a:pt x="2831526" y="1957369"/>
                  <a:pt x="2830521" y="1954355"/>
                </a:cubicBezTo>
                <a:cubicBezTo>
                  <a:pt x="2829684" y="1951677"/>
                  <a:pt x="2827843" y="1949500"/>
                  <a:pt x="2824996" y="1947826"/>
                </a:cubicBezTo>
                <a:cubicBezTo>
                  <a:pt x="2822150" y="1946151"/>
                  <a:pt x="2819304" y="1945565"/>
                  <a:pt x="2816457" y="1946068"/>
                </a:cubicBezTo>
                <a:cubicBezTo>
                  <a:pt x="2813276" y="1946403"/>
                  <a:pt x="2811016" y="1947993"/>
                  <a:pt x="2809676" y="1950839"/>
                </a:cubicBezTo>
                <a:cubicBezTo>
                  <a:pt x="2806328" y="1956700"/>
                  <a:pt x="2801053" y="1961387"/>
                  <a:pt x="2793854" y="1964904"/>
                </a:cubicBezTo>
                <a:cubicBezTo>
                  <a:pt x="2786654" y="1968253"/>
                  <a:pt x="2778366" y="1969927"/>
                  <a:pt x="2768990" y="1969927"/>
                </a:cubicBezTo>
                <a:cubicBezTo>
                  <a:pt x="2754759" y="1969927"/>
                  <a:pt x="2743624" y="1965239"/>
                  <a:pt x="2735588" y="1955862"/>
                </a:cubicBezTo>
                <a:cubicBezTo>
                  <a:pt x="2727718" y="1946821"/>
                  <a:pt x="2723784" y="1934599"/>
                  <a:pt x="2723784" y="1919195"/>
                </a:cubicBezTo>
                <a:cubicBezTo>
                  <a:pt x="2723784" y="1903456"/>
                  <a:pt x="2727802" y="1891234"/>
                  <a:pt x="2735839" y="1882527"/>
                </a:cubicBezTo>
                <a:cubicBezTo>
                  <a:pt x="2743541" y="1874156"/>
                  <a:pt x="2754173" y="1869970"/>
                  <a:pt x="2767735" y="1869970"/>
                </a:cubicBezTo>
                <a:cubicBezTo>
                  <a:pt x="2779957" y="1869970"/>
                  <a:pt x="2788831" y="1872398"/>
                  <a:pt x="2794356" y="1877253"/>
                </a:cubicBezTo>
                <a:cubicBezTo>
                  <a:pt x="2799547" y="1881774"/>
                  <a:pt x="2802728" y="1889308"/>
                  <a:pt x="2803900" y="1899857"/>
                </a:cubicBezTo>
                <a:cubicBezTo>
                  <a:pt x="2803900" y="1903205"/>
                  <a:pt x="2805239" y="1905717"/>
                  <a:pt x="2807918" y="1907391"/>
                </a:cubicBezTo>
                <a:cubicBezTo>
                  <a:pt x="2810262" y="1908730"/>
                  <a:pt x="2813192" y="1909149"/>
                  <a:pt x="2816708" y="1908647"/>
                </a:cubicBezTo>
                <a:cubicBezTo>
                  <a:pt x="2820057" y="1908312"/>
                  <a:pt x="2822736" y="1907223"/>
                  <a:pt x="2824745" y="1905382"/>
                </a:cubicBezTo>
                <a:cubicBezTo>
                  <a:pt x="2826922" y="1903373"/>
                  <a:pt x="2827591" y="1901112"/>
                  <a:pt x="2826754" y="1898601"/>
                </a:cubicBezTo>
                <a:cubicBezTo>
                  <a:pt x="2825080" y="1892239"/>
                  <a:pt x="2824075" y="1885708"/>
                  <a:pt x="2823740" y="1879011"/>
                </a:cubicBezTo>
                <a:cubicBezTo>
                  <a:pt x="2823406" y="1871477"/>
                  <a:pt x="2824159" y="1865199"/>
                  <a:pt x="2826001" y="1860175"/>
                </a:cubicBezTo>
                <a:cubicBezTo>
                  <a:pt x="2827675" y="1856827"/>
                  <a:pt x="2827508" y="1854148"/>
                  <a:pt x="2825498" y="1852138"/>
                </a:cubicBezTo>
                <a:cubicBezTo>
                  <a:pt x="2823824" y="1850297"/>
                  <a:pt x="2821145" y="1849125"/>
                  <a:pt x="2817462" y="1848623"/>
                </a:cubicBezTo>
                <a:cubicBezTo>
                  <a:pt x="2813946" y="1848121"/>
                  <a:pt x="2810765" y="1848204"/>
                  <a:pt x="2807918" y="1848874"/>
                </a:cubicBezTo>
                <a:cubicBezTo>
                  <a:pt x="2804904" y="1849878"/>
                  <a:pt x="2803565" y="1851301"/>
                  <a:pt x="2803900" y="1853143"/>
                </a:cubicBezTo>
                <a:cubicBezTo>
                  <a:pt x="2803900" y="1854817"/>
                  <a:pt x="2803565" y="1855738"/>
                  <a:pt x="2802895" y="1855905"/>
                </a:cubicBezTo>
                <a:cubicBezTo>
                  <a:pt x="2802560" y="1855905"/>
                  <a:pt x="2801556" y="1855487"/>
                  <a:pt x="2799881" y="1854650"/>
                </a:cubicBezTo>
                <a:lnTo>
                  <a:pt x="2797370" y="1853394"/>
                </a:lnTo>
                <a:cubicBezTo>
                  <a:pt x="2793519" y="1851553"/>
                  <a:pt x="2788915" y="1850213"/>
                  <a:pt x="2783557" y="1849376"/>
                </a:cubicBezTo>
                <a:cubicBezTo>
                  <a:pt x="2778701" y="1848706"/>
                  <a:pt x="2773427" y="1848371"/>
                  <a:pt x="2767735" y="1848371"/>
                </a:cubicBezTo>
                <a:close/>
                <a:moveTo>
                  <a:pt x="2610563" y="1848371"/>
                </a:moveTo>
                <a:cubicBezTo>
                  <a:pt x="2590136" y="1848371"/>
                  <a:pt x="2574146" y="1855738"/>
                  <a:pt x="2562594" y="1870472"/>
                </a:cubicBezTo>
                <a:cubicBezTo>
                  <a:pt x="2552380" y="1883699"/>
                  <a:pt x="2547274" y="1900275"/>
                  <a:pt x="2547274" y="1920199"/>
                </a:cubicBezTo>
                <a:cubicBezTo>
                  <a:pt x="2547274" y="1939789"/>
                  <a:pt x="2552380" y="1956197"/>
                  <a:pt x="2562594" y="1969425"/>
                </a:cubicBezTo>
                <a:cubicBezTo>
                  <a:pt x="2574146" y="1984158"/>
                  <a:pt x="2590136" y="1991526"/>
                  <a:pt x="2610563" y="1991526"/>
                </a:cubicBezTo>
                <a:cubicBezTo>
                  <a:pt x="2630822" y="1991526"/>
                  <a:pt x="2646728" y="1984158"/>
                  <a:pt x="2658281" y="1969425"/>
                </a:cubicBezTo>
                <a:cubicBezTo>
                  <a:pt x="2668662" y="1956197"/>
                  <a:pt x="2673852" y="1939789"/>
                  <a:pt x="2673852" y="1920199"/>
                </a:cubicBezTo>
                <a:cubicBezTo>
                  <a:pt x="2673852" y="1900275"/>
                  <a:pt x="2668662" y="1883699"/>
                  <a:pt x="2658281" y="1870472"/>
                </a:cubicBezTo>
                <a:cubicBezTo>
                  <a:pt x="2646728" y="1855738"/>
                  <a:pt x="2630822" y="1848371"/>
                  <a:pt x="2610563" y="1848371"/>
                </a:cubicBezTo>
                <a:close/>
                <a:moveTo>
                  <a:pt x="1887418" y="1848371"/>
                </a:moveTo>
                <a:cubicBezTo>
                  <a:pt x="1866991" y="1848371"/>
                  <a:pt x="1850918" y="1855738"/>
                  <a:pt x="1839198" y="1870472"/>
                </a:cubicBezTo>
                <a:cubicBezTo>
                  <a:pt x="1828650" y="1883867"/>
                  <a:pt x="1823375" y="1900443"/>
                  <a:pt x="1823375" y="1920199"/>
                </a:cubicBezTo>
                <a:cubicBezTo>
                  <a:pt x="1823375" y="1939622"/>
                  <a:pt x="1828650" y="1956030"/>
                  <a:pt x="1839198" y="1969425"/>
                </a:cubicBezTo>
                <a:cubicBezTo>
                  <a:pt x="1850918" y="1984158"/>
                  <a:pt x="1866991" y="1991526"/>
                  <a:pt x="1887418" y="1991526"/>
                </a:cubicBezTo>
                <a:cubicBezTo>
                  <a:pt x="1901482" y="1991526"/>
                  <a:pt x="1912868" y="1990102"/>
                  <a:pt x="1921574" y="1987256"/>
                </a:cubicBezTo>
                <a:cubicBezTo>
                  <a:pt x="1931118" y="1984075"/>
                  <a:pt x="1939992" y="1978466"/>
                  <a:pt x="1948196" y="1970429"/>
                </a:cubicBezTo>
                <a:cubicBezTo>
                  <a:pt x="1950875" y="1967583"/>
                  <a:pt x="1952131" y="1964569"/>
                  <a:pt x="1951963" y="1961387"/>
                </a:cubicBezTo>
                <a:cubicBezTo>
                  <a:pt x="1951796" y="1958709"/>
                  <a:pt x="1950540" y="1956281"/>
                  <a:pt x="1948196" y="1954104"/>
                </a:cubicBezTo>
                <a:cubicBezTo>
                  <a:pt x="1946020" y="1952095"/>
                  <a:pt x="1943508" y="1951007"/>
                  <a:pt x="1940662" y="1950839"/>
                </a:cubicBezTo>
                <a:cubicBezTo>
                  <a:pt x="1937481" y="1950672"/>
                  <a:pt x="1934718" y="1951844"/>
                  <a:pt x="1932374" y="1954355"/>
                </a:cubicBezTo>
                <a:cubicBezTo>
                  <a:pt x="1926179" y="1960383"/>
                  <a:pt x="1920318" y="1964401"/>
                  <a:pt x="1914793" y="1966411"/>
                </a:cubicBezTo>
                <a:cubicBezTo>
                  <a:pt x="1908598" y="1968755"/>
                  <a:pt x="1899473" y="1969927"/>
                  <a:pt x="1887418" y="1969927"/>
                </a:cubicBezTo>
                <a:cubicBezTo>
                  <a:pt x="1875865" y="1969927"/>
                  <a:pt x="1866489" y="1965657"/>
                  <a:pt x="1859290" y="1957118"/>
                </a:cubicBezTo>
                <a:cubicBezTo>
                  <a:pt x="1853095" y="1949584"/>
                  <a:pt x="1849244" y="1939956"/>
                  <a:pt x="1847737" y="1928236"/>
                </a:cubicBezTo>
                <a:cubicBezTo>
                  <a:pt x="1854602" y="1927566"/>
                  <a:pt x="1869671" y="1927315"/>
                  <a:pt x="1892943" y="1927483"/>
                </a:cubicBezTo>
                <a:cubicBezTo>
                  <a:pt x="1907678" y="1927483"/>
                  <a:pt x="1927099" y="1927734"/>
                  <a:pt x="1951210" y="1928236"/>
                </a:cubicBezTo>
                <a:lnTo>
                  <a:pt x="1951713" y="1920199"/>
                </a:lnTo>
                <a:cubicBezTo>
                  <a:pt x="1951712" y="1900443"/>
                  <a:pt x="1946355" y="1883867"/>
                  <a:pt x="1935638" y="1870472"/>
                </a:cubicBezTo>
                <a:cubicBezTo>
                  <a:pt x="1923918" y="1855738"/>
                  <a:pt x="1907845" y="1848371"/>
                  <a:pt x="1887418" y="1848371"/>
                </a:cubicBezTo>
                <a:close/>
                <a:moveTo>
                  <a:pt x="1724739" y="1848371"/>
                </a:moveTo>
                <a:cubicBezTo>
                  <a:pt x="1704313" y="1848371"/>
                  <a:pt x="1688323" y="1855738"/>
                  <a:pt x="1676770" y="1870472"/>
                </a:cubicBezTo>
                <a:cubicBezTo>
                  <a:pt x="1666557" y="1883699"/>
                  <a:pt x="1661450" y="1900275"/>
                  <a:pt x="1661450" y="1920199"/>
                </a:cubicBezTo>
                <a:cubicBezTo>
                  <a:pt x="1661450" y="1939789"/>
                  <a:pt x="1666557" y="1956197"/>
                  <a:pt x="1676770" y="1969425"/>
                </a:cubicBezTo>
                <a:cubicBezTo>
                  <a:pt x="1688323" y="1984158"/>
                  <a:pt x="1704313" y="1991526"/>
                  <a:pt x="1724739" y="1991526"/>
                </a:cubicBezTo>
                <a:cubicBezTo>
                  <a:pt x="1744999" y="1991526"/>
                  <a:pt x="1760905" y="1984158"/>
                  <a:pt x="1772458" y="1969425"/>
                </a:cubicBezTo>
                <a:cubicBezTo>
                  <a:pt x="1782838" y="1956197"/>
                  <a:pt x="1788029" y="1939789"/>
                  <a:pt x="1788029" y="1920199"/>
                </a:cubicBezTo>
                <a:cubicBezTo>
                  <a:pt x="1788029" y="1900275"/>
                  <a:pt x="1782838" y="1883699"/>
                  <a:pt x="1772458" y="1870472"/>
                </a:cubicBezTo>
                <a:cubicBezTo>
                  <a:pt x="1760905" y="1855738"/>
                  <a:pt x="1744999" y="1848371"/>
                  <a:pt x="1724739" y="1848371"/>
                </a:cubicBezTo>
                <a:close/>
                <a:moveTo>
                  <a:pt x="678496" y="1848371"/>
                </a:moveTo>
                <a:cubicBezTo>
                  <a:pt x="667613" y="1848371"/>
                  <a:pt x="657651" y="1849627"/>
                  <a:pt x="648610" y="1852138"/>
                </a:cubicBezTo>
                <a:cubicBezTo>
                  <a:pt x="638731" y="1854985"/>
                  <a:pt x="630109" y="1859255"/>
                  <a:pt x="622742" y="1864947"/>
                </a:cubicBezTo>
                <a:cubicBezTo>
                  <a:pt x="619895" y="1866956"/>
                  <a:pt x="618305" y="1869635"/>
                  <a:pt x="617970" y="1872984"/>
                </a:cubicBezTo>
                <a:cubicBezTo>
                  <a:pt x="617635" y="1875830"/>
                  <a:pt x="618305" y="1878593"/>
                  <a:pt x="619979" y="1881271"/>
                </a:cubicBezTo>
                <a:cubicBezTo>
                  <a:pt x="621486" y="1883783"/>
                  <a:pt x="623579" y="1885374"/>
                  <a:pt x="626258" y="1886044"/>
                </a:cubicBezTo>
                <a:cubicBezTo>
                  <a:pt x="629104" y="1886713"/>
                  <a:pt x="631950" y="1885960"/>
                  <a:pt x="634797" y="1883783"/>
                </a:cubicBezTo>
                <a:cubicBezTo>
                  <a:pt x="640824" y="1879095"/>
                  <a:pt x="647689" y="1875579"/>
                  <a:pt x="655391" y="1873235"/>
                </a:cubicBezTo>
                <a:cubicBezTo>
                  <a:pt x="662590" y="1871058"/>
                  <a:pt x="670292" y="1869970"/>
                  <a:pt x="678496" y="1869970"/>
                </a:cubicBezTo>
                <a:cubicBezTo>
                  <a:pt x="687203" y="1869970"/>
                  <a:pt x="694319" y="1873068"/>
                  <a:pt x="699844" y="1879263"/>
                </a:cubicBezTo>
                <a:cubicBezTo>
                  <a:pt x="704867" y="1884788"/>
                  <a:pt x="707378" y="1891234"/>
                  <a:pt x="707378" y="1898601"/>
                </a:cubicBezTo>
                <a:cubicBezTo>
                  <a:pt x="703193" y="1897764"/>
                  <a:pt x="697416" y="1897178"/>
                  <a:pt x="690049" y="1896842"/>
                </a:cubicBezTo>
                <a:cubicBezTo>
                  <a:pt x="683687" y="1896508"/>
                  <a:pt x="678413" y="1896340"/>
                  <a:pt x="674227" y="1896340"/>
                </a:cubicBezTo>
                <a:cubicBezTo>
                  <a:pt x="655809" y="1896340"/>
                  <a:pt x="641243" y="1900443"/>
                  <a:pt x="630527" y="1908647"/>
                </a:cubicBezTo>
                <a:cubicBezTo>
                  <a:pt x="619309" y="1917353"/>
                  <a:pt x="613700" y="1929576"/>
                  <a:pt x="613700" y="1945314"/>
                </a:cubicBezTo>
                <a:cubicBezTo>
                  <a:pt x="613700" y="1959714"/>
                  <a:pt x="617803" y="1970931"/>
                  <a:pt x="626006" y="1978968"/>
                </a:cubicBezTo>
                <a:cubicBezTo>
                  <a:pt x="634378" y="1987339"/>
                  <a:pt x="646349" y="1991526"/>
                  <a:pt x="661921" y="1991526"/>
                </a:cubicBezTo>
                <a:cubicBezTo>
                  <a:pt x="671799" y="1991526"/>
                  <a:pt x="680505" y="1990437"/>
                  <a:pt x="688040" y="1988261"/>
                </a:cubicBezTo>
                <a:cubicBezTo>
                  <a:pt x="694737" y="1986419"/>
                  <a:pt x="699928" y="1983908"/>
                  <a:pt x="703611" y="1980727"/>
                </a:cubicBezTo>
                <a:lnTo>
                  <a:pt x="703611" y="1980977"/>
                </a:lnTo>
                <a:lnTo>
                  <a:pt x="706374" y="1977712"/>
                </a:lnTo>
                <a:lnTo>
                  <a:pt x="707881" y="1981228"/>
                </a:lnTo>
                <a:cubicBezTo>
                  <a:pt x="708551" y="1983405"/>
                  <a:pt x="709220" y="1984828"/>
                  <a:pt x="709890" y="1985498"/>
                </a:cubicBezTo>
                <a:cubicBezTo>
                  <a:pt x="711062" y="1986838"/>
                  <a:pt x="712820" y="1987507"/>
                  <a:pt x="715164" y="1987507"/>
                </a:cubicBezTo>
                <a:cubicBezTo>
                  <a:pt x="721861" y="1987172"/>
                  <a:pt x="727721" y="1986921"/>
                  <a:pt x="732744" y="1986754"/>
                </a:cubicBezTo>
                <a:cubicBezTo>
                  <a:pt x="739777" y="1986754"/>
                  <a:pt x="745720" y="1987005"/>
                  <a:pt x="750576" y="1987507"/>
                </a:cubicBezTo>
                <a:cubicBezTo>
                  <a:pt x="752920" y="1987842"/>
                  <a:pt x="754845" y="1986921"/>
                  <a:pt x="756352" y="1984745"/>
                </a:cubicBezTo>
                <a:cubicBezTo>
                  <a:pt x="757524" y="1982568"/>
                  <a:pt x="758110" y="1979889"/>
                  <a:pt x="758110" y="1976708"/>
                </a:cubicBezTo>
                <a:cubicBezTo>
                  <a:pt x="758110" y="1973526"/>
                  <a:pt x="757524" y="1970848"/>
                  <a:pt x="756352" y="1968671"/>
                </a:cubicBezTo>
                <a:cubicBezTo>
                  <a:pt x="754845" y="1966327"/>
                  <a:pt x="752920" y="1965322"/>
                  <a:pt x="750576" y="1965657"/>
                </a:cubicBezTo>
                <a:lnTo>
                  <a:pt x="749822" y="1965657"/>
                </a:lnTo>
                <a:cubicBezTo>
                  <a:pt x="743125" y="1966662"/>
                  <a:pt x="738605" y="1966913"/>
                  <a:pt x="736260" y="1966411"/>
                </a:cubicBezTo>
                <a:cubicBezTo>
                  <a:pt x="732409" y="1965909"/>
                  <a:pt x="730484" y="1963899"/>
                  <a:pt x="730484" y="1960383"/>
                </a:cubicBezTo>
                <a:lnTo>
                  <a:pt x="730484" y="1893076"/>
                </a:lnTo>
                <a:cubicBezTo>
                  <a:pt x="730484" y="1877337"/>
                  <a:pt x="724373" y="1865449"/>
                  <a:pt x="712150" y="1857413"/>
                </a:cubicBezTo>
                <a:cubicBezTo>
                  <a:pt x="702607" y="1851385"/>
                  <a:pt x="691389" y="1848371"/>
                  <a:pt x="678496" y="1848371"/>
                </a:cubicBezTo>
                <a:close/>
                <a:moveTo>
                  <a:pt x="521110" y="1848371"/>
                </a:moveTo>
                <a:cubicBezTo>
                  <a:pt x="515083" y="1848371"/>
                  <a:pt x="509223" y="1849125"/>
                  <a:pt x="503530" y="1850632"/>
                </a:cubicBezTo>
                <a:cubicBezTo>
                  <a:pt x="500349" y="1851636"/>
                  <a:pt x="496414" y="1853059"/>
                  <a:pt x="491726" y="1854901"/>
                </a:cubicBezTo>
                <a:cubicBezTo>
                  <a:pt x="488378" y="1856408"/>
                  <a:pt x="486285" y="1857161"/>
                  <a:pt x="485447" y="1857161"/>
                </a:cubicBezTo>
                <a:cubicBezTo>
                  <a:pt x="484108" y="1856994"/>
                  <a:pt x="483606" y="1855655"/>
                  <a:pt x="483941" y="1853143"/>
                </a:cubicBezTo>
                <a:cubicBezTo>
                  <a:pt x="476406" y="1853646"/>
                  <a:pt x="469876" y="1853897"/>
                  <a:pt x="464351" y="1853897"/>
                </a:cubicBezTo>
                <a:cubicBezTo>
                  <a:pt x="458658" y="1853897"/>
                  <a:pt x="452547" y="1853646"/>
                  <a:pt x="446017" y="1853143"/>
                </a:cubicBezTo>
                <a:cubicBezTo>
                  <a:pt x="443171" y="1852808"/>
                  <a:pt x="440911" y="1853897"/>
                  <a:pt x="439236" y="1856408"/>
                </a:cubicBezTo>
                <a:cubicBezTo>
                  <a:pt x="437730" y="1858752"/>
                  <a:pt x="436976" y="1861515"/>
                  <a:pt x="436976" y="1864696"/>
                </a:cubicBezTo>
                <a:cubicBezTo>
                  <a:pt x="436976" y="1867877"/>
                  <a:pt x="437730" y="1870472"/>
                  <a:pt x="439236" y="1872482"/>
                </a:cubicBezTo>
                <a:cubicBezTo>
                  <a:pt x="440911" y="1874658"/>
                  <a:pt x="443171" y="1875495"/>
                  <a:pt x="446017" y="1874993"/>
                </a:cubicBezTo>
                <a:cubicBezTo>
                  <a:pt x="451543" y="1874993"/>
                  <a:pt x="455142" y="1875160"/>
                  <a:pt x="456817" y="1875495"/>
                </a:cubicBezTo>
                <a:cubicBezTo>
                  <a:pt x="459161" y="1876165"/>
                  <a:pt x="460333" y="1877756"/>
                  <a:pt x="460333" y="1880267"/>
                </a:cubicBezTo>
                <a:lnTo>
                  <a:pt x="460333" y="1995795"/>
                </a:lnTo>
                <a:cubicBezTo>
                  <a:pt x="460333" y="1998809"/>
                  <a:pt x="459077" y="2000651"/>
                  <a:pt x="456566" y="2001320"/>
                </a:cubicBezTo>
                <a:cubicBezTo>
                  <a:pt x="454724" y="2001990"/>
                  <a:pt x="451208" y="2002074"/>
                  <a:pt x="446017" y="2001571"/>
                </a:cubicBezTo>
                <a:cubicBezTo>
                  <a:pt x="443171" y="2000901"/>
                  <a:pt x="440911" y="2001739"/>
                  <a:pt x="439236" y="2004082"/>
                </a:cubicBezTo>
                <a:cubicBezTo>
                  <a:pt x="437730" y="2006092"/>
                  <a:pt x="436976" y="2008687"/>
                  <a:pt x="436976" y="2011868"/>
                </a:cubicBezTo>
                <a:cubicBezTo>
                  <a:pt x="436976" y="2015049"/>
                  <a:pt x="437730" y="2017729"/>
                  <a:pt x="439236" y="2019905"/>
                </a:cubicBezTo>
                <a:cubicBezTo>
                  <a:pt x="440911" y="2022249"/>
                  <a:pt x="443171" y="2023170"/>
                  <a:pt x="446017" y="2022667"/>
                </a:cubicBezTo>
                <a:cubicBezTo>
                  <a:pt x="457403" y="2022165"/>
                  <a:pt x="469709" y="2021914"/>
                  <a:pt x="482936" y="2021914"/>
                </a:cubicBezTo>
                <a:cubicBezTo>
                  <a:pt x="496163" y="2021747"/>
                  <a:pt x="505707" y="2021998"/>
                  <a:pt x="511567" y="2022667"/>
                </a:cubicBezTo>
                <a:cubicBezTo>
                  <a:pt x="514413" y="2023002"/>
                  <a:pt x="516673" y="2021998"/>
                  <a:pt x="518348" y="2019654"/>
                </a:cubicBezTo>
                <a:cubicBezTo>
                  <a:pt x="519855" y="2017477"/>
                  <a:pt x="520608" y="2014715"/>
                  <a:pt x="520608" y="2011366"/>
                </a:cubicBezTo>
                <a:cubicBezTo>
                  <a:pt x="520608" y="2008185"/>
                  <a:pt x="519855" y="2005590"/>
                  <a:pt x="518348" y="2003580"/>
                </a:cubicBezTo>
                <a:cubicBezTo>
                  <a:pt x="516673" y="2001236"/>
                  <a:pt x="514413" y="2000399"/>
                  <a:pt x="511567" y="2001069"/>
                </a:cubicBezTo>
                <a:cubicBezTo>
                  <a:pt x="503530" y="2001906"/>
                  <a:pt x="497335" y="2002157"/>
                  <a:pt x="492982" y="2001823"/>
                </a:cubicBezTo>
                <a:cubicBezTo>
                  <a:pt x="486620" y="2001488"/>
                  <a:pt x="483438" y="1999897"/>
                  <a:pt x="483438" y="1997050"/>
                </a:cubicBezTo>
                <a:lnTo>
                  <a:pt x="483438" y="1972940"/>
                </a:lnTo>
                <a:cubicBezTo>
                  <a:pt x="487791" y="1977126"/>
                  <a:pt x="493568" y="1980391"/>
                  <a:pt x="500767" y="1982735"/>
                </a:cubicBezTo>
                <a:cubicBezTo>
                  <a:pt x="507297" y="1985080"/>
                  <a:pt x="514078" y="1986251"/>
                  <a:pt x="521110" y="1986251"/>
                </a:cubicBezTo>
                <a:cubicBezTo>
                  <a:pt x="540198" y="1986251"/>
                  <a:pt x="555267" y="1979303"/>
                  <a:pt x="566317" y="1965406"/>
                </a:cubicBezTo>
                <a:cubicBezTo>
                  <a:pt x="576531" y="1952681"/>
                  <a:pt x="581637" y="1936692"/>
                  <a:pt x="581637" y="1917437"/>
                </a:cubicBezTo>
                <a:cubicBezTo>
                  <a:pt x="581637" y="1898015"/>
                  <a:pt x="576531" y="1881942"/>
                  <a:pt x="566317" y="1869217"/>
                </a:cubicBezTo>
                <a:cubicBezTo>
                  <a:pt x="555267" y="1855320"/>
                  <a:pt x="540198" y="1848371"/>
                  <a:pt x="521110" y="1848371"/>
                </a:cubicBezTo>
                <a:close/>
                <a:moveTo>
                  <a:pt x="3953011" y="1652067"/>
                </a:moveTo>
                <a:cubicBezTo>
                  <a:pt x="3948323" y="1652067"/>
                  <a:pt x="3944388" y="1653072"/>
                  <a:pt x="3941207" y="1655081"/>
                </a:cubicBezTo>
                <a:cubicBezTo>
                  <a:pt x="3937524" y="1657425"/>
                  <a:pt x="3935682" y="1661025"/>
                  <a:pt x="3935682" y="1665880"/>
                </a:cubicBezTo>
                <a:cubicBezTo>
                  <a:pt x="3935682" y="1671071"/>
                  <a:pt x="3936854" y="1675005"/>
                  <a:pt x="3939198" y="1677684"/>
                </a:cubicBezTo>
                <a:cubicBezTo>
                  <a:pt x="3942212" y="1681032"/>
                  <a:pt x="3946984" y="1682707"/>
                  <a:pt x="3953513" y="1682707"/>
                </a:cubicBezTo>
                <a:cubicBezTo>
                  <a:pt x="3952341" y="1685051"/>
                  <a:pt x="3950834" y="1687060"/>
                  <a:pt x="3948993" y="1688735"/>
                </a:cubicBezTo>
                <a:cubicBezTo>
                  <a:pt x="3947653" y="1689906"/>
                  <a:pt x="3945895" y="1691079"/>
                  <a:pt x="3943719" y="1692251"/>
                </a:cubicBezTo>
                <a:cubicBezTo>
                  <a:pt x="3942044" y="1692920"/>
                  <a:pt x="3941123" y="1694092"/>
                  <a:pt x="3940956" y="1695767"/>
                </a:cubicBezTo>
                <a:cubicBezTo>
                  <a:pt x="3940621" y="1697441"/>
                  <a:pt x="3940956" y="1699115"/>
                  <a:pt x="3941961" y="1700789"/>
                </a:cubicBezTo>
                <a:cubicBezTo>
                  <a:pt x="3942798" y="1702631"/>
                  <a:pt x="3943970" y="1703887"/>
                  <a:pt x="3945477" y="1704557"/>
                </a:cubicBezTo>
                <a:cubicBezTo>
                  <a:pt x="3947318" y="1705394"/>
                  <a:pt x="3949160" y="1705478"/>
                  <a:pt x="3951002" y="1704808"/>
                </a:cubicBezTo>
                <a:cubicBezTo>
                  <a:pt x="3957867" y="1701459"/>
                  <a:pt x="3962973" y="1697022"/>
                  <a:pt x="3966322" y="1691497"/>
                </a:cubicBezTo>
                <a:cubicBezTo>
                  <a:pt x="3969336" y="1686642"/>
                  <a:pt x="3971345" y="1680447"/>
                  <a:pt x="3972349" y="1672912"/>
                </a:cubicBezTo>
                <a:cubicBezTo>
                  <a:pt x="3973187" y="1666550"/>
                  <a:pt x="3971596" y="1661360"/>
                  <a:pt x="3967578" y="1657342"/>
                </a:cubicBezTo>
                <a:cubicBezTo>
                  <a:pt x="3963727" y="1653825"/>
                  <a:pt x="3958871" y="1652067"/>
                  <a:pt x="3953011" y="1652067"/>
                </a:cubicBezTo>
                <a:close/>
                <a:moveTo>
                  <a:pt x="316760" y="1621929"/>
                </a:moveTo>
                <a:lnTo>
                  <a:pt x="355688" y="1621929"/>
                </a:lnTo>
                <a:cubicBezTo>
                  <a:pt x="363557" y="1621929"/>
                  <a:pt x="369836" y="1623603"/>
                  <a:pt x="374524" y="1626952"/>
                </a:cubicBezTo>
                <a:cubicBezTo>
                  <a:pt x="379380" y="1630301"/>
                  <a:pt x="381807" y="1635073"/>
                  <a:pt x="381807" y="1641268"/>
                </a:cubicBezTo>
                <a:cubicBezTo>
                  <a:pt x="381807" y="1647295"/>
                  <a:pt x="379380" y="1652067"/>
                  <a:pt x="374524" y="1655583"/>
                </a:cubicBezTo>
                <a:cubicBezTo>
                  <a:pt x="369836" y="1659099"/>
                  <a:pt x="363557" y="1660857"/>
                  <a:pt x="355688" y="1660857"/>
                </a:cubicBezTo>
                <a:lnTo>
                  <a:pt x="316760" y="1660857"/>
                </a:lnTo>
                <a:close/>
                <a:moveTo>
                  <a:pt x="3822749" y="1613139"/>
                </a:moveTo>
                <a:cubicBezTo>
                  <a:pt x="3825261" y="1613139"/>
                  <a:pt x="3829279" y="1613307"/>
                  <a:pt x="3834804" y="1613641"/>
                </a:cubicBezTo>
                <a:cubicBezTo>
                  <a:pt x="3840497" y="1614144"/>
                  <a:pt x="3845771" y="1614730"/>
                  <a:pt x="3850627" y="1615399"/>
                </a:cubicBezTo>
                <a:lnTo>
                  <a:pt x="3850627" y="1643277"/>
                </a:lnTo>
                <a:cubicBezTo>
                  <a:pt x="3846106" y="1649304"/>
                  <a:pt x="3839995" y="1654328"/>
                  <a:pt x="3832293" y="1658346"/>
                </a:cubicBezTo>
                <a:cubicBezTo>
                  <a:pt x="3823754" y="1662866"/>
                  <a:pt x="3814713" y="1665127"/>
                  <a:pt x="3805169" y="1665127"/>
                </a:cubicBezTo>
                <a:cubicBezTo>
                  <a:pt x="3797802" y="1665127"/>
                  <a:pt x="3791858" y="1662783"/>
                  <a:pt x="3787337" y="1658094"/>
                </a:cubicBezTo>
                <a:cubicBezTo>
                  <a:pt x="3783152" y="1653574"/>
                  <a:pt x="3781059" y="1647714"/>
                  <a:pt x="3781059" y="1640514"/>
                </a:cubicBezTo>
                <a:cubicBezTo>
                  <a:pt x="3781059" y="1632980"/>
                  <a:pt x="3783905" y="1626868"/>
                  <a:pt x="3789598" y="1622180"/>
                </a:cubicBezTo>
                <a:cubicBezTo>
                  <a:pt x="3796964" y="1616153"/>
                  <a:pt x="3808015" y="1613139"/>
                  <a:pt x="3822749" y="1613139"/>
                </a:cubicBezTo>
                <a:close/>
                <a:moveTo>
                  <a:pt x="316760" y="1569439"/>
                </a:moveTo>
                <a:lnTo>
                  <a:pt x="350665" y="1569439"/>
                </a:lnTo>
                <a:cubicBezTo>
                  <a:pt x="357530" y="1569439"/>
                  <a:pt x="362971" y="1570863"/>
                  <a:pt x="366990" y="1573709"/>
                </a:cubicBezTo>
                <a:cubicBezTo>
                  <a:pt x="371008" y="1576555"/>
                  <a:pt x="373017" y="1580239"/>
                  <a:pt x="373017" y="1584759"/>
                </a:cubicBezTo>
                <a:cubicBezTo>
                  <a:pt x="373017" y="1589280"/>
                  <a:pt x="371008" y="1592964"/>
                  <a:pt x="366990" y="1595810"/>
                </a:cubicBezTo>
                <a:cubicBezTo>
                  <a:pt x="362971" y="1598824"/>
                  <a:pt x="357530" y="1600331"/>
                  <a:pt x="350665" y="1600331"/>
                </a:cubicBezTo>
                <a:lnTo>
                  <a:pt x="316760" y="1600331"/>
                </a:lnTo>
                <a:close/>
                <a:moveTo>
                  <a:pt x="3335216" y="1565170"/>
                </a:moveTo>
                <a:cubicBezTo>
                  <a:pt x="3346267" y="1565170"/>
                  <a:pt x="3355308" y="1568937"/>
                  <a:pt x="3362340" y="1576472"/>
                </a:cubicBezTo>
                <a:cubicBezTo>
                  <a:pt x="3368200" y="1582834"/>
                  <a:pt x="3372051" y="1591038"/>
                  <a:pt x="3373893" y="1601084"/>
                </a:cubicBezTo>
                <a:cubicBezTo>
                  <a:pt x="3361001" y="1601586"/>
                  <a:pt x="3348192" y="1601838"/>
                  <a:pt x="3335467" y="1601838"/>
                </a:cubicBezTo>
                <a:cubicBezTo>
                  <a:pt x="3324417" y="1601838"/>
                  <a:pt x="3311525" y="1601586"/>
                  <a:pt x="3296791" y="1601084"/>
                </a:cubicBezTo>
                <a:cubicBezTo>
                  <a:pt x="3298465" y="1590871"/>
                  <a:pt x="3302316" y="1582583"/>
                  <a:pt x="3308343" y="1576221"/>
                </a:cubicBezTo>
                <a:cubicBezTo>
                  <a:pt x="3315208" y="1568853"/>
                  <a:pt x="3324166" y="1565170"/>
                  <a:pt x="3335216" y="1565170"/>
                </a:cubicBezTo>
                <a:close/>
                <a:moveTo>
                  <a:pt x="3172538" y="1565170"/>
                </a:moveTo>
                <a:cubicBezTo>
                  <a:pt x="3185095" y="1565170"/>
                  <a:pt x="3194974" y="1570276"/>
                  <a:pt x="3202173" y="1580490"/>
                </a:cubicBezTo>
                <a:cubicBezTo>
                  <a:pt x="3208536" y="1589531"/>
                  <a:pt x="3211717" y="1601084"/>
                  <a:pt x="3211717" y="1615149"/>
                </a:cubicBezTo>
                <a:cubicBezTo>
                  <a:pt x="3211717" y="1628878"/>
                  <a:pt x="3208536" y="1640347"/>
                  <a:pt x="3202173" y="1649555"/>
                </a:cubicBezTo>
                <a:cubicBezTo>
                  <a:pt x="3194974" y="1659936"/>
                  <a:pt x="3185095" y="1665127"/>
                  <a:pt x="3172538" y="1665127"/>
                </a:cubicBezTo>
                <a:cubicBezTo>
                  <a:pt x="3159646" y="1665127"/>
                  <a:pt x="3149683" y="1659936"/>
                  <a:pt x="3142651" y="1649555"/>
                </a:cubicBezTo>
                <a:cubicBezTo>
                  <a:pt x="3136456" y="1640514"/>
                  <a:pt x="3133359" y="1629045"/>
                  <a:pt x="3133359" y="1615149"/>
                </a:cubicBezTo>
                <a:cubicBezTo>
                  <a:pt x="3133359" y="1601084"/>
                  <a:pt x="3136456" y="1589531"/>
                  <a:pt x="3142651" y="1580490"/>
                </a:cubicBezTo>
                <a:cubicBezTo>
                  <a:pt x="3149683" y="1570276"/>
                  <a:pt x="3159646" y="1565170"/>
                  <a:pt x="3172538" y="1565170"/>
                </a:cubicBezTo>
                <a:close/>
                <a:moveTo>
                  <a:pt x="3025430" y="1565170"/>
                </a:moveTo>
                <a:cubicBezTo>
                  <a:pt x="3037151" y="1565170"/>
                  <a:pt x="3046443" y="1569858"/>
                  <a:pt x="3053308" y="1579234"/>
                </a:cubicBezTo>
                <a:cubicBezTo>
                  <a:pt x="3059503" y="1587941"/>
                  <a:pt x="3062600" y="1599075"/>
                  <a:pt x="3062600" y="1612637"/>
                </a:cubicBezTo>
                <a:cubicBezTo>
                  <a:pt x="3062600" y="1626031"/>
                  <a:pt x="3059503" y="1636998"/>
                  <a:pt x="3053308" y="1645537"/>
                </a:cubicBezTo>
                <a:cubicBezTo>
                  <a:pt x="3046443" y="1655081"/>
                  <a:pt x="3037151" y="1659852"/>
                  <a:pt x="3025430" y="1659852"/>
                </a:cubicBezTo>
                <a:cubicBezTo>
                  <a:pt x="3013375" y="1659852"/>
                  <a:pt x="3003999" y="1655081"/>
                  <a:pt x="2997302" y="1645537"/>
                </a:cubicBezTo>
                <a:cubicBezTo>
                  <a:pt x="2991107" y="1636998"/>
                  <a:pt x="2988010" y="1626031"/>
                  <a:pt x="2988010" y="1612637"/>
                </a:cubicBezTo>
                <a:cubicBezTo>
                  <a:pt x="2988010" y="1599075"/>
                  <a:pt x="2991107" y="1587941"/>
                  <a:pt x="2997302" y="1579234"/>
                </a:cubicBezTo>
                <a:cubicBezTo>
                  <a:pt x="3003999" y="1569858"/>
                  <a:pt x="3013375" y="1565170"/>
                  <a:pt x="3025430" y="1565170"/>
                </a:cubicBezTo>
                <a:close/>
                <a:moveTo>
                  <a:pt x="506293" y="1565170"/>
                </a:moveTo>
                <a:cubicBezTo>
                  <a:pt x="517343" y="1565170"/>
                  <a:pt x="526385" y="1568937"/>
                  <a:pt x="533417" y="1576472"/>
                </a:cubicBezTo>
                <a:cubicBezTo>
                  <a:pt x="539277" y="1582834"/>
                  <a:pt x="543128" y="1591038"/>
                  <a:pt x="544970" y="1601084"/>
                </a:cubicBezTo>
                <a:cubicBezTo>
                  <a:pt x="532078" y="1601586"/>
                  <a:pt x="519269" y="1601838"/>
                  <a:pt x="506544" y="1601838"/>
                </a:cubicBezTo>
                <a:cubicBezTo>
                  <a:pt x="495493" y="1601838"/>
                  <a:pt x="482601" y="1601586"/>
                  <a:pt x="467867" y="1601084"/>
                </a:cubicBezTo>
                <a:cubicBezTo>
                  <a:pt x="469542" y="1590871"/>
                  <a:pt x="473392" y="1582583"/>
                  <a:pt x="479420" y="1576221"/>
                </a:cubicBezTo>
                <a:cubicBezTo>
                  <a:pt x="486285" y="1568853"/>
                  <a:pt x="495242" y="1565170"/>
                  <a:pt x="506293" y="1565170"/>
                </a:cubicBezTo>
                <a:close/>
                <a:moveTo>
                  <a:pt x="2778134" y="1547841"/>
                </a:moveTo>
                <a:cubicBezTo>
                  <a:pt x="2775120" y="1547673"/>
                  <a:pt x="2772776" y="1548762"/>
                  <a:pt x="2771102" y="1551106"/>
                </a:cubicBezTo>
                <a:cubicBezTo>
                  <a:pt x="2769595" y="1553115"/>
                  <a:pt x="2768841" y="1555627"/>
                  <a:pt x="2768841" y="1558640"/>
                </a:cubicBezTo>
                <a:cubicBezTo>
                  <a:pt x="2769009" y="1561654"/>
                  <a:pt x="2769846" y="1564166"/>
                  <a:pt x="2771353" y="1566175"/>
                </a:cubicBezTo>
                <a:cubicBezTo>
                  <a:pt x="2773027" y="1568518"/>
                  <a:pt x="2775204" y="1569691"/>
                  <a:pt x="2777883" y="1569691"/>
                </a:cubicBezTo>
                <a:lnTo>
                  <a:pt x="2779641" y="1569188"/>
                </a:lnTo>
                <a:cubicBezTo>
                  <a:pt x="2783492" y="1568686"/>
                  <a:pt x="2786254" y="1568602"/>
                  <a:pt x="2787929" y="1568937"/>
                </a:cubicBezTo>
                <a:cubicBezTo>
                  <a:pt x="2790775" y="1569607"/>
                  <a:pt x="2792198" y="1571699"/>
                  <a:pt x="2792198" y="1575216"/>
                </a:cubicBezTo>
                <a:lnTo>
                  <a:pt x="2792198" y="1658848"/>
                </a:lnTo>
                <a:cubicBezTo>
                  <a:pt x="2792198" y="1660355"/>
                  <a:pt x="2790608" y="1661443"/>
                  <a:pt x="2787426" y="1662113"/>
                </a:cubicBezTo>
                <a:cubicBezTo>
                  <a:pt x="2784747" y="1662615"/>
                  <a:pt x="2781483" y="1662532"/>
                  <a:pt x="2777632" y="1661862"/>
                </a:cubicBezTo>
                <a:cubicBezTo>
                  <a:pt x="2775288" y="1661192"/>
                  <a:pt x="2773530" y="1661945"/>
                  <a:pt x="2772358" y="1664122"/>
                </a:cubicBezTo>
                <a:cubicBezTo>
                  <a:pt x="2771186" y="1665964"/>
                  <a:pt x="2770600" y="1668475"/>
                  <a:pt x="2770600" y="1671656"/>
                </a:cubicBezTo>
                <a:cubicBezTo>
                  <a:pt x="2770600" y="1674670"/>
                  <a:pt x="2771102" y="1677182"/>
                  <a:pt x="2772106" y="1679191"/>
                </a:cubicBezTo>
                <a:cubicBezTo>
                  <a:pt x="2773446" y="1681535"/>
                  <a:pt x="2775204" y="1682623"/>
                  <a:pt x="2777381" y="1682456"/>
                </a:cubicBezTo>
                <a:cubicBezTo>
                  <a:pt x="2787259" y="1681954"/>
                  <a:pt x="2796551" y="1681702"/>
                  <a:pt x="2805258" y="1681702"/>
                </a:cubicBezTo>
                <a:cubicBezTo>
                  <a:pt x="2814132" y="1681702"/>
                  <a:pt x="2823927" y="1681954"/>
                  <a:pt x="2834642" y="1682456"/>
                </a:cubicBezTo>
                <a:cubicBezTo>
                  <a:pt x="2836986" y="1682456"/>
                  <a:pt x="2838912" y="1681200"/>
                  <a:pt x="2840419" y="1678689"/>
                </a:cubicBezTo>
                <a:cubicBezTo>
                  <a:pt x="2841758" y="1676679"/>
                  <a:pt x="2842428" y="1674168"/>
                  <a:pt x="2842428" y="1671154"/>
                </a:cubicBezTo>
                <a:cubicBezTo>
                  <a:pt x="2842428" y="1668141"/>
                  <a:pt x="2841758" y="1665713"/>
                  <a:pt x="2840419" y="1663871"/>
                </a:cubicBezTo>
                <a:cubicBezTo>
                  <a:pt x="2839079" y="1661694"/>
                  <a:pt x="2837237" y="1660857"/>
                  <a:pt x="2834893" y="1661360"/>
                </a:cubicBezTo>
                <a:cubicBezTo>
                  <a:pt x="2827526" y="1662197"/>
                  <a:pt x="2822671" y="1662532"/>
                  <a:pt x="2820327" y="1662364"/>
                </a:cubicBezTo>
                <a:cubicBezTo>
                  <a:pt x="2816978" y="1662029"/>
                  <a:pt x="2815304" y="1660690"/>
                  <a:pt x="2815304" y="1658346"/>
                </a:cubicBezTo>
                <a:lnTo>
                  <a:pt x="2815304" y="1577978"/>
                </a:lnTo>
                <a:cubicBezTo>
                  <a:pt x="2815304" y="1575299"/>
                  <a:pt x="2816225" y="1573291"/>
                  <a:pt x="2818066" y="1571951"/>
                </a:cubicBezTo>
                <a:cubicBezTo>
                  <a:pt x="2819908" y="1570444"/>
                  <a:pt x="2822838" y="1569691"/>
                  <a:pt x="2826857" y="1569691"/>
                </a:cubicBezTo>
                <a:lnTo>
                  <a:pt x="2862519" y="1569691"/>
                </a:lnTo>
                <a:cubicBezTo>
                  <a:pt x="2866538" y="1569691"/>
                  <a:pt x="2869300" y="1570360"/>
                  <a:pt x="2870807" y="1571699"/>
                </a:cubicBezTo>
                <a:cubicBezTo>
                  <a:pt x="2872147" y="1573039"/>
                  <a:pt x="2872817" y="1575216"/>
                  <a:pt x="2872817" y="1578229"/>
                </a:cubicBezTo>
                <a:lnTo>
                  <a:pt x="2872817" y="1658094"/>
                </a:lnTo>
                <a:cubicBezTo>
                  <a:pt x="2872482" y="1659769"/>
                  <a:pt x="2870807" y="1660857"/>
                  <a:pt x="2867794" y="1661360"/>
                </a:cubicBezTo>
                <a:cubicBezTo>
                  <a:pt x="2864947" y="1661694"/>
                  <a:pt x="2860845" y="1661527"/>
                  <a:pt x="2855487" y="1660857"/>
                </a:cubicBezTo>
                <a:cubicBezTo>
                  <a:pt x="2852976" y="1660355"/>
                  <a:pt x="2850967" y="1661192"/>
                  <a:pt x="2849460" y="1663369"/>
                </a:cubicBezTo>
                <a:cubicBezTo>
                  <a:pt x="2848120" y="1665378"/>
                  <a:pt x="2847367" y="1667973"/>
                  <a:pt x="2847199" y="1671154"/>
                </a:cubicBezTo>
                <a:cubicBezTo>
                  <a:pt x="2847199" y="1674336"/>
                  <a:pt x="2847869" y="1677015"/>
                  <a:pt x="2849209" y="1679191"/>
                </a:cubicBezTo>
                <a:cubicBezTo>
                  <a:pt x="2850716" y="1681535"/>
                  <a:pt x="2852808" y="1682707"/>
                  <a:pt x="2855487" y="1682707"/>
                </a:cubicBezTo>
                <a:cubicBezTo>
                  <a:pt x="2866036" y="1682205"/>
                  <a:pt x="2875914" y="1681954"/>
                  <a:pt x="2885123" y="1681954"/>
                </a:cubicBezTo>
                <a:cubicBezTo>
                  <a:pt x="2893829" y="1681954"/>
                  <a:pt x="2902285" y="1682121"/>
                  <a:pt x="2910489" y="1682456"/>
                </a:cubicBezTo>
                <a:cubicBezTo>
                  <a:pt x="2913335" y="1682623"/>
                  <a:pt x="2915679" y="1681535"/>
                  <a:pt x="2917521" y="1679191"/>
                </a:cubicBezTo>
                <a:cubicBezTo>
                  <a:pt x="2919195" y="1677182"/>
                  <a:pt x="2920032" y="1674587"/>
                  <a:pt x="2920032" y="1671405"/>
                </a:cubicBezTo>
                <a:cubicBezTo>
                  <a:pt x="2920032" y="1668224"/>
                  <a:pt x="2919195" y="1665629"/>
                  <a:pt x="2917521" y="1663620"/>
                </a:cubicBezTo>
                <a:cubicBezTo>
                  <a:pt x="2915679" y="1661276"/>
                  <a:pt x="2913335" y="1660355"/>
                  <a:pt x="2910489" y="1660857"/>
                </a:cubicBezTo>
                <a:lnTo>
                  <a:pt x="2907475" y="1661108"/>
                </a:lnTo>
                <a:cubicBezTo>
                  <a:pt x="2903289" y="1661778"/>
                  <a:pt x="2900526" y="1662113"/>
                  <a:pt x="2899187" y="1662113"/>
                </a:cubicBezTo>
                <a:cubicBezTo>
                  <a:pt x="2897010" y="1661945"/>
                  <a:pt x="2895922" y="1661108"/>
                  <a:pt x="2895922" y="1659602"/>
                </a:cubicBezTo>
                <a:lnTo>
                  <a:pt x="2895922" y="1575216"/>
                </a:lnTo>
                <a:cubicBezTo>
                  <a:pt x="2895922" y="1572369"/>
                  <a:pt x="2897010" y="1570611"/>
                  <a:pt x="2899187" y="1569942"/>
                </a:cubicBezTo>
                <a:cubicBezTo>
                  <a:pt x="2901196" y="1569272"/>
                  <a:pt x="2904796" y="1569188"/>
                  <a:pt x="2909986" y="1569691"/>
                </a:cubicBezTo>
                <a:cubicBezTo>
                  <a:pt x="2913670" y="1570025"/>
                  <a:pt x="2916600" y="1569105"/>
                  <a:pt x="2918777" y="1566928"/>
                </a:cubicBezTo>
                <a:cubicBezTo>
                  <a:pt x="2920786" y="1564919"/>
                  <a:pt x="2921790" y="1562324"/>
                  <a:pt x="2921790" y="1559142"/>
                </a:cubicBezTo>
                <a:cubicBezTo>
                  <a:pt x="2921790" y="1555961"/>
                  <a:pt x="2920786" y="1553282"/>
                  <a:pt x="2918777" y="1551106"/>
                </a:cubicBezTo>
                <a:cubicBezTo>
                  <a:pt x="2916600" y="1548762"/>
                  <a:pt x="2913670" y="1547673"/>
                  <a:pt x="2909986" y="1547841"/>
                </a:cubicBezTo>
                <a:close/>
                <a:moveTo>
                  <a:pt x="1499023" y="1547841"/>
                </a:moveTo>
                <a:cubicBezTo>
                  <a:pt x="1496679" y="1547339"/>
                  <a:pt x="1494921" y="1548259"/>
                  <a:pt x="1493749" y="1550603"/>
                </a:cubicBezTo>
                <a:cubicBezTo>
                  <a:pt x="1492577" y="1552612"/>
                  <a:pt x="1491991" y="1555208"/>
                  <a:pt x="1491991" y="1558389"/>
                </a:cubicBezTo>
                <a:cubicBezTo>
                  <a:pt x="1491991" y="1561570"/>
                  <a:pt x="1492577" y="1564166"/>
                  <a:pt x="1493749" y="1566175"/>
                </a:cubicBezTo>
                <a:cubicBezTo>
                  <a:pt x="1494921" y="1568518"/>
                  <a:pt x="1496679" y="1569439"/>
                  <a:pt x="1499023" y="1568937"/>
                </a:cubicBezTo>
                <a:cubicBezTo>
                  <a:pt x="1504716" y="1568937"/>
                  <a:pt x="1508483" y="1569272"/>
                  <a:pt x="1510325" y="1569942"/>
                </a:cubicBezTo>
                <a:cubicBezTo>
                  <a:pt x="1512334" y="1570779"/>
                  <a:pt x="1514008" y="1572788"/>
                  <a:pt x="1515348" y="1575969"/>
                </a:cubicBezTo>
                <a:lnTo>
                  <a:pt x="1551513" y="1669396"/>
                </a:lnTo>
                <a:lnTo>
                  <a:pt x="1540211" y="1691748"/>
                </a:lnTo>
                <a:cubicBezTo>
                  <a:pt x="1538872" y="1694260"/>
                  <a:pt x="1535356" y="1695767"/>
                  <a:pt x="1529663" y="1696269"/>
                </a:cubicBezTo>
                <a:cubicBezTo>
                  <a:pt x="1526314" y="1696604"/>
                  <a:pt x="1520956" y="1696604"/>
                  <a:pt x="1513590" y="1696269"/>
                </a:cubicBezTo>
                <a:lnTo>
                  <a:pt x="1506055" y="1696018"/>
                </a:lnTo>
                <a:cubicBezTo>
                  <a:pt x="1503879" y="1695516"/>
                  <a:pt x="1502204" y="1696353"/>
                  <a:pt x="1501032" y="1698529"/>
                </a:cubicBezTo>
                <a:cubicBezTo>
                  <a:pt x="1499860" y="1700706"/>
                  <a:pt x="1499274" y="1703385"/>
                  <a:pt x="1499274" y="1706566"/>
                </a:cubicBezTo>
                <a:cubicBezTo>
                  <a:pt x="1499274" y="1709747"/>
                  <a:pt x="1499860" y="1712426"/>
                  <a:pt x="1501032" y="1714602"/>
                </a:cubicBezTo>
                <a:cubicBezTo>
                  <a:pt x="1502204" y="1716947"/>
                  <a:pt x="1503879" y="1718035"/>
                  <a:pt x="1506055" y="1717868"/>
                </a:cubicBezTo>
                <a:cubicBezTo>
                  <a:pt x="1517775" y="1717030"/>
                  <a:pt x="1529328" y="1716612"/>
                  <a:pt x="1540714" y="1716612"/>
                </a:cubicBezTo>
                <a:cubicBezTo>
                  <a:pt x="1552099" y="1716612"/>
                  <a:pt x="1565409" y="1717030"/>
                  <a:pt x="1580646" y="1717868"/>
                </a:cubicBezTo>
                <a:cubicBezTo>
                  <a:pt x="1583157" y="1718035"/>
                  <a:pt x="1585167" y="1716947"/>
                  <a:pt x="1586674" y="1714602"/>
                </a:cubicBezTo>
                <a:cubicBezTo>
                  <a:pt x="1588013" y="1712426"/>
                  <a:pt x="1588683" y="1709747"/>
                  <a:pt x="1588683" y="1706566"/>
                </a:cubicBezTo>
                <a:cubicBezTo>
                  <a:pt x="1588683" y="1703385"/>
                  <a:pt x="1588013" y="1700789"/>
                  <a:pt x="1586674" y="1698781"/>
                </a:cubicBezTo>
                <a:cubicBezTo>
                  <a:pt x="1585167" y="1696436"/>
                  <a:pt x="1583157" y="1695516"/>
                  <a:pt x="1580646" y="1696018"/>
                </a:cubicBezTo>
                <a:cubicBezTo>
                  <a:pt x="1573279" y="1696687"/>
                  <a:pt x="1568758" y="1696687"/>
                  <a:pt x="1567084" y="1696018"/>
                </a:cubicBezTo>
                <a:cubicBezTo>
                  <a:pt x="1565075" y="1695181"/>
                  <a:pt x="1564991" y="1693004"/>
                  <a:pt x="1566833" y="1689488"/>
                </a:cubicBezTo>
                <a:lnTo>
                  <a:pt x="1625601" y="1575969"/>
                </a:lnTo>
                <a:cubicBezTo>
                  <a:pt x="1626606" y="1573123"/>
                  <a:pt x="1628280" y="1571198"/>
                  <a:pt x="1630625" y="1570193"/>
                </a:cubicBezTo>
                <a:cubicBezTo>
                  <a:pt x="1632969" y="1569021"/>
                  <a:pt x="1636484" y="1568602"/>
                  <a:pt x="1641173" y="1568937"/>
                </a:cubicBezTo>
                <a:cubicBezTo>
                  <a:pt x="1643517" y="1569272"/>
                  <a:pt x="1645443" y="1568267"/>
                  <a:pt x="1646949" y="1565923"/>
                </a:cubicBezTo>
                <a:cubicBezTo>
                  <a:pt x="1648289" y="1563746"/>
                  <a:pt x="1648958" y="1561068"/>
                  <a:pt x="1648958" y="1557887"/>
                </a:cubicBezTo>
                <a:cubicBezTo>
                  <a:pt x="1648958" y="1554705"/>
                  <a:pt x="1648289" y="1552110"/>
                  <a:pt x="1646949" y="1550101"/>
                </a:cubicBezTo>
                <a:cubicBezTo>
                  <a:pt x="1645443" y="1547924"/>
                  <a:pt x="1643517" y="1547171"/>
                  <a:pt x="1641173" y="1547841"/>
                </a:cubicBezTo>
                <a:cubicBezTo>
                  <a:pt x="1633471" y="1548510"/>
                  <a:pt x="1625183" y="1548846"/>
                  <a:pt x="1616309" y="1548846"/>
                </a:cubicBezTo>
                <a:cubicBezTo>
                  <a:pt x="1606766" y="1549013"/>
                  <a:pt x="1597389" y="1548678"/>
                  <a:pt x="1588180" y="1547841"/>
                </a:cubicBezTo>
                <a:cubicBezTo>
                  <a:pt x="1585669" y="1547339"/>
                  <a:pt x="1583743" y="1548259"/>
                  <a:pt x="1582404" y="1550603"/>
                </a:cubicBezTo>
                <a:cubicBezTo>
                  <a:pt x="1581232" y="1552612"/>
                  <a:pt x="1580646" y="1555208"/>
                  <a:pt x="1580646" y="1558389"/>
                </a:cubicBezTo>
                <a:cubicBezTo>
                  <a:pt x="1580646" y="1561570"/>
                  <a:pt x="1581232" y="1564166"/>
                  <a:pt x="1582404" y="1566175"/>
                </a:cubicBezTo>
                <a:cubicBezTo>
                  <a:pt x="1583743" y="1568351"/>
                  <a:pt x="1585669" y="1569272"/>
                  <a:pt x="1588180" y="1568937"/>
                </a:cubicBezTo>
                <a:cubicBezTo>
                  <a:pt x="1593873" y="1568937"/>
                  <a:pt x="1597473" y="1569356"/>
                  <a:pt x="1598980" y="1570193"/>
                </a:cubicBezTo>
                <a:cubicBezTo>
                  <a:pt x="1600487" y="1571030"/>
                  <a:pt x="1600738" y="1572956"/>
                  <a:pt x="1599734" y="1575969"/>
                </a:cubicBezTo>
                <a:lnTo>
                  <a:pt x="1565828" y="1642021"/>
                </a:lnTo>
                <a:lnTo>
                  <a:pt x="1540211" y="1575969"/>
                </a:lnTo>
                <a:cubicBezTo>
                  <a:pt x="1538705" y="1572788"/>
                  <a:pt x="1538621" y="1570779"/>
                  <a:pt x="1539960" y="1569942"/>
                </a:cubicBezTo>
                <a:cubicBezTo>
                  <a:pt x="1541132" y="1569272"/>
                  <a:pt x="1544649" y="1568937"/>
                  <a:pt x="1550508" y="1568937"/>
                </a:cubicBezTo>
                <a:cubicBezTo>
                  <a:pt x="1553020" y="1569439"/>
                  <a:pt x="1555029" y="1568602"/>
                  <a:pt x="1556536" y="1566426"/>
                </a:cubicBezTo>
                <a:cubicBezTo>
                  <a:pt x="1558043" y="1564417"/>
                  <a:pt x="1558796" y="1561821"/>
                  <a:pt x="1558796" y="1558640"/>
                </a:cubicBezTo>
                <a:cubicBezTo>
                  <a:pt x="1558796" y="1555459"/>
                  <a:pt x="1558043" y="1552780"/>
                  <a:pt x="1556536" y="1550603"/>
                </a:cubicBezTo>
                <a:cubicBezTo>
                  <a:pt x="1555029" y="1548259"/>
                  <a:pt x="1553020" y="1547339"/>
                  <a:pt x="1550508" y="1547841"/>
                </a:cubicBezTo>
                <a:lnTo>
                  <a:pt x="1537700" y="1548092"/>
                </a:lnTo>
                <a:cubicBezTo>
                  <a:pt x="1530668" y="1548427"/>
                  <a:pt x="1525143" y="1548594"/>
                  <a:pt x="1521124" y="1548594"/>
                </a:cubicBezTo>
                <a:cubicBezTo>
                  <a:pt x="1514762" y="1548594"/>
                  <a:pt x="1507395" y="1548343"/>
                  <a:pt x="1499023" y="1547841"/>
                </a:cubicBezTo>
                <a:close/>
                <a:moveTo>
                  <a:pt x="1157630" y="1547841"/>
                </a:moveTo>
                <a:cubicBezTo>
                  <a:pt x="1155453" y="1547506"/>
                  <a:pt x="1153779" y="1548427"/>
                  <a:pt x="1152607" y="1550603"/>
                </a:cubicBezTo>
                <a:cubicBezTo>
                  <a:pt x="1151602" y="1552612"/>
                  <a:pt x="1151100" y="1555208"/>
                  <a:pt x="1151100" y="1558389"/>
                </a:cubicBezTo>
                <a:cubicBezTo>
                  <a:pt x="1151100" y="1561403"/>
                  <a:pt x="1151602" y="1563998"/>
                  <a:pt x="1152607" y="1566175"/>
                </a:cubicBezTo>
                <a:cubicBezTo>
                  <a:pt x="1153779" y="1568518"/>
                  <a:pt x="1155453" y="1569607"/>
                  <a:pt x="1157630" y="1569439"/>
                </a:cubicBezTo>
                <a:cubicBezTo>
                  <a:pt x="1162653" y="1568770"/>
                  <a:pt x="1166587" y="1568770"/>
                  <a:pt x="1169434" y="1569439"/>
                </a:cubicBezTo>
                <a:cubicBezTo>
                  <a:pt x="1172950" y="1570109"/>
                  <a:pt x="1174708" y="1571699"/>
                  <a:pt x="1174708" y="1574211"/>
                </a:cubicBezTo>
                <a:lnTo>
                  <a:pt x="1174708" y="1657592"/>
                </a:lnTo>
                <a:cubicBezTo>
                  <a:pt x="1174708" y="1659769"/>
                  <a:pt x="1172950" y="1661025"/>
                  <a:pt x="1169434" y="1661360"/>
                </a:cubicBezTo>
                <a:cubicBezTo>
                  <a:pt x="1167090" y="1661527"/>
                  <a:pt x="1163155" y="1661360"/>
                  <a:pt x="1157630" y="1660857"/>
                </a:cubicBezTo>
                <a:cubicBezTo>
                  <a:pt x="1155621" y="1660355"/>
                  <a:pt x="1153946" y="1661276"/>
                  <a:pt x="1152607" y="1663620"/>
                </a:cubicBezTo>
                <a:cubicBezTo>
                  <a:pt x="1151602" y="1665629"/>
                  <a:pt x="1151100" y="1668224"/>
                  <a:pt x="1151100" y="1671405"/>
                </a:cubicBezTo>
                <a:cubicBezTo>
                  <a:pt x="1151100" y="1674587"/>
                  <a:pt x="1151602" y="1677265"/>
                  <a:pt x="1152607" y="1679442"/>
                </a:cubicBezTo>
                <a:cubicBezTo>
                  <a:pt x="1153946" y="1681786"/>
                  <a:pt x="1155621" y="1682791"/>
                  <a:pt x="1157630" y="1682456"/>
                </a:cubicBezTo>
                <a:cubicBezTo>
                  <a:pt x="1169685" y="1681786"/>
                  <a:pt x="1179396" y="1681451"/>
                  <a:pt x="1186763" y="1681451"/>
                </a:cubicBezTo>
                <a:cubicBezTo>
                  <a:pt x="1195469" y="1681451"/>
                  <a:pt x="1203590" y="1681786"/>
                  <a:pt x="1211124" y="1682456"/>
                </a:cubicBezTo>
                <a:cubicBezTo>
                  <a:pt x="1213468" y="1682623"/>
                  <a:pt x="1215394" y="1681535"/>
                  <a:pt x="1216901" y="1679191"/>
                </a:cubicBezTo>
                <a:cubicBezTo>
                  <a:pt x="1218240" y="1677015"/>
                  <a:pt x="1218910" y="1674419"/>
                  <a:pt x="1218910" y="1671405"/>
                </a:cubicBezTo>
                <a:cubicBezTo>
                  <a:pt x="1218910" y="1668391"/>
                  <a:pt x="1218240" y="1665880"/>
                  <a:pt x="1216901" y="1663871"/>
                </a:cubicBezTo>
                <a:cubicBezTo>
                  <a:pt x="1215394" y="1661527"/>
                  <a:pt x="1213468" y="1660522"/>
                  <a:pt x="1211124" y="1660857"/>
                </a:cubicBezTo>
                <a:lnTo>
                  <a:pt x="1208613" y="1660857"/>
                </a:lnTo>
                <a:cubicBezTo>
                  <a:pt x="1204427" y="1661360"/>
                  <a:pt x="1201748" y="1661443"/>
                  <a:pt x="1200576" y="1661108"/>
                </a:cubicBezTo>
                <a:cubicBezTo>
                  <a:pt x="1198734" y="1660773"/>
                  <a:pt x="1197814" y="1659602"/>
                  <a:pt x="1197814" y="1657592"/>
                </a:cubicBezTo>
                <a:lnTo>
                  <a:pt x="1264117" y="1596815"/>
                </a:lnTo>
                <a:lnTo>
                  <a:pt x="1264117" y="1658597"/>
                </a:lnTo>
                <a:cubicBezTo>
                  <a:pt x="1264117" y="1660439"/>
                  <a:pt x="1263028" y="1661443"/>
                  <a:pt x="1260852" y="1661611"/>
                </a:cubicBezTo>
                <a:cubicBezTo>
                  <a:pt x="1259512" y="1661778"/>
                  <a:pt x="1256498" y="1661527"/>
                  <a:pt x="1251810" y="1660857"/>
                </a:cubicBezTo>
                <a:cubicBezTo>
                  <a:pt x="1249299" y="1660187"/>
                  <a:pt x="1247290" y="1661025"/>
                  <a:pt x="1245783" y="1663369"/>
                </a:cubicBezTo>
                <a:cubicBezTo>
                  <a:pt x="1244443" y="1665378"/>
                  <a:pt x="1243773" y="1667973"/>
                  <a:pt x="1243773" y="1671154"/>
                </a:cubicBezTo>
                <a:cubicBezTo>
                  <a:pt x="1243773" y="1674503"/>
                  <a:pt x="1244443" y="1677265"/>
                  <a:pt x="1245783" y="1679442"/>
                </a:cubicBezTo>
                <a:cubicBezTo>
                  <a:pt x="1247290" y="1681786"/>
                  <a:pt x="1249299" y="1682791"/>
                  <a:pt x="1251810" y="1682456"/>
                </a:cubicBezTo>
                <a:cubicBezTo>
                  <a:pt x="1259847" y="1681786"/>
                  <a:pt x="1268219" y="1681451"/>
                  <a:pt x="1276925" y="1681451"/>
                </a:cubicBezTo>
                <a:cubicBezTo>
                  <a:pt x="1285799" y="1681451"/>
                  <a:pt x="1294506" y="1681786"/>
                  <a:pt x="1303044" y="1682456"/>
                </a:cubicBezTo>
                <a:cubicBezTo>
                  <a:pt x="1305388" y="1683126"/>
                  <a:pt x="1307314" y="1682288"/>
                  <a:pt x="1308820" y="1679944"/>
                </a:cubicBezTo>
                <a:cubicBezTo>
                  <a:pt x="1309993" y="1677935"/>
                  <a:pt x="1310579" y="1675256"/>
                  <a:pt x="1310579" y="1671907"/>
                </a:cubicBezTo>
                <a:cubicBezTo>
                  <a:pt x="1310579" y="1668559"/>
                  <a:pt x="1309993" y="1665796"/>
                  <a:pt x="1308820" y="1663620"/>
                </a:cubicBezTo>
                <a:cubicBezTo>
                  <a:pt x="1307314" y="1661276"/>
                  <a:pt x="1305388" y="1660355"/>
                  <a:pt x="1303044" y="1660857"/>
                </a:cubicBezTo>
                <a:cubicBezTo>
                  <a:pt x="1297854" y="1661527"/>
                  <a:pt x="1294086" y="1661778"/>
                  <a:pt x="1291743" y="1661611"/>
                </a:cubicBezTo>
                <a:cubicBezTo>
                  <a:pt x="1288729" y="1661276"/>
                  <a:pt x="1287222" y="1660271"/>
                  <a:pt x="1287222" y="1658597"/>
                </a:cubicBezTo>
                <a:lnTo>
                  <a:pt x="1287222" y="1573206"/>
                </a:lnTo>
                <a:cubicBezTo>
                  <a:pt x="1287222" y="1571365"/>
                  <a:pt x="1288478" y="1570193"/>
                  <a:pt x="1290989" y="1569691"/>
                </a:cubicBezTo>
                <a:cubicBezTo>
                  <a:pt x="1292496" y="1569356"/>
                  <a:pt x="1295593" y="1569188"/>
                  <a:pt x="1300282" y="1569188"/>
                </a:cubicBezTo>
                <a:lnTo>
                  <a:pt x="1303044" y="1569439"/>
                </a:lnTo>
                <a:cubicBezTo>
                  <a:pt x="1305388" y="1569607"/>
                  <a:pt x="1307314" y="1568518"/>
                  <a:pt x="1308820" y="1566175"/>
                </a:cubicBezTo>
                <a:cubicBezTo>
                  <a:pt x="1309993" y="1564166"/>
                  <a:pt x="1310579" y="1561570"/>
                  <a:pt x="1310579" y="1558389"/>
                </a:cubicBezTo>
                <a:cubicBezTo>
                  <a:pt x="1310579" y="1555208"/>
                  <a:pt x="1309993" y="1552612"/>
                  <a:pt x="1308820" y="1550603"/>
                </a:cubicBezTo>
                <a:cubicBezTo>
                  <a:pt x="1307314" y="1548259"/>
                  <a:pt x="1305388" y="1547339"/>
                  <a:pt x="1303044" y="1547841"/>
                </a:cubicBezTo>
                <a:cubicBezTo>
                  <a:pt x="1291994" y="1548510"/>
                  <a:pt x="1282953" y="1548846"/>
                  <a:pt x="1275920" y="1548846"/>
                </a:cubicBezTo>
                <a:cubicBezTo>
                  <a:pt x="1269055" y="1548846"/>
                  <a:pt x="1261019" y="1548510"/>
                  <a:pt x="1251810" y="1547841"/>
                </a:cubicBezTo>
                <a:cubicBezTo>
                  <a:pt x="1249299" y="1547339"/>
                  <a:pt x="1247290" y="1548259"/>
                  <a:pt x="1245783" y="1550603"/>
                </a:cubicBezTo>
                <a:cubicBezTo>
                  <a:pt x="1244443" y="1552612"/>
                  <a:pt x="1243773" y="1555208"/>
                  <a:pt x="1243773" y="1558389"/>
                </a:cubicBezTo>
                <a:cubicBezTo>
                  <a:pt x="1243773" y="1561570"/>
                  <a:pt x="1244443" y="1564166"/>
                  <a:pt x="1245783" y="1566175"/>
                </a:cubicBezTo>
                <a:cubicBezTo>
                  <a:pt x="1247290" y="1568518"/>
                  <a:pt x="1249299" y="1569607"/>
                  <a:pt x="1251810" y="1569439"/>
                </a:cubicBezTo>
                <a:lnTo>
                  <a:pt x="1254071" y="1569188"/>
                </a:lnTo>
                <a:cubicBezTo>
                  <a:pt x="1257921" y="1569188"/>
                  <a:pt x="1260433" y="1569356"/>
                  <a:pt x="1261605" y="1569691"/>
                </a:cubicBezTo>
                <a:cubicBezTo>
                  <a:pt x="1263279" y="1570193"/>
                  <a:pt x="1264117" y="1571365"/>
                  <a:pt x="1264117" y="1573206"/>
                </a:cubicBezTo>
                <a:lnTo>
                  <a:pt x="1197814" y="1633985"/>
                </a:lnTo>
                <a:lnTo>
                  <a:pt x="1197814" y="1574211"/>
                </a:lnTo>
                <a:cubicBezTo>
                  <a:pt x="1197814" y="1571867"/>
                  <a:pt x="1198734" y="1570444"/>
                  <a:pt x="1200576" y="1569942"/>
                </a:cubicBezTo>
                <a:cubicBezTo>
                  <a:pt x="1201916" y="1569439"/>
                  <a:pt x="1204678" y="1569188"/>
                  <a:pt x="1208864" y="1569188"/>
                </a:cubicBezTo>
                <a:lnTo>
                  <a:pt x="1211124" y="1569439"/>
                </a:lnTo>
                <a:cubicBezTo>
                  <a:pt x="1213468" y="1569607"/>
                  <a:pt x="1215394" y="1568435"/>
                  <a:pt x="1216901" y="1565923"/>
                </a:cubicBezTo>
                <a:cubicBezTo>
                  <a:pt x="1218240" y="1563746"/>
                  <a:pt x="1218910" y="1561151"/>
                  <a:pt x="1218910" y="1558138"/>
                </a:cubicBezTo>
                <a:cubicBezTo>
                  <a:pt x="1218910" y="1554956"/>
                  <a:pt x="1218240" y="1552362"/>
                  <a:pt x="1216901" y="1550352"/>
                </a:cubicBezTo>
                <a:cubicBezTo>
                  <a:pt x="1215394" y="1548176"/>
                  <a:pt x="1213468" y="1547339"/>
                  <a:pt x="1211124" y="1547841"/>
                </a:cubicBezTo>
                <a:cubicBezTo>
                  <a:pt x="1205097" y="1548678"/>
                  <a:pt x="1197144" y="1549097"/>
                  <a:pt x="1187265" y="1549097"/>
                </a:cubicBezTo>
                <a:cubicBezTo>
                  <a:pt x="1177889" y="1549097"/>
                  <a:pt x="1168010" y="1548678"/>
                  <a:pt x="1157630" y="1547841"/>
                </a:cubicBezTo>
                <a:close/>
                <a:moveTo>
                  <a:pt x="805205" y="1547841"/>
                </a:moveTo>
                <a:cubicBezTo>
                  <a:pt x="803029" y="1547506"/>
                  <a:pt x="801354" y="1548427"/>
                  <a:pt x="800182" y="1550603"/>
                </a:cubicBezTo>
                <a:cubicBezTo>
                  <a:pt x="799178" y="1552612"/>
                  <a:pt x="798675" y="1555208"/>
                  <a:pt x="798675" y="1558389"/>
                </a:cubicBezTo>
                <a:cubicBezTo>
                  <a:pt x="798675" y="1561403"/>
                  <a:pt x="799178" y="1563998"/>
                  <a:pt x="800182" y="1566175"/>
                </a:cubicBezTo>
                <a:cubicBezTo>
                  <a:pt x="801354" y="1568518"/>
                  <a:pt x="803029" y="1569607"/>
                  <a:pt x="805205" y="1569439"/>
                </a:cubicBezTo>
                <a:cubicBezTo>
                  <a:pt x="810228" y="1568770"/>
                  <a:pt x="814163" y="1568770"/>
                  <a:pt x="817009" y="1569439"/>
                </a:cubicBezTo>
                <a:cubicBezTo>
                  <a:pt x="820525" y="1570109"/>
                  <a:pt x="822283" y="1571699"/>
                  <a:pt x="822283" y="1574211"/>
                </a:cubicBezTo>
                <a:lnTo>
                  <a:pt x="822283" y="1657592"/>
                </a:lnTo>
                <a:cubicBezTo>
                  <a:pt x="822283" y="1659769"/>
                  <a:pt x="820525" y="1661025"/>
                  <a:pt x="817009" y="1661360"/>
                </a:cubicBezTo>
                <a:cubicBezTo>
                  <a:pt x="814665" y="1661527"/>
                  <a:pt x="810731" y="1661360"/>
                  <a:pt x="805205" y="1660857"/>
                </a:cubicBezTo>
                <a:cubicBezTo>
                  <a:pt x="803196" y="1660355"/>
                  <a:pt x="801522" y="1661276"/>
                  <a:pt x="800182" y="1663620"/>
                </a:cubicBezTo>
                <a:cubicBezTo>
                  <a:pt x="799178" y="1665629"/>
                  <a:pt x="798675" y="1668224"/>
                  <a:pt x="798675" y="1671405"/>
                </a:cubicBezTo>
                <a:cubicBezTo>
                  <a:pt x="798675" y="1674587"/>
                  <a:pt x="799178" y="1677265"/>
                  <a:pt x="800182" y="1679442"/>
                </a:cubicBezTo>
                <a:cubicBezTo>
                  <a:pt x="801522" y="1681786"/>
                  <a:pt x="803196" y="1682791"/>
                  <a:pt x="805205" y="1682456"/>
                </a:cubicBezTo>
                <a:cubicBezTo>
                  <a:pt x="817260" y="1681786"/>
                  <a:pt x="826971" y="1681451"/>
                  <a:pt x="834338" y="1681451"/>
                </a:cubicBezTo>
                <a:cubicBezTo>
                  <a:pt x="843045" y="1681451"/>
                  <a:pt x="851165" y="1681786"/>
                  <a:pt x="858700" y="1682456"/>
                </a:cubicBezTo>
                <a:cubicBezTo>
                  <a:pt x="861044" y="1682623"/>
                  <a:pt x="862969" y="1681535"/>
                  <a:pt x="864476" y="1679191"/>
                </a:cubicBezTo>
                <a:cubicBezTo>
                  <a:pt x="865815" y="1677015"/>
                  <a:pt x="866485" y="1674419"/>
                  <a:pt x="866485" y="1671405"/>
                </a:cubicBezTo>
                <a:cubicBezTo>
                  <a:pt x="866485" y="1668391"/>
                  <a:pt x="865815" y="1665880"/>
                  <a:pt x="864476" y="1663871"/>
                </a:cubicBezTo>
                <a:cubicBezTo>
                  <a:pt x="862969" y="1661527"/>
                  <a:pt x="861044" y="1660522"/>
                  <a:pt x="858700" y="1660857"/>
                </a:cubicBezTo>
                <a:lnTo>
                  <a:pt x="856188" y="1660857"/>
                </a:lnTo>
                <a:cubicBezTo>
                  <a:pt x="852002" y="1661360"/>
                  <a:pt x="849323" y="1661443"/>
                  <a:pt x="848151" y="1661108"/>
                </a:cubicBezTo>
                <a:cubicBezTo>
                  <a:pt x="846310" y="1660773"/>
                  <a:pt x="845389" y="1659602"/>
                  <a:pt x="845389" y="1657592"/>
                </a:cubicBezTo>
                <a:lnTo>
                  <a:pt x="911692" y="1596815"/>
                </a:lnTo>
                <a:lnTo>
                  <a:pt x="911692" y="1658597"/>
                </a:lnTo>
                <a:cubicBezTo>
                  <a:pt x="911692" y="1660439"/>
                  <a:pt x="910603" y="1661443"/>
                  <a:pt x="908427" y="1661611"/>
                </a:cubicBezTo>
                <a:cubicBezTo>
                  <a:pt x="907087" y="1661778"/>
                  <a:pt x="904073" y="1661527"/>
                  <a:pt x="899385" y="1660857"/>
                </a:cubicBezTo>
                <a:cubicBezTo>
                  <a:pt x="896874" y="1660187"/>
                  <a:pt x="894865" y="1661025"/>
                  <a:pt x="893358" y="1663369"/>
                </a:cubicBezTo>
                <a:cubicBezTo>
                  <a:pt x="892018" y="1665378"/>
                  <a:pt x="891349" y="1667973"/>
                  <a:pt x="891349" y="1671154"/>
                </a:cubicBezTo>
                <a:cubicBezTo>
                  <a:pt x="891349" y="1674503"/>
                  <a:pt x="892018" y="1677265"/>
                  <a:pt x="893358" y="1679442"/>
                </a:cubicBezTo>
                <a:cubicBezTo>
                  <a:pt x="894865" y="1681786"/>
                  <a:pt x="896874" y="1682791"/>
                  <a:pt x="899385" y="1682456"/>
                </a:cubicBezTo>
                <a:cubicBezTo>
                  <a:pt x="907422" y="1681786"/>
                  <a:pt x="915794" y="1681451"/>
                  <a:pt x="924500" y="1681451"/>
                </a:cubicBezTo>
                <a:cubicBezTo>
                  <a:pt x="933374" y="1681451"/>
                  <a:pt x="942080" y="1681786"/>
                  <a:pt x="950620" y="1682456"/>
                </a:cubicBezTo>
                <a:cubicBezTo>
                  <a:pt x="952964" y="1683126"/>
                  <a:pt x="954889" y="1682288"/>
                  <a:pt x="956396" y="1679944"/>
                </a:cubicBezTo>
                <a:cubicBezTo>
                  <a:pt x="957568" y="1677935"/>
                  <a:pt x="958154" y="1675256"/>
                  <a:pt x="958154" y="1671907"/>
                </a:cubicBezTo>
                <a:cubicBezTo>
                  <a:pt x="958154" y="1668559"/>
                  <a:pt x="957568" y="1665796"/>
                  <a:pt x="956396" y="1663620"/>
                </a:cubicBezTo>
                <a:cubicBezTo>
                  <a:pt x="954889" y="1661276"/>
                  <a:pt x="952964" y="1660355"/>
                  <a:pt x="950620" y="1660857"/>
                </a:cubicBezTo>
                <a:cubicBezTo>
                  <a:pt x="945429" y="1661527"/>
                  <a:pt x="941662" y="1661778"/>
                  <a:pt x="939318" y="1661611"/>
                </a:cubicBezTo>
                <a:cubicBezTo>
                  <a:pt x="936304" y="1661276"/>
                  <a:pt x="934797" y="1660271"/>
                  <a:pt x="934797" y="1658597"/>
                </a:cubicBezTo>
                <a:lnTo>
                  <a:pt x="934797" y="1573206"/>
                </a:lnTo>
                <a:cubicBezTo>
                  <a:pt x="934797" y="1571365"/>
                  <a:pt x="936053" y="1570193"/>
                  <a:pt x="938565" y="1569691"/>
                </a:cubicBezTo>
                <a:cubicBezTo>
                  <a:pt x="940071" y="1569356"/>
                  <a:pt x="943169" y="1569188"/>
                  <a:pt x="947857" y="1569188"/>
                </a:cubicBezTo>
                <a:lnTo>
                  <a:pt x="950620" y="1569439"/>
                </a:lnTo>
                <a:cubicBezTo>
                  <a:pt x="952964" y="1569607"/>
                  <a:pt x="954889" y="1568518"/>
                  <a:pt x="956396" y="1566175"/>
                </a:cubicBezTo>
                <a:cubicBezTo>
                  <a:pt x="957568" y="1564166"/>
                  <a:pt x="958154" y="1561570"/>
                  <a:pt x="958154" y="1558389"/>
                </a:cubicBezTo>
                <a:cubicBezTo>
                  <a:pt x="958154" y="1555208"/>
                  <a:pt x="957568" y="1552612"/>
                  <a:pt x="956396" y="1550603"/>
                </a:cubicBezTo>
                <a:cubicBezTo>
                  <a:pt x="954889" y="1548259"/>
                  <a:pt x="952964" y="1547339"/>
                  <a:pt x="950620" y="1547841"/>
                </a:cubicBezTo>
                <a:cubicBezTo>
                  <a:pt x="939569" y="1548510"/>
                  <a:pt x="930527" y="1548846"/>
                  <a:pt x="923496" y="1548846"/>
                </a:cubicBezTo>
                <a:cubicBezTo>
                  <a:pt x="916631" y="1548846"/>
                  <a:pt x="908594" y="1548510"/>
                  <a:pt x="899385" y="1547841"/>
                </a:cubicBezTo>
                <a:cubicBezTo>
                  <a:pt x="896874" y="1547339"/>
                  <a:pt x="894865" y="1548259"/>
                  <a:pt x="893358" y="1550603"/>
                </a:cubicBezTo>
                <a:cubicBezTo>
                  <a:pt x="892018" y="1552612"/>
                  <a:pt x="891349" y="1555208"/>
                  <a:pt x="891349" y="1558389"/>
                </a:cubicBezTo>
                <a:cubicBezTo>
                  <a:pt x="891349" y="1561570"/>
                  <a:pt x="892018" y="1564166"/>
                  <a:pt x="893358" y="1566175"/>
                </a:cubicBezTo>
                <a:cubicBezTo>
                  <a:pt x="894865" y="1568518"/>
                  <a:pt x="896874" y="1569607"/>
                  <a:pt x="899385" y="1569439"/>
                </a:cubicBezTo>
                <a:lnTo>
                  <a:pt x="901646" y="1569188"/>
                </a:lnTo>
                <a:cubicBezTo>
                  <a:pt x="905497" y="1569188"/>
                  <a:pt x="908008" y="1569356"/>
                  <a:pt x="909180" y="1569691"/>
                </a:cubicBezTo>
                <a:cubicBezTo>
                  <a:pt x="910854" y="1570193"/>
                  <a:pt x="911692" y="1571365"/>
                  <a:pt x="911692" y="1573206"/>
                </a:cubicBezTo>
                <a:lnTo>
                  <a:pt x="845389" y="1633985"/>
                </a:lnTo>
                <a:lnTo>
                  <a:pt x="845389" y="1574211"/>
                </a:lnTo>
                <a:cubicBezTo>
                  <a:pt x="845389" y="1571867"/>
                  <a:pt x="846310" y="1570444"/>
                  <a:pt x="848151" y="1569942"/>
                </a:cubicBezTo>
                <a:cubicBezTo>
                  <a:pt x="849491" y="1569439"/>
                  <a:pt x="852253" y="1569188"/>
                  <a:pt x="856439" y="1569188"/>
                </a:cubicBezTo>
                <a:lnTo>
                  <a:pt x="858700" y="1569439"/>
                </a:lnTo>
                <a:cubicBezTo>
                  <a:pt x="861044" y="1569607"/>
                  <a:pt x="862969" y="1568435"/>
                  <a:pt x="864476" y="1565923"/>
                </a:cubicBezTo>
                <a:cubicBezTo>
                  <a:pt x="865815" y="1563746"/>
                  <a:pt x="866485" y="1561151"/>
                  <a:pt x="866485" y="1558138"/>
                </a:cubicBezTo>
                <a:cubicBezTo>
                  <a:pt x="866485" y="1554956"/>
                  <a:pt x="865815" y="1552362"/>
                  <a:pt x="864476" y="1550352"/>
                </a:cubicBezTo>
                <a:cubicBezTo>
                  <a:pt x="862969" y="1548176"/>
                  <a:pt x="861044" y="1547339"/>
                  <a:pt x="858700" y="1547841"/>
                </a:cubicBezTo>
                <a:cubicBezTo>
                  <a:pt x="852672" y="1548678"/>
                  <a:pt x="844719" y="1549097"/>
                  <a:pt x="834841" y="1549097"/>
                </a:cubicBezTo>
                <a:cubicBezTo>
                  <a:pt x="825465" y="1549097"/>
                  <a:pt x="815586" y="1548678"/>
                  <a:pt x="805205" y="1547841"/>
                </a:cubicBezTo>
                <a:close/>
                <a:moveTo>
                  <a:pt x="277330" y="1547841"/>
                </a:moveTo>
                <a:cubicBezTo>
                  <a:pt x="274986" y="1547506"/>
                  <a:pt x="273228" y="1548427"/>
                  <a:pt x="272056" y="1550603"/>
                </a:cubicBezTo>
                <a:cubicBezTo>
                  <a:pt x="270884" y="1552612"/>
                  <a:pt x="270298" y="1555208"/>
                  <a:pt x="270298" y="1558389"/>
                </a:cubicBezTo>
                <a:cubicBezTo>
                  <a:pt x="270298" y="1561403"/>
                  <a:pt x="270884" y="1563998"/>
                  <a:pt x="272056" y="1566175"/>
                </a:cubicBezTo>
                <a:cubicBezTo>
                  <a:pt x="273228" y="1568518"/>
                  <a:pt x="274986" y="1569607"/>
                  <a:pt x="277330" y="1569439"/>
                </a:cubicBezTo>
                <a:cubicBezTo>
                  <a:pt x="283358" y="1569272"/>
                  <a:pt x="287460" y="1569691"/>
                  <a:pt x="289636" y="1570695"/>
                </a:cubicBezTo>
                <a:cubicBezTo>
                  <a:pt x="292315" y="1571699"/>
                  <a:pt x="293655" y="1574128"/>
                  <a:pt x="293655" y="1577978"/>
                </a:cubicBezTo>
                <a:lnTo>
                  <a:pt x="293655" y="1652067"/>
                </a:lnTo>
                <a:cubicBezTo>
                  <a:pt x="293655" y="1655918"/>
                  <a:pt x="292232" y="1658513"/>
                  <a:pt x="289385" y="1659852"/>
                </a:cubicBezTo>
                <a:cubicBezTo>
                  <a:pt x="287041" y="1660857"/>
                  <a:pt x="283023" y="1661192"/>
                  <a:pt x="277330" y="1660857"/>
                </a:cubicBezTo>
                <a:cubicBezTo>
                  <a:pt x="275154" y="1660355"/>
                  <a:pt x="273395" y="1661276"/>
                  <a:pt x="272056" y="1663620"/>
                </a:cubicBezTo>
                <a:cubicBezTo>
                  <a:pt x="271051" y="1665796"/>
                  <a:pt x="270549" y="1668475"/>
                  <a:pt x="270549" y="1671656"/>
                </a:cubicBezTo>
                <a:cubicBezTo>
                  <a:pt x="270549" y="1674838"/>
                  <a:pt x="271051" y="1677433"/>
                  <a:pt x="272056" y="1679442"/>
                </a:cubicBezTo>
                <a:cubicBezTo>
                  <a:pt x="273395" y="1681786"/>
                  <a:pt x="275154" y="1682791"/>
                  <a:pt x="277330" y="1682456"/>
                </a:cubicBezTo>
                <a:cubicBezTo>
                  <a:pt x="290055" y="1681786"/>
                  <a:pt x="301943" y="1681451"/>
                  <a:pt x="312993" y="1681451"/>
                </a:cubicBezTo>
                <a:cubicBezTo>
                  <a:pt x="327057" y="1681284"/>
                  <a:pt x="342461" y="1681619"/>
                  <a:pt x="359204" y="1682456"/>
                </a:cubicBezTo>
                <a:cubicBezTo>
                  <a:pt x="372766" y="1682456"/>
                  <a:pt x="383984" y="1678354"/>
                  <a:pt x="392858" y="1670150"/>
                </a:cubicBezTo>
                <a:cubicBezTo>
                  <a:pt x="401564" y="1662113"/>
                  <a:pt x="405918" y="1652486"/>
                  <a:pt x="405918" y="1641268"/>
                </a:cubicBezTo>
                <a:cubicBezTo>
                  <a:pt x="405918" y="1634068"/>
                  <a:pt x="403574" y="1627790"/>
                  <a:pt x="398885" y="1622432"/>
                </a:cubicBezTo>
                <a:cubicBezTo>
                  <a:pt x="393862" y="1616237"/>
                  <a:pt x="386495" y="1611883"/>
                  <a:pt x="376785" y="1609372"/>
                </a:cubicBezTo>
                <a:cubicBezTo>
                  <a:pt x="384654" y="1606526"/>
                  <a:pt x="390011" y="1603345"/>
                  <a:pt x="392858" y="1599828"/>
                </a:cubicBezTo>
                <a:cubicBezTo>
                  <a:pt x="395704" y="1596480"/>
                  <a:pt x="397127" y="1591457"/>
                  <a:pt x="397127" y="1584759"/>
                </a:cubicBezTo>
                <a:cubicBezTo>
                  <a:pt x="397127" y="1574379"/>
                  <a:pt x="393444" y="1565840"/>
                  <a:pt x="386077" y="1559142"/>
                </a:cubicBezTo>
                <a:cubicBezTo>
                  <a:pt x="378040" y="1551608"/>
                  <a:pt x="366655" y="1547841"/>
                  <a:pt x="351921" y="1547841"/>
                </a:cubicBezTo>
                <a:cubicBezTo>
                  <a:pt x="337857" y="1548510"/>
                  <a:pt x="323792" y="1548762"/>
                  <a:pt x="309728" y="1548594"/>
                </a:cubicBezTo>
                <a:cubicBezTo>
                  <a:pt x="298008" y="1548594"/>
                  <a:pt x="287209" y="1548343"/>
                  <a:pt x="277330" y="1547841"/>
                </a:cubicBezTo>
                <a:close/>
                <a:moveTo>
                  <a:pt x="3434857" y="1547590"/>
                </a:moveTo>
                <a:cubicBezTo>
                  <a:pt x="3432513" y="1547087"/>
                  <a:pt x="3430755" y="1547924"/>
                  <a:pt x="3429583" y="1550101"/>
                </a:cubicBezTo>
                <a:cubicBezTo>
                  <a:pt x="3428411" y="1552277"/>
                  <a:pt x="3427825" y="1554956"/>
                  <a:pt x="3427825" y="1558138"/>
                </a:cubicBezTo>
                <a:cubicBezTo>
                  <a:pt x="3427825" y="1561319"/>
                  <a:pt x="3428411" y="1563914"/>
                  <a:pt x="3429583" y="1565923"/>
                </a:cubicBezTo>
                <a:cubicBezTo>
                  <a:pt x="3430755" y="1568435"/>
                  <a:pt x="3432513" y="1569523"/>
                  <a:pt x="3434857" y="1569188"/>
                </a:cubicBezTo>
                <a:cubicBezTo>
                  <a:pt x="3439042" y="1568686"/>
                  <a:pt x="3442475" y="1568770"/>
                  <a:pt x="3445154" y="1569439"/>
                </a:cubicBezTo>
                <a:cubicBezTo>
                  <a:pt x="3449172" y="1570276"/>
                  <a:pt x="3451181" y="1572035"/>
                  <a:pt x="3451181" y="1574713"/>
                </a:cubicBezTo>
                <a:lnTo>
                  <a:pt x="3451181" y="1657843"/>
                </a:lnTo>
                <a:cubicBezTo>
                  <a:pt x="3451181" y="1659685"/>
                  <a:pt x="3449172" y="1660857"/>
                  <a:pt x="3445154" y="1661360"/>
                </a:cubicBezTo>
                <a:cubicBezTo>
                  <a:pt x="3441805" y="1661527"/>
                  <a:pt x="3438373" y="1661192"/>
                  <a:pt x="3434857" y="1660355"/>
                </a:cubicBezTo>
                <a:cubicBezTo>
                  <a:pt x="3432513" y="1659852"/>
                  <a:pt x="3430755" y="1660857"/>
                  <a:pt x="3429583" y="1663369"/>
                </a:cubicBezTo>
                <a:cubicBezTo>
                  <a:pt x="3428411" y="1665378"/>
                  <a:pt x="3427825" y="1667973"/>
                  <a:pt x="3427825" y="1671154"/>
                </a:cubicBezTo>
                <a:cubicBezTo>
                  <a:pt x="3427825" y="1674336"/>
                  <a:pt x="3428411" y="1677015"/>
                  <a:pt x="3429583" y="1679191"/>
                </a:cubicBezTo>
                <a:cubicBezTo>
                  <a:pt x="3430755" y="1681368"/>
                  <a:pt x="3432513" y="1682288"/>
                  <a:pt x="3434857" y="1681954"/>
                </a:cubicBezTo>
                <a:cubicBezTo>
                  <a:pt x="3440047" y="1681619"/>
                  <a:pt x="3446075" y="1681451"/>
                  <a:pt x="3452939" y="1681451"/>
                </a:cubicBezTo>
                <a:cubicBezTo>
                  <a:pt x="3459804" y="1681451"/>
                  <a:pt x="3466920" y="1681619"/>
                  <a:pt x="3474287" y="1681954"/>
                </a:cubicBezTo>
                <a:lnTo>
                  <a:pt x="3474287" y="1630719"/>
                </a:lnTo>
                <a:lnTo>
                  <a:pt x="3492621" y="1615651"/>
                </a:lnTo>
                <a:lnTo>
                  <a:pt x="3517735" y="1652067"/>
                </a:lnTo>
                <a:cubicBezTo>
                  <a:pt x="3519912" y="1654914"/>
                  <a:pt x="3520917" y="1657174"/>
                  <a:pt x="3520749" y="1658848"/>
                </a:cubicBezTo>
                <a:cubicBezTo>
                  <a:pt x="3520749" y="1660355"/>
                  <a:pt x="3519744" y="1660857"/>
                  <a:pt x="3517735" y="1660355"/>
                </a:cubicBezTo>
                <a:cubicBezTo>
                  <a:pt x="3515224" y="1659852"/>
                  <a:pt x="3513131" y="1660773"/>
                  <a:pt x="3511457" y="1663117"/>
                </a:cubicBezTo>
                <a:cubicBezTo>
                  <a:pt x="3510117" y="1665294"/>
                  <a:pt x="3509364" y="1667889"/>
                  <a:pt x="3509196" y="1670903"/>
                </a:cubicBezTo>
                <a:cubicBezTo>
                  <a:pt x="3509196" y="1674084"/>
                  <a:pt x="3509866" y="1676679"/>
                  <a:pt x="3511205" y="1678689"/>
                </a:cubicBezTo>
                <a:cubicBezTo>
                  <a:pt x="3512880" y="1681032"/>
                  <a:pt x="3515308" y="1682121"/>
                  <a:pt x="3518489" y="1681954"/>
                </a:cubicBezTo>
                <a:cubicBezTo>
                  <a:pt x="3525019" y="1681451"/>
                  <a:pt x="3533976" y="1681200"/>
                  <a:pt x="3545362" y="1681200"/>
                </a:cubicBezTo>
                <a:cubicBezTo>
                  <a:pt x="3554403" y="1681368"/>
                  <a:pt x="3562523" y="1681619"/>
                  <a:pt x="3569723" y="1681954"/>
                </a:cubicBezTo>
                <a:cubicBezTo>
                  <a:pt x="3572234" y="1682121"/>
                  <a:pt x="3574243" y="1680949"/>
                  <a:pt x="3575750" y="1678437"/>
                </a:cubicBezTo>
                <a:cubicBezTo>
                  <a:pt x="3577090" y="1676261"/>
                  <a:pt x="3577760" y="1673665"/>
                  <a:pt x="3577760" y="1670652"/>
                </a:cubicBezTo>
                <a:cubicBezTo>
                  <a:pt x="3577760" y="1667471"/>
                  <a:pt x="3577090" y="1664875"/>
                  <a:pt x="3575750" y="1662866"/>
                </a:cubicBezTo>
                <a:cubicBezTo>
                  <a:pt x="3574243" y="1660690"/>
                  <a:pt x="3572234" y="1659852"/>
                  <a:pt x="3569723" y="1660355"/>
                </a:cubicBezTo>
                <a:lnTo>
                  <a:pt x="3563444" y="1661108"/>
                </a:lnTo>
                <a:cubicBezTo>
                  <a:pt x="3559426" y="1661611"/>
                  <a:pt x="3556747" y="1661778"/>
                  <a:pt x="3555407" y="1661611"/>
                </a:cubicBezTo>
                <a:cubicBezTo>
                  <a:pt x="3553398" y="1661443"/>
                  <a:pt x="3551808" y="1660522"/>
                  <a:pt x="3550636" y="1658848"/>
                </a:cubicBezTo>
                <a:lnTo>
                  <a:pt x="3510201" y="1601838"/>
                </a:lnTo>
                <a:lnTo>
                  <a:pt x="3547873" y="1572453"/>
                </a:lnTo>
                <a:cubicBezTo>
                  <a:pt x="3549882" y="1570779"/>
                  <a:pt x="3552143" y="1569774"/>
                  <a:pt x="3554654" y="1569439"/>
                </a:cubicBezTo>
                <a:cubicBezTo>
                  <a:pt x="3556161" y="1569105"/>
                  <a:pt x="3558421" y="1569021"/>
                  <a:pt x="3561435" y="1569188"/>
                </a:cubicBezTo>
                <a:lnTo>
                  <a:pt x="3566709" y="1569188"/>
                </a:lnTo>
                <a:cubicBezTo>
                  <a:pt x="3569555" y="1569356"/>
                  <a:pt x="3571816" y="1568267"/>
                  <a:pt x="3573490" y="1565923"/>
                </a:cubicBezTo>
                <a:cubicBezTo>
                  <a:pt x="3574997" y="1563914"/>
                  <a:pt x="3575750" y="1561319"/>
                  <a:pt x="3575750" y="1558138"/>
                </a:cubicBezTo>
                <a:cubicBezTo>
                  <a:pt x="3575750" y="1555124"/>
                  <a:pt x="3574997" y="1552529"/>
                  <a:pt x="3573490" y="1550352"/>
                </a:cubicBezTo>
                <a:cubicBezTo>
                  <a:pt x="3571816" y="1548176"/>
                  <a:pt x="3569555" y="1547255"/>
                  <a:pt x="3566709" y="1547590"/>
                </a:cubicBezTo>
                <a:cubicBezTo>
                  <a:pt x="3556161" y="1548427"/>
                  <a:pt x="3546199" y="1548846"/>
                  <a:pt x="3536823" y="1548846"/>
                </a:cubicBezTo>
                <a:cubicBezTo>
                  <a:pt x="3525605" y="1549013"/>
                  <a:pt x="3516312" y="1548594"/>
                  <a:pt x="3508945" y="1547590"/>
                </a:cubicBezTo>
                <a:cubicBezTo>
                  <a:pt x="3506601" y="1546920"/>
                  <a:pt x="3504676" y="1547757"/>
                  <a:pt x="3503169" y="1550101"/>
                </a:cubicBezTo>
                <a:cubicBezTo>
                  <a:pt x="3501997" y="1551943"/>
                  <a:pt x="3501411" y="1554538"/>
                  <a:pt x="3501411" y="1557887"/>
                </a:cubicBezTo>
                <a:cubicBezTo>
                  <a:pt x="3501411" y="1560901"/>
                  <a:pt x="3501913" y="1563496"/>
                  <a:pt x="3502918" y="1565672"/>
                </a:cubicBezTo>
                <a:cubicBezTo>
                  <a:pt x="3503922" y="1568184"/>
                  <a:pt x="3505345" y="1569356"/>
                  <a:pt x="3507187" y="1569188"/>
                </a:cubicBezTo>
                <a:cubicBezTo>
                  <a:pt x="3510033" y="1569188"/>
                  <a:pt x="3511791" y="1569523"/>
                  <a:pt x="3512461" y="1570193"/>
                </a:cubicBezTo>
                <a:cubicBezTo>
                  <a:pt x="3513466" y="1570695"/>
                  <a:pt x="3513298" y="1571783"/>
                  <a:pt x="3511959" y="1573458"/>
                </a:cubicBezTo>
                <a:lnTo>
                  <a:pt x="3474287" y="1603345"/>
                </a:lnTo>
                <a:lnTo>
                  <a:pt x="3474287" y="1547590"/>
                </a:lnTo>
                <a:cubicBezTo>
                  <a:pt x="3468427" y="1548594"/>
                  <a:pt x="3461897" y="1549013"/>
                  <a:pt x="3454697" y="1548846"/>
                </a:cubicBezTo>
                <a:cubicBezTo>
                  <a:pt x="3449674" y="1548678"/>
                  <a:pt x="3443061" y="1548259"/>
                  <a:pt x="3434857" y="1547590"/>
                </a:cubicBezTo>
                <a:close/>
                <a:moveTo>
                  <a:pt x="1333601" y="1547590"/>
                </a:moveTo>
                <a:cubicBezTo>
                  <a:pt x="1331759" y="1547255"/>
                  <a:pt x="1330335" y="1548176"/>
                  <a:pt x="1329331" y="1550352"/>
                </a:cubicBezTo>
                <a:cubicBezTo>
                  <a:pt x="1328326" y="1552362"/>
                  <a:pt x="1327824" y="1554873"/>
                  <a:pt x="1327824" y="1557887"/>
                </a:cubicBezTo>
                <a:cubicBezTo>
                  <a:pt x="1327824" y="1560566"/>
                  <a:pt x="1328075" y="1562994"/>
                  <a:pt x="1328577" y="1565170"/>
                </a:cubicBezTo>
                <a:cubicBezTo>
                  <a:pt x="1329247" y="1567346"/>
                  <a:pt x="1330168" y="1568351"/>
                  <a:pt x="1331340" y="1568184"/>
                </a:cubicBezTo>
                <a:cubicBezTo>
                  <a:pt x="1335359" y="1567682"/>
                  <a:pt x="1338121" y="1567682"/>
                  <a:pt x="1339628" y="1568184"/>
                </a:cubicBezTo>
                <a:cubicBezTo>
                  <a:pt x="1341805" y="1568686"/>
                  <a:pt x="1342893" y="1570109"/>
                  <a:pt x="1342893" y="1572453"/>
                </a:cubicBezTo>
                <a:lnTo>
                  <a:pt x="1342893" y="1661108"/>
                </a:lnTo>
                <a:cubicBezTo>
                  <a:pt x="1342893" y="1662448"/>
                  <a:pt x="1341888" y="1663285"/>
                  <a:pt x="1339879" y="1663620"/>
                </a:cubicBezTo>
                <a:cubicBezTo>
                  <a:pt x="1338205" y="1663955"/>
                  <a:pt x="1335777" y="1663871"/>
                  <a:pt x="1332596" y="1663369"/>
                </a:cubicBezTo>
                <a:cubicBezTo>
                  <a:pt x="1330754" y="1663034"/>
                  <a:pt x="1329331" y="1663871"/>
                  <a:pt x="1328326" y="1665880"/>
                </a:cubicBezTo>
                <a:cubicBezTo>
                  <a:pt x="1327322" y="1667722"/>
                  <a:pt x="1326820" y="1670066"/>
                  <a:pt x="1326820" y="1672912"/>
                </a:cubicBezTo>
                <a:cubicBezTo>
                  <a:pt x="1326820" y="1675591"/>
                  <a:pt x="1327238" y="1677851"/>
                  <a:pt x="1328075" y="1679693"/>
                </a:cubicBezTo>
                <a:cubicBezTo>
                  <a:pt x="1329079" y="1681870"/>
                  <a:pt x="1330503" y="1682874"/>
                  <a:pt x="1332345" y="1682707"/>
                </a:cubicBezTo>
                <a:cubicBezTo>
                  <a:pt x="1338707" y="1682205"/>
                  <a:pt x="1345070" y="1681954"/>
                  <a:pt x="1351432" y="1681954"/>
                </a:cubicBezTo>
                <a:cubicBezTo>
                  <a:pt x="1355450" y="1681954"/>
                  <a:pt x="1361394" y="1682037"/>
                  <a:pt x="1369263" y="1682205"/>
                </a:cubicBezTo>
                <a:lnTo>
                  <a:pt x="1377049" y="1682707"/>
                </a:lnTo>
                <a:cubicBezTo>
                  <a:pt x="1379058" y="1682707"/>
                  <a:pt x="1380649" y="1681619"/>
                  <a:pt x="1381821" y="1679442"/>
                </a:cubicBezTo>
                <a:cubicBezTo>
                  <a:pt x="1382826" y="1677601"/>
                  <a:pt x="1383328" y="1675340"/>
                  <a:pt x="1383328" y="1672661"/>
                </a:cubicBezTo>
                <a:cubicBezTo>
                  <a:pt x="1383328" y="1669814"/>
                  <a:pt x="1382826" y="1667555"/>
                  <a:pt x="1381821" y="1665880"/>
                </a:cubicBezTo>
                <a:cubicBezTo>
                  <a:pt x="1380649" y="1663871"/>
                  <a:pt x="1379058" y="1663034"/>
                  <a:pt x="1377049" y="1663369"/>
                </a:cubicBezTo>
                <a:lnTo>
                  <a:pt x="1375040" y="1663369"/>
                </a:lnTo>
                <a:cubicBezTo>
                  <a:pt x="1372361" y="1663536"/>
                  <a:pt x="1370435" y="1663536"/>
                  <a:pt x="1369263" y="1663369"/>
                </a:cubicBezTo>
                <a:cubicBezTo>
                  <a:pt x="1367087" y="1663034"/>
                  <a:pt x="1365999" y="1662197"/>
                  <a:pt x="1365999" y="1660857"/>
                </a:cubicBezTo>
                <a:lnTo>
                  <a:pt x="1365999" y="1621678"/>
                </a:lnTo>
                <a:lnTo>
                  <a:pt x="1419493" y="1621678"/>
                </a:lnTo>
                <a:lnTo>
                  <a:pt x="1419493" y="1660606"/>
                </a:lnTo>
                <a:cubicBezTo>
                  <a:pt x="1419325" y="1661778"/>
                  <a:pt x="1417903" y="1662615"/>
                  <a:pt x="1415224" y="1663117"/>
                </a:cubicBezTo>
                <a:cubicBezTo>
                  <a:pt x="1412880" y="1663620"/>
                  <a:pt x="1410284" y="1663620"/>
                  <a:pt x="1407438" y="1663117"/>
                </a:cubicBezTo>
                <a:cubicBezTo>
                  <a:pt x="1405261" y="1662615"/>
                  <a:pt x="1403587" y="1663285"/>
                  <a:pt x="1402415" y="1665127"/>
                </a:cubicBezTo>
                <a:cubicBezTo>
                  <a:pt x="1401243" y="1666968"/>
                  <a:pt x="1400657" y="1669313"/>
                  <a:pt x="1400657" y="1672159"/>
                </a:cubicBezTo>
                <a:cubicBezTo>
                  <a:pt x="1400490" y="1675005"/>
                  <a:pt x="1400992" y="1677433"/>
                  <a:pt x="1402164" y="1679442"/>
                </a:cubicBezTo>
                <a:cubicBezTo>
                  <a:pt x="1403336" y="1681619"/>
                  <a:pt x="1405094" y="1682707"/>
                  <a:pt x="1407438" y="1682707"/>
                </a:cubicBezTo>
                <a:cubicBezTo>
                  <a:pt x="1415642" y="1682037"/>
                  <a:pt x="1423679" y="1681702"/>
                  <a:pt x="1431548" y="1681702"/>
                </a:cubicBezTo>
                <a:cubicBezTo>
                  <a:pt x="1439250" y="1681535"/>
                  <a:pt x="1448040" y="1681786"/>
                  <a:pt x="1457918" y="1682456"/>
                </a:cubicBezTo>
                <a:cubicBezTo>
                  <a:pt x="1459593" y="1682958"/>
                  <a:pt x="1461016" y="1682121"/>
                  <a:pt x="1462188" y="1679944"/>
                </a:cubicBezTo>
                <a:cubicBezTo>
                  <a:pt x="1463361" y="1678102"/>
                  <a:pt x="1463946" y="1675675"/>
                  <a:pt x="1463946" y="1672661"/>
                </a:cubicBezTo>
                <a:cubicBezTo>
                  <a:pt x="1464114" y="1669814"/>
                  <a:pt x="1463779" y="1667387"/>
                  <a:pt x="1462941" y="1665378"/>
                </a:cubicBezTo>
                <a:cubicBezTo>
                  <a:pt x="1461937" y="1663201"/>
                  <a:pt x="1460597" y="1662364"/>
                  <a:pt x="1458923" y="1662866"/>
                </a:cubicBezTo>
                <a:lnTo>
                  <a:pt x="1457165" y="1662866"/>
                </a:lnTo>
                <a:cubicBezTo>
                  <a:pt x="1452310" y="1663369"/>
                  <a:pt x="1448961" y="1663620"/>
                  <a:pt x="1447119" y="1663620"/>
                </a:cubicBezTo>
                <a:cubicBezTo>
                  <a:pt x="1444105" y="1663620"/>
                  <a:pt x="1442598" y="1663117"/>
                  <a:pt x="1442598" y="1662113"/>
                </a:cubicBezTo>
                <a:lnTo>
                  <a:pt x="1442598" y="1568937"/>
                </a:lnTo>
                <a:cubicBezTo>
                  <a:pt x="1442598" y="1567765"/>
                  <a:pt x="1443854" y="1567012"/>
                  <a:pt x="1446366" y="1566677"/>
                </a:cubicBezTo>
                <a:cubicBezTo>
                  <a:pt x="1448375" y="1566509"/>
                  <a:pt x="1451054" y="1566677"/>
                  <a:pt x="1454403" y="1567179"/>
                </a:cubicBezTo>
                <a:cubicBezTo>
                  <a:pt x="1456077" y="1567179"/>
                  <a:pt x="1457416" y="1566175"/>
                  <a:pt x="1458421" y="1564166"/>
                </a:cubicBezTo>
                <a:cubicBezTo>
                  <a:pt x="1459425" y="1562157"/>
                  <a:pt x="1459844" y="1559812"/>
                  <a:pt x="1459677" y="1557133"/>
                </a:cubicBezTo>
                <a:cubicBezTo>
                  <a:pt x="1459509" y="1554287"/>
                  <a:pt x="1458840" y="1551943"/>
                  <a:pt x="1457667" y="1550101"/>
                </a:cubicBezTo>
                <a:cubicBezTo>
                  <a:pt x="1456328" y="1548092"/>
                  <a:pt x="1454570" y="1547255"/>
                  <a:pt x="1452393" y="1547590"/>
                </a:cubicBezTo>
                <a:cubicBezTo>
                  <a:pt x="1446198" y="1548259"/>
                  <a:pt x="1439166" y="1548594"/>
                  <a:pt x="1431297" y="1548594"/>
                </a:cubicBezTo>
                <a:cubicBezTo>
                  <a:pt x="1423930" y="1548427"/>
                  <a:pt x="1416144" y="1548092"/>
                  <a:pt x="1407940" y="1547590"/>
                </a:cubicBezTo>
                <a:cubicBezTo>
                  <a:pt x="1405931" y="1547255"/>
                  <a:pt x="1404340" y="1548176"/>
                  <a:pt x="1403168" y="1550352"/>
                </a:cubicBezTo>
                <a:cubicBezTo>
                  <a:pt x="1402331" y="1552362"/>
                  <a:pt x="1401997" y="1554789"/>
                  <a:pt x="1402164" y="1557635"/>
                </a:cubicBezTo>
                <a:cubicBezTo>
                  <a:pt x="1402164" y="1560482"/>
                  <a:pt x="1402750" y="1562826"/>
                  <a:pt x="1403922" y="1564668"/>
                </a:cubicBezTo>
                <a:cubicBezTo>
                  <a:pt x="1405261" y="1566844"/>
                  <a:pt x="1407019" y="1567765"/>
                  <a:pt x="1409196" y="1567430"/>
                </a:cubicBezTo>
                <a:cubicBezTo>
                  <a:pt x="1411875" y="1566928"/>
                  <a:pt x="1413968" y="1566844"/>
                  <a:pt x="1415475" y="1567179"/>
                </a:cubicBezTo>
                <a:cubicBezTo>
                  <a:pt x="1418153" y="1567514"/>
                  <a:pt x="1419493" y="1568770"/>
                  <a:pt x="1419493" y="1570946"/>
                </a:cubicBezTo>
                <a:lnTo>
                  <a:pt x="1419493" y="1602089"/>
                </a:lnTo>
                <a:lnTo>
                  <a:pt x="1365999" y="1602089"/>
                </a:lnTo>
                <a:lnTo>
                  <a:pt x="1365999" y="1570444"/>
                </a:lnTo>
                <a:cubicBezTo>
                  <a:pt x="1365999" y="1568602"/>
                  <a:pt x="1367087" y="1567430"/>
                  <a:pt x="1369263" y="1566928"/>
                </a:cubicBezTo>
                <a:cubicBezTo>
                  <a:pt x="1370938" y="1566760"/>
                  <a:pt x="1373700" y="1566928"/>
                  <a:pt x="1377552" y="1567430"/>
                </a:cubicBezTo>
                <a:cubicBezTo>
                  <a:pt x="1379560" y="1567598"/>
                  <a:pt x="1381067" y="1566509"/>
                  <a:pt x="1382072" y="1564166"/>
                </a:cubicBezTo>
                <a:cubicBezTo>
                  <a:pt x="1382909" y="1562324"/>
                  <a:pt x="1383244" y="1559979"/>
                  <a:pt x="1383077" y="1557133"/>
                </a:cubicBezTo>
                <a:cubicBezTo>
                  <a:pt x="1382909" y="1554119"/>
                  <a:pt x="1382239" y="1551692"/>
                  <a:pt x="1381067" y="1549850"/>
                </a:cubicBezTo>
                <a:cubicBezTo>
                  <a:pt x="1379728" y="1547841"/>
                  <a:pt x="1378137" y="1547087"/>
                  <a:pt x="1376295" y="1547590"/>
                </a:cubicBezTo>
                <a:cubicBezTo>
                  <a:pt x="1370435" y="1548259"/>
                  <a:pt x="1363487" y="1548594"/>
                  <a:pt x="1355450" y="1548594"/>
                </a:cubicBezTo>
                <a:cubicBezTo>
                  <a:pt x="1349590" y="1548427"/>
                  <a:pt x="1342307" y="1548092"/>
                  <a:pt x="1333601" y="1547590"/>
                </a:cubicBezTo>
                <a:close/>
                <a:moveTo>
                  <a:pt x="634062" y="1547590"/>
                </a:moveTo>
                <a:cubicBezTo>
                  <a:pt x="630546" y="1547087"/>
                  <a:pt x="627699" y="1548009"/>
                  <a:pt x="625523" y="1550352"/>
                </a:cubicBezTo>
                <a:cubicBezTo>
                  <a:pt x="623681" y="1552362"/>
                  <a:pt x="622760" y="1555040"/>
                  <a:pt x="622760" y="1558389"/>
                </a:cubicBezTo>
                <a:cubicBezTo>
                  <a:pt x="622760" y="1561570"/>
                  <a:pt x="623681" y="1564166"/>
                  <a:pt x="625523" y="1566175"/>
                </a:cubicBezTo>
                <a:cubicBezTo>
                  <a:pt x="627699" y="1568518"/>
                  <a:pt x="630546" y="1569523"/>
                  <a:pt x="634062" y="1569188"/>
                </a:cubicBezTo>
                <a:lnTo>
                  <a:pt x="639838" y="1568937"/>
                </a:lnTo>
                <a:cubicBezTo>
                  <a:pt x="647373" y="1568770"/>
                  <a:pt x="652396" y="1568853"/>
                  <a:pt x="654907" y="1569188"/>
                </a:cubicBezTo>
                <a:cubicBezTo>
                  <a:pt x="658926" y="1570025"/>
                  <a:pt x="660935" y="1571867"/>
                  <a:pt x="660935" y="1574713"/>
                </a:cubicBezTo>
                <a:lnTo>
                  <a:pt x="660935" y="1627203"/>
                </a:lnTo>
                <a:cubicBezTo>
                  <a:pt x="660935" y="1639426"/>
                  <a:pt x="659763" y="1648467"/>
                  <a:pt x="657419" y="1654328"/>
                </a:cubicBezTo>
                <a:cubicBezTo>
                  <a:pt x="654572" y="1661527"/>
                  <a:pt x="649968" y="1665127"/>
                  <a:pt x="643606" y="1665127"/>
                </a:cubicBezTo>
                <a:cubicBezTo>
                  <a:pt x="641262" y="1665127"/>
                  <a:pt x="638918" y="1664792"/>
                  <a:pt x="636573" y="1664122"/>
                </a:cubicBezTo>
                <a:cubicBezTo>
                  <a:pt x="633727" y="1663453"/>
                  <a:pt x="630797" y="1662448"/>
                  <a:pt x="627783" y="1661108"/>
                </a:cubicBezTo>
                <a:cubicBezTo>
                  <a:pt x="627783" y="1655918"/>
                  <a:pt x="627951" y="1651816"/>
                  <a:pt x="628286" y="1648802"/>
                </a:cubicBezTo>
                <a:cubicBezTo>
                  <a:pt x="628620" y="1644449"/>
                  <a:pt x="629206" y="1639761"/>
                  <a:pt x="630044" y="1634738"/>
                </a:cubicBezTo>
                <a:cubicBezTo>
                  <a:pt x="630546" y="1631054"/>
                  <a:pt x="629625" y="1628124"/>
                  <a:pt x="627281" y="1625948"/>
                </a:cubicBezTo>
                <a:cubicBezTo>
                  <a:pt x="625104" y="1624106"/>
                  <a:pt x="622342" y="1623185"/>
                  <a:pt x="618993" y="1623185"/>
                </a:cubicBezTo>
                <a:cubicBezTo>
                  <a:pt x="615477" y="1623185"/>
                  <a:pt x="612463" y="1624106"/>
                  <a:pt x="609952" y="1625948"/>
                </a:cubicBezTo>
                <a:cubicBezTo>
                  <a:pt x="607273" y="1628124"/>
                  <a:pt x="606101" y="1631054"/>
                  <a:pt x="606436" y="1634738"/>
                </a:cubicBezTo>
                <a:cubicBezTo>
                  <a:pt x="607106" y="1642440"/>
                  <a:pt x="607357" y="1649220"/>
                  <a:pt x="607189" y="1655081"/>
                </a:cubicBezTo>
                <a:cubicBezTo>
                  <a:pt x="607022" y="1663787"/>
                  <a:pt x="606017" y="1671573"/>
                  <a:pt x="604175" y="1678437"/>
                </a:cubicBezTo>
                <a:cubicBezTo>
                  <a:pt x="608361" y="1680781"/>
                  <a:pt x="615645" y="1682874"/>
                  <a:pt x="626025" y="1684716"/>
                </a:cubicBezTo>
                <a:cubicBezTo>
                  <a:pt x="633895" y="1686056"/>
                  <a:pt x="639755" y="1686725"/>
                  <a:pt x="643606" y="1686725"/>
                </a:cubicBezTo>
                <a:cubicBezTo>
                  <a:pt x="653484" y="1686725"/>
                  <a:pt x="661353" y="1683461"/>
                  <a:pt x="667214" y="1676931"/>
                </a:cubicBezTo>
                <a:cubicBezTo>
                  <a:pt x="675418" y="1667889"/>
                  <a:pt x="679520" y="1652820"/>
                  <a:pt x="679520" y="1631724"/>
                </a:cubicBezTo>
                <a:lnTo>
                  <a:pt x="679520" y="1578229"/>
                </a:lnTo>
                <a:cubicBezTo>
                  <a:pt x="679520" y="1575048"/>
                  <a:pt x="680859" y="1572872"/>
                  <a:pt x="683538" y="1571699"/>
                </a:cubicBezTo>
                <a:cubicBezTo>
                  <a:pt x="685714" y="1570695"/>
                  <a:pt x="689314" y="1570193"/>
                  <a:pt x="694337" y="1570193"/>
                </a:cubicBezTo>
                <a:lnTo>
                  <a:pt x="714680" y="1570444"/>
                </a:lnTo>
                <a:cubicBezTo>
                  <a:pt x="717359" y="1570444"/>
                  <a:pt x="719285" y="1570946"/>
                  <a:pt x="720457" y="1571951"/>
                </a:cubicBezTo>
                <a:cubicBezTo>
                  <a:pt x="721461" y="1572956"/>
                  <a:pt x="721964" y="1574881"/>
                  <a:pt x="721964" y="1577727"/>
                </a:cubicBezTo>
                <a:lnTo>
                  <a:pt x="721964" y="1660355"/>
                </a:lnTo>
                <a:cubicBezTo>
                  <a:pt x="721964" y="1661025"/>
                  <a:pt x="720038" y="1661276"/>
                  <a:pt x="716187" y="1661108"/>
                </a:cubicBezTo>
                <a:cubicBezTo>
                  <a:pt x="712504" y="1660941"/>
                  <a:pt x="709323" y="1660522"/>
                  <a:pt x="706644" y="1659852"/>
                </a:cubicBezTo>
                <a:cubicBezTo>
                  <a:pt x="703630" y="1659350"/>
                  <a:pt x="701202" y="1660439"/>
                  <a:pt x="699360" y="1663117"/>
                </a:cubicBezTo>
                <a:cubicBezTo>
                  <a:pt x="697686" y="1665629"/>
                  <a:pt x="696933" y="1668643"/>
                  <a:pt x="697100" y="1672159"/>
                </a:cubicBezTo>
                <a:cubicBezTo>
                  <a:pt x="697100" y="1675675"/>
                  <a:pt x="698021" y="1678521"/>
                  <a:pt x="699863" y="1680698"/>
                </a:cubicBezTo>
                <a:cubicBezTo>
                  <a:pt x="702039" y="1683042"/>
                  <a:pt x="704969" y="1683795"/>
                  <a:pt x="708653" y="1682958"/>
                </a:cubicBezTo>
                <a:cubicBezTo>
                  <a:pt x="715350" y="1682456"/>
                  <a:pt x="724056" y="1682205"/>
                  <a:pt x="734772" y="1682205"/>
                </a:cubicBezTo>
                <a:cubicBezTo>
                  <a:pt x="745488" y="1682205"/>
                  <a:pt x="752771" y="1682456"/>
                  <a:pt x="756622" y="1682958"/>
                </a:cubicBezTo>
                <a:cubicBezTo>
                  <a:pt x="760975" y="1683126"/>
                  <a:pt x="764408" y="1681954"/>
                  <a:pt x="766919" y="1679442"/>
                </a:cubicBezTo>
                <a:cubicBezTo>
                  <a:pt x="768928" y="1677098"/>
                  <a:pt x="769765" y="1674168"/>
                  <a:pt x="769431" y="1670652"/>
                </a:cubicBezTo>
                <a:cubicBezTo>
                  <a:pt x="769263" y="1667136"/>
                  <a:pt x="768007" y="1664290"/>
                  <a:pt x="765663" y="1662113"/>
                </a:cubicBezTo>
                <a:cubicBezTo>
                  <a:pt x="763319" y="1659602"/>
                  <a:pt x="760389" y="1658681"/>
                  <a:pt x="756873" y="1659350"/>
                </a:cubicBezTo>
                <a:cubicBezTo>
                  <a:pt x="753859" y="1660020"/>
                  <a:pt x="751181" y="1660522"/>
                  <a:pt x="748836" y="1660857"/>
                </a:cubicBezTo>
                <a:cubicBezTo>
                  <a:pt x="746325" y="1661025"/>
                  <a:pt x="745069" y="1660857"/>
                  <a:pt x="745069" y="1660355"/>
                </a:cubicBezTo>
                <a:lnTo>
                  <a:pt x="745069" y="1576974"/>
                </a:lnTo>
                <a:cubicBezTo>
                  <a:pt x="745069" y="1573960"/>
                  <a:pt x="745990" y="1571867"/>
                  <a:pt x="747832" y="1570695"/>
                </a:cubicBezTo>
                <a:cubicBezTo>
                  <a:pt x="750343" y="1569188"/>
                  <a:pt x="754529" y="1568686"/>
                  <a:pt x="760389" y="1569188"/>
                </a:cubicBezTo>
                <a:cubicBezTo>
                  <a:pt x="763570" y="1569356"/>
                  <a:pt x="766166" y="1568267"/>
                  <a:pt x="768175" y="1565923"/>
                </a:cubicBezTo>
                <a:cubicBezTo>
                  <a:pt x="770017" y="1563914"/>
                  <a:pt x="770937" y="1561319"/>
                  <a:pt x="770937" y="1558138"/>
                </a:cubicBezTo>
                <a:cubicBezTo>
                  <a:pt x="770937" y="1554956"/>
                  <a:pt x="770017" y="1552362"/>
                  <a:pt x="768175" y="1550352"/>
                </a:cubicBezTo>
                <a:cubicBezTo>
                  <a:pt x="766166" y="1548009"/>
                  <a:pt x="763570" y="1547087"/>
                  <a:pt x="760389" y="1547590"/>
                </a:cubicBezTo>
                <a:cubicBezTo>
                  <a:pt x="752855" y="1548259"/>
                  <a:pt x="743144" y="1548762"/>
                  <a:pt x="731256" y="1549097"/>
                </a:cubicBezTo>
                <a:cubicBezTo>
                  <a:pt x="722382" y="1549432"/>
                  <a:pt x="711332" y="1549599"/>
                  <a:pt x="698105" y="1549599"/>
                </a:cubicBezTo>
                <a:cubicBezTo>
                  <a:pt x="678348" y="1549599"/>
                  <a:pt x="665121" y="1549515"/>
                  <a:pt x="658423" y="1549347"/>
                </a:cubicBezTo>
                <a:cubicBezTo>
                  <a:pt x="648880" y="1549013"/>
                  <a:pt x="640759" y="1548427"/>
                  <a:pt x="634062" y="1547590"/>
                </a:cubicBezTo>
                <a:close/>
                <a:moveTo>
                  <a:pt x="3604630" y="1547527"/>
                </a:moveTo>
                <a:cubicBezTo>
                  <a:pt x="3602746" y="1547820"/>
                  <a:pt x="3601386" y="1548427"/>
                  <a:pt x="3600549" y="1549347"/>
                </a:cubicBezTo>
                <a:cubicBezTo>
                  <a:pt x="3599209" y="1550687"/>
                  <a:pt x="3598623" y="1553785"/>
                  <a:pt x="3598791" y="1558640"/>
                </a:cubicBezTo>
                <a:cubicBezTo>
                  <a:pt x="3598791" y="1564333"/>
                  <a:pt x="3598540" y="1570863"/>
                  <a:pt x="3598037" y="1578229"/>
                </a:cubicBezTo>
                <a:cubicBezTo>
                  <a:pt x="3597368" y="1587773"/>
                  <a:pt x="3596447" y="1596145"/>
                  <a:pt x="3595275" y="1603345"/>
                </a:cubicBezTo>
                <a:cubicBezTo>
                  <a:pt x="3594605" y="1606191"/>
                  <a:pt x="3595526" y="1608535"/>
                  <a:pt x="3598037" y="1610377"/>
                </a:cubicBezTo>
                <a:cubicBezTo>
                  <a:pt x="3600214" y="1611883"/>
                  <a:pt x="3603060" y="1612637"/>
                  <a:pt x="3606576" y="1612637"/>
                </a:cubicBezTo>
                <a:cubicBezTo>
                  <a:pt x="3609925" y="1612637"/>
                  <a:pt x="3612688" y="1611883"/>
                  <a:pt x="3614864" y="1610377"/>
                </a:cubicBezTo>
                <a:cubicBezTo>
                  <a:pt x="3617208" y="1608535"/>
                  <a:pt x="3618045" y="1606191"/>
                  <a:pt x="3617376" y="1603345"/>
                </a:cubicBezTo>
                <a:lnTo>
                  <a:pt x="3616873" y="1596061"/>
                </a:lnTo>
                <a:cubicBezTo>
                  <a:pt x="3616706" y="1593047"/>
                  <a:pt x="3616706" y="1590620"/>
                  <a:pt x="3616873" y="1588778"/>
                </a:cubicBezTo>
                <a:cubicBezTo>
                  <a:pt x="3616873" y="1585931"/>
                  <a:pt x="3617125" y="1582751"/>
                  <a:pt x="3617627" y="1579234"/>
                </a:cubicBezTo>
                <a:cubicBezTo>
                  <a:pt x="3618297" y="1574546"/>
                  <a:pt x="3619804" y="1571448"/>
                  <a:pt x="3622148" y="1569942"/>
                </a:cubicBezTo>
                <a:cubicBezTo>
                  <a:pt x="3624157" y="1568602"/>
                  <a:pt x="3628008" y="1567933"/>
                  <a:pt x="3633700" y="1567933"/>
                </a:cubicBezTo>
                <a:cubicBezTo>
                  <a:pt x="3638891" y="1567933"/>
                  <a:pt x="3642407" y="1568518"/>
                  <a:pt x="3644249" y="1569691"/>
                </a:cubicBezTo>
                <a:cubicBezTo>
                  <a:pt x="3646258" y="1571030"/>
                  <a:pt x="3647262" y="1573625"/>
                  <a:pt x="3647262" y="1577476"/>
                </a:cubicBezTo>
                <a:lnTo>
                  <a:pt x="3647262" y="1656839"/>
                </a:lnTo>
                <a:cubicBezTo>
                  <a:pt x="3647262" y="1660522"/>
                  <a:pt x="3644500" y="1662448"/>
                  <a:pt x="3638974" y="1662615"/>
                </a:cubicBezTo>
                <a:cubicBezTo>
                  <a:pt x="3635291" y="1662783"/>
                  <a:pt x="3630101" y="1662197"/>
                  <a:pt x="3623403" y="1660857"/>
                </a:cubicBezTo>
                <a:cubicBezTo>
                  <a:pt x="3620390" y="1660187"/>
                  <a:pt x="3618045" y="1661025"/>
                  <a:pt x="3616371" y="1663369"/>
                </a:cubicBezTo>
                <a:cubicBezTo>
                  <a:pt x="3614864" y="1665378"/>
                  <a:pt x="3614111" y="1667973"/>
                  <a:pt x="3614111" y="1671154"/>
                </a:cubicBezTo>
                <a:cubicBezTo>
                  <a:pt x="3614111" y="1674336"/>
                  <a:pt x="3614864" y="1676931"/>
                  <a:pt x="3616371" y="1678940"/>
                </a:cubicBezTo>
                <a:cubicBezTo>
                  <a:pt x="3618045" y="1681451"/>
                  <a:pt x="3620390" y="1682623"/>
                  <a:pt x="3623403" y="1682456"/>
                </a:cubicBezTo>
                <a:cubicBezTo>
                  <a:pt x="3632779" y="1681954"/>
                  <a:pt x="3644332" y="1681702"/>
                  <a:pt x="3658062" y="1681702"/>
                </a:cubicBezTo>
                <a:cubicBezTo>
                  <a:pt x="3671624" y="1681702"/>
                  <a:pt x="3683009" y="1681954"/>
                  <a:pt x="3692218" y="1682456"/>
                </a:cubicBezTo>
                <a:cubicBezTo>
                  <a:pt x="3695901" y="1682958"/>
                  <a:pt x="3698831" y="1682037"/>
                  <a:pt x="3701008" y="1679693"/>
                </a:cubicBezTo>
                <a:cubicBezTo>
                  <a:pt x="3703017" y="1677517"/>
                  <a:pt x="3704022" y="1674754"/>
                  <a:pt x="3704022" y="1671405"/>
                </a:cubicBezTo>
                <a:cubicBezTo>
                  <a:pt x="3704022" y="1668057"/>
                  <a:pt x="3703017" y="1665294"/>
                  <a:pt x="3701008" y="1663117"/>
                </a:cubicBezTo>
                <a:cubicBezTo>
                  <a:pt x="3698831" y="1660773"/>
                  <a:pt x="3695901" y="1660020"/>
                  <a:pt x="3692218" y="1660857"/>
                </a:cubicBezTo>
                <a:lnTo>
                  <a:pt x="3687948" y="1661360"/>
                </a:lnTo>
                <a:cubicBezTo>
                  <a:pt x="3681083" y="1662532"/>
                  <a:pt x="3676647" y="1662950"/>
                  <a:pt x="3674637" y="1662615"/>
                </a:cubicBezTo>
                <a:cubicBezTo>
                  <a:pt x="3671791" y="1662113"/>
                  <a:pt x="3670368" y="1660187"/>
                  <a:pt x="3670368" y="1656839"/>
                </a:cubicBezTo>
                <a:lnTo>
                  <a:pt x="3670368" y="1577476"/>
                </a:lnTo>
                <a:cubicBezTo>
                  <a:pt x="3670368" y="1573625"/>
                  <a:pt x="3671289" y="1571030"/>
                  <a:pt x="3673130" y="1569691"/>
                </a:cubicBezTo>
                <a:cubicBezTo>
                  <a:pt x="3674972" y="1568518"/>
                  <a:pt x="3678739" y="1567933"/>
                  <a:pt x="3684432" y="1567933"/>
                </a:cubicBezTo>
                <a:cubicBezTo>
                  <a:pt x="3689288" y="1567933"/>
                  <a:pt x="3692887" y="1568602"/>
                  <a:pt x="3695231" y="1569942"/>
                </a:cubicBezTo>
                <a:cubicBezTo>
                  <a:pt x="3697910" y="1571783"/>
                  <a:pt x="3699501" y="1574881"/>
                  <a:pt x="3700003" y="1579234"/>
                </a:cubicBezTo>
                <a:cubicBezTo>
                  <a:pt x="3700338" y="1583587"/>
                  <a:pt x="3700422" y="1587689"/>
                  <a:pt x="3700254" y="1591540"/>
                </a:cubicBezTo>
                <a:cubicBezTo>
                  <a:pt x="3700087" y="1594052"/>
                  <a:pt x="3699836" y="1597986"/>
                  <a:pt x="3699501" y="1603345"/>
                </a:cubicBezTo>
                <a:cubicBezTo>
                  <a:pt x="3698831" y="1606191"/>
                  <a:pt x="3699836" y="1608535"/>
                  <a:pt x="3702515" y="1610377"/>
                </a:cubicBezTo>
                <a:cubicBezTo>
                  <a:pt x="3704859" y="1611883"/>
                  <a:pt x="3707873" y="1612637"/>
                  <a:pt x="3711556" y="1612637"/>
                </a:cubicBezTo>
                <a:cubicBezTo>
                  <a:pt x="3715240" y="1612637"/>
                  <a:pt x="3718337" y="1611883"/>
                  <a:pt x="3720848" y="1610377"/>
                </a:cubicBezTo>
                <a:cubicBezTo>
                  <a:pt x="3723527" y="1608535"/>
                  <a:pt x="3724616" y="1606191"/>
                  <a:pt x="3724113" y="1603345"/>
                </a:cubicBezTo>
                <a:cubicBezTo>
                  <a:pt x="3722941" y="1595642"/>
                  <a:pt x="3722104" y="1588694"/>
                  <a:pt x="3721602" y="1582499"/>
                </a:cubicBezTo>
                <a:cubicBezTo>
                  <a:pt x="3721267" y="1575969"/>
                  <a:pt x="3721100" y="1568016"/>
                  <a:pt x="3721100" y="1558640"/>
                </a:cubicBezTo>
                <a:cubicBezTo>
                  <a:pt x="3721435" y="1553450"/>
                  <a:pt x="3720597" y="1550101"/>
                  <a:pt x="3718588" y="1548594"/>
                </a:cubicBezTo>
                <a:cubicBezTo>
                  <a:pt x="3716914" y="1547422"/>
                  <a:pt x="3713733" y="1547087"/>
                  <a:pt x="3709045" y="1547590"/>
                </a:cubicBezTo>
                <a:cubicBezTo>
                  <a:pt x="3692971" y="1548092"/>
                  <a:pt x="3675726" y="1548343"/>
                  <a:pt x="3657308" y="1548343"/>
                </a:cubicBezTo>
                <a:cubicBezTo>
                  <a:pt x="3638723" y="1548343"/>
                  <a:pt x="3623571" y="1548092"/>
                  <a:pt x="3611851" y="1547590"/>
                </a:cubicBezTo>
                <a:cubicBezTo>
                  <a:pt x="3608920" y="1547255"/>
                  <a:pt x="3606514" y="1547234"/>
                  <a:pt x="3604630" y="1547527"/>
                </a:cubicBezTo>
                <a:close/>
                <a:moveTo>
                  <a:pt x="991705" y="1547339"/>
                </a:moveTo>
                <a:cubicBezTo>
                  <a:pt x="988691" y="1546836"/>
                  <a:pt x="986347" y="1547841"/>
                  <a:pt x="984673" y="1550352"/>
                </a:cubicBezTo>
                <a:cubicBezTo>
                  <a:pt x="983334" y="1552529"/>
                  <a:pt x="982664" y="1555375"/>
                  <a:pt x="982664" y="1558892"/>
                </a:cubicBezTo>
                <a:cubicBezTo>
                  <a:pt x="982831" y="1562072"/>
                  <a:pt x="983584" y="1564835"/>
                  <a:pt x="984924" y="1567179"/>
                </a:cubicBezTo>
                <a:cubicBezTo>
                  <a:pt x="986263" y="1569523"/>
                  <a:pt x="988022" y="1570528"/>
                  <a:pt x="990198" y="1570193"/>
                </a:cubicBezTo>
                <a:lnTo>
                  <a:pt x="992961" y="1569942"/>
                </a:lnTo>
                <a:cubicBezTo>
                  <a:pt x="998486" y="1569439"/>
                  <a:pt x="1001751" y="1569356"/>
                  <a:pt x="1002756" y="1569691"/>
                </a:cubicBezTo>
                <a:cubicBezTo>
                  <a:pt x="1004263" y="1570193"/>
                  <a:pt x="1005016" y="1571951"/>
                  <a:pt x="1005016" y="1574964"/>
                </a:cubicBezTo>
                <a:lnTo>
                  <a:pt x="1005016" y="1614897"/>
                </a:lnTo>
                <a:cubicBezTo>
                  <a:pt x="1005016" y="1628124"/>
                  <a:pt x="1009202" y="1638170"/>
                  <a:pt x="1017574" y="1645035"/>
                </a:cubicBezTo>
                <a:cubicBezTo>
                  <a:pt x="1025275" y="1651230"/>
                  <a:pt x="1036158" y="1654328"/>
                  <a:pt x="1050222" y="1654328"/>
                </a:cubicBezTo>
                <a:cubicBezTo>
                  <a:pt x="1054910" y="1654328"/>
                  <a:pt x="1060268" y="1653156"/>
                  <a:pt x="1066296" y="1650811"/>
                </a:cubicBezTo>
                <a:cubicBezTo>
                  <a:pt x="1072658" y="1648132"/>
                  <a:pt x="1077011" y="1645202"/>
                  <a:pt x="1079355" y="1642021"/>
                </a:cubicBezTo>
                <a:lnTo>
                  <a:pt x="1079355" y="1657342"/>
                </a:lnTo>
                <a:cubicBezTo>
                  <a:pt x="1079355" y="1660020"/>
                  <a:pt x="1078518" y="1661527"/>
                  <a:pt x="1076844" y="1661862"/>
                </a:cubicBezTo>
                <a:cubicBezTo>
                  <a:pt x="1075672" y="1662197"/>
                  <a:pt x="1073328" y="1661945"/>
                  <a:pt x="1069812" y="1661108"/>
                </a:cubicBezTo>
                <a:lnTo>
                  <a:pt x="1067803" y="1660857"/>
                </a:lnTo>
                <a:cubicBezTo>
                  <a:pt x="1064286" y="1660355"/>
                  <a:pt x="1061524" y="1661276"/>
                  <a:pt x="1059514" y="1663620"/>
                </a:cubicBezTo>
                <a:cubicBezTo>
                  <a:pt x="1057840" y="1665629"/>
                  <a:pt x="1057003" y="1668308"/>
                  <a:pt x="1057003" y="1671656"/>
                </a:cubicBezTo>
                <a:cubicBezTo>
                  <a:pt x="1057003" y="1674838"/>
                  <a:pt x="1057840" y="1677517"/>
                  <a:pt x="1059514" y="1679693"/>
                </a:cubicBezTo>
                <a:cubicBezTo>
                  <a:pt x="1061524" y="1682037"/>
                  <a:pt x="1064286" y="1682958"/>
                  <a:pt x="1067803" y="1682456"/>
                </a:cubicBezTo>
                <a:cubicBezTo>
                  <a:pt x="1073663" y="1681786"/>
                  <a:pt x="1081030" y="1681451"/>
                  <a:pt x="1089904" y="1681451"/>
                </a:cubicBezTo>
                <a:cubicBezTo>
                  <a:pt x="1098108" y="1681451"/>
                  <a:pt x="1105726" y="1681786"/>
                  <a:pt x="1112758" y="1682456"/>
                </a:cubicBezTo>
                <a:cubicBezTo>
                  <a:pt x="1115437" y="1682456"/>
                  <a:pt x="1117614" y="1681284"/>
                  <a:pt x="1119288" y="1678940"/>
                </a:cubicBezTo>
                <a:cubicBezTo>
                  <a:pt x="1120795" y="1676763"/>
                  <a:pt x="1121465" y="1674168"/>
                  <a:pt x="1121297" y="1671154"/>
                </a:cubicBezTo>
                <a:cubicBezTo>
                  <a:pt x="1121297" y="1668141"/>
                  <a:pt x="1120543" y="1665629"/>
                  <a:pt x="1119037" y="1663620"/>
                </a:cubicBezTo>
                <a:cubicBezTo>
                  <a:pt x="1117362" y="1661276"/>
                  <a:pt x="1115269" y="1660355"/>
                  <a:pt x="1112758" y="1660857"/>
                </a:cubicBezTo>
                <a:lnTo>
                  <a:pt x="1108489" y="1661360"/>
                </a:lnTo>
                <a:cubicBezTo>
                  <a:pt x="1106145" y="1661862"/>
                  <a:pt x="1104554" y="1661945"/>
                  <a:pt x="1103717" y="1661611"/>
                </a:cubicBezTo>
                <a:cubicBezTo>
                  <a:pt x="1102880" y="1661108"/>
                  <a:pt x="1102461" y="1659685"/>
                  <a:pt x="1102461" y="1657342"/>
                </a:cubicBezTo>
                <a:lnTo>
                  <a:pt x="1102461" y="1573960"/>
                </a:lnTo>
                <a:cubicBezTo>
                  <a:pt x="1102461" y="1571448"/>
                  <a:pt x="1103298" y="1569942"/>
                  <a:pt x="1104972" y="1569439"/>
                </a:cubicBezTo>
                <a:cubicBezTo>
                  <a:pt x="1106145" y="1569105"/>
                  <a:pt x="1108154" y="1569021"/>
                  <a:pt x="1111000" y="1569188"/>
                </a:cubicBezTo>
                <a:lnTo>
                  <a:pt x="1112758" y="1569439"/>
                </a:lnTo>
                <a:cubicBezTo>
                  <a:pt x="1115102" y="1569942"/>
                  <a:pt x="1117028" y="1569021"/>
                  <a:pt x="1118534" y="1566677"/>
                </a:cubicBezTo>
                <a:cubicBezTo>
                  <a:pt x="1119874" y="1564500"/>
                  <a:pt x="1120543" y="1561821"/>
                  <a:pt x="1120543" y="1558640"/>
                </a:cubicBezTo>
                <a:cubicBezTo>
                  <a:pt x="1120543" y="1555291"/>
                  <a:pt x="1119874" y="1552529"/>
                  <a:pt x="1118534" y="1550352"/>
                </a:cubicBezTo>
                <a:cubicBezTo>
                  <a:pt x="1117028" y="1548009"/>
                  <a:pt x="1115102" y="1547171"/>
                  <a:pt x="1112758" y="1547841"/>
                </a:cubicBezTo>
                <a:cubicBezTo>
                  <a:pt x="1108572" y="1548510"/>
                  <a:pt x="1101121" y="1548846"/>
                  <a:pt x="1090406" y="1548846"/>
                </a:cubicBezTo>
                <a:cubicBezTo>
                  <a:pt x="1079858" y="1548846"/>
                  <a:pt x="1073328" y="1548510"/>
                  <a:pt x="1070816" y="1547841"/>
                </a:cubicBezTo>
                <a:cubicBezTo>
                  <a:pt x="1067970" y="1547339"/>
                  <a:pt x="1065626" y="1548176"/>
                  <a:pt x="1063784" y="1550352"/>
                </a:cubicBezTo>
                <a:cubicBezTo>
                  <a:pt x="1062277" y="1552362"/>
                  <a:pt x="1061524" y="1554956"/>
                  <a:pt x="1061524" y="1558138"/>
                </a:cubicBezTo>
                <a:cubicBezTo>
                  <a:pt x="1061524" y="1561319"/>
                  <a:pt x="1062277" y="1563998"/>
                  <a:pt x="1063784" y="1566175"/>
                </a:cubicBezTo>
                <a:cubicBezTo>
                  <a:pt x="1065459" y="1568518"/>
                  <a:pt x="1067803" y="1569607"/>
                  <a:pt x="1070816" y="1569439"/>
                </a:cubicBezTo>
                <a:lnTo>
                  <a:pt x="1072323" y="1569188"/>
                </a:lnTo>
                <a:cubicBezTo>
                  <a:pt x="1075002" y="1568853"/>
                  <a:pt x="1076760" y="1568853"/>
                  <a:pt x="1077598" y="1569188"/>
                </a:cubicBezTo>
                <a:cubicBezTo>
                  <a:pt x="1078769" y="1569858"/>
                  <a:pt x="1079355" y="1571448"/>
                  <a:pt x="1079355" y="1573960"/>
                </a:cubicBezTo>
                <a:lnTo>
                  <a:pt x="1079355" y="1617911"/>
                </a:lnTo>
                <a:cubicBezTo>
                  <a:pt x="1076676" y="1622097"/>
                  <a:pt x="1072742" y="1625529"/>
                  <a:pt x="1067551" y="1628208"/>
                </a:cubicBezTo>
                <a:cubicBezTo>
                  <a:pt x="1062361" y="1631054"/>
                  <a:pt x="1057087" y="1632477"/>
                  <a:pt x="1051729" y="1632477"/>
                </a:cubicBezTo>
                <a:cubicBezTo>
                  <a:pt x="1042856" y="1632477"/>
                  <a:pt x="1036744" y="1631138"/>
                  <a:pt x="1033396" y="1628459"/>
                </a:cubicBezTo>
                <a:cubicBezTo>
                  <a:pt x="1029880" y="1625445"/>
                  <a:pt x="1028122" y="1620004"/>
                  <a:pt x="1028122" y="1612135"/>
                </a:cubicBezTo>
                <a:lnTo>
                  <a:pt x="1028122" y="1575216"/>
                </a:lnTo>
                <a:cubicBezTo>
                  <a:pt x="1028122" y="1572369"/>
                  <a:pt x="1028791" y="1570611"/>
                  <a:pt x="1030131" y="1569942"/>
                </a:cubicBezTo>
                <a:cubicBezTo>
                  <a:pt x="1030968" y="1569607"/>
                  <a:pt x="1032642" y="1569607"/>
                  <a:pt x="1035154" y="1569942"/>
                </a:cubicBezTo>
                <a:lnTo>
                  <a:pt x="1037665" y="1570193"/>
                </a:lnTo>
                <a:cubicBezTo>
                  <a:pt x="1040679" y="1570528"/>
                  <a:pt x="1043023" y="1569439"/>
                  <a:pt x="1044697" y="1566928"/>
                </a:cubicBezTo>
                <a:cubicBezTo>
                  <a:pt x="1046372" y="1564751"/>
                  <a:pt x="1047125" y="1561989"/>
                  <a:pt x="1046958" y="1558640"/>
                </a:cubicBezTo>
                <a:cubicBezTo>
                  <a:pt x="1046790" y="1555291"/>
                  <a:pt x="1045869" y="1552529"/>
                  <a:pt x="1044195" y="1550352"/>
                </a:cubicBezTo>
                <a:cubicBezTo>
                  <a:pt x="1042353" y="1548009"/>
                  <a:pt x="1040093" y="1547171"/>
                  <a:pt x="1037414" y="1547841"/>
                </a:cubicBezTo>
                <a:cubicBezTo>
                  <a:pt x="1030215" y="1548343"/>
                  <a:pt x="1022513" y="1548510"/>
                  <a:pt x="1014309" y="1548343"/>
                </a:cubicBezTo>
                <a:cubicBezTo>
                  <a:pt x="1006942" y="1548343"/>
                  <a:pt x="999407" y="1548009"/>
                  <a:pt x="991705" y="1547339"/>
                </a:cubicBezTo>
                <a:close/>
                <a:moveTo>
                  <a:pt x="3821745" y="1543571"/>
                </a:moveTo>
                <a:cubicBezTo>
                  <a:pt x="3810862" y="1543571"/>
                  <a:pt x="3800899" y="1544827"/>
                  <a:pt x="3791858" y="1547339"/>
                </a:cubicBezTo>
                <a:cubicBezTo>
                  <a:pt x="3781980" y="1550185"/>
                  <a:pt x="3773357" y="1554454"/>
                  <a:pt x="3765990" y="1560147"/>
                </a:cubicBezTo>
                <a:cubicBezTo>
                  <a:pt x="3763144" y="1562157"/>
                  <a:pt x="3761553" y="1564835"/>
                  <a:pt x="3761218" y="1568184"/>
                </a:cubicBezTo>
                <a:cubicBezTo>
                  <a:pt x="3760883" y="1571030"/>
                  <a:pt x="3761553" y="1573793"/>
                  <a:pt x="3763227" y="1576472"/>
                </a:cubicBezTo>
                <a:cubicBezTo>
                  <a:pt x="3764734" y="1578983"/>
                  <a:pt x="3766827" y="1580574"/>
                  <a:pt x="3769506" y="1581243"/>
                </a:cubicBezTo>
                <a:cubicBezTo>
                  <a:pt x="3772352" y="1581913"/>
                  <a:pt x="3775199" y="1581159"/>
                  <a:pt x="3778045" y="1578983"/>
                </a:cubicBezTo>
                <a:cubicBezTo>
                  <a:pt x="3784073" y="1574295"/>
                  <a:pt x="3790937" y="1570779"/>
                  <a:pt x="3798639" y="1568435"/>
                </a:cubicBezTo>
                <a:cubicBezTo>
                  <a:pt x="3805839" y="1566258"/>
                  <a:pt x="3813540" y="1565170"/>
                  <a:pt x="3821745" y="1565170"/>
                </a:cubicBezTo>
                <a:cubicBezTo>
                  <a:pt x="3830451" y="1565170"/>
                  <a:pt x="3837567" y="1568267"/>
                  <a:pt x="3843092" y="1574462"/>
                </a:cubicBezTo>
                <a:cubicBezTo>
                  <a:pt x="3848115" y="1579987"/>
                  <a:pt x="3850627" y="1586434"/>
                  <a:pt x="3850627" y="1593801"/>
                </a:cubicBezTo>
                <a:cubicBezTo>
                  <a:pt x="3846441" y="1592964"/>
                  <a:pt x="3840664" y="1592378"/>
                  <a:pt x="3833297" y="1592043"/>
                </a:cubicBezTo>
                <a:cubicBezTo>
                  <a:pt x="3826935" y="1591708"/>
                  <a:pt x="3821661" y="1591540"/>
                  <a:pt x="3817475" y="1591540"/>
                </a:cubicBezTo>
                <a:cubicBezTo>
                  <a:pt x="3799058" y="1591540"/>
                  <a:pt x="3784491" y="1595642"/>
                  <a:pt x="3773776" y="1603846"/>
                </a:cubicBezTo>
                <a:cubicBezTo>
                  <a:pt x="3762558" y="1612553"/>
                  <a:pt x="3756949" y="1624775"/>
                  <a:pt x="3756949" y="1640514"/>
                </a:cubicBezTo>
                <a:cubicBezTo>
                  <a:pt x="3756949" y="1654914"/>
                  <a:pt x="3761051" y="1666131"/>
                  <a:pt x="3769255" y="1674168"/>
                </a:cubicBezTo>
                <a:cubicBezTo>
                  <a:pt x="3777626" y="1682540"/>
                  <a:pt x="3789598" y="1686725"/>
                  <a:pt x="3805169" y="1686725"/>
                </a:cubicBezTo>
                <a:cubicBezTo>
                  <a:pt x="3815047" y="1686725"/>
                  <a:pt x="3823754" y="1685637"/>
                  <a:pt x="3831288" y="1683461"/>
                </a:cubicBezTo>
                <a:cubicBezTo>
                  <a:pt x="3837986" y="1681619"/>
                  <a:pt x="3843176" y="1679107"/>
                  <a:pt x="3846859" y="1675926"/>
                </a:cubicBezTo>
                <a:lnTo>
                  <a:pt x="3846859" y="1676177"/>
                </a:lnTo>
                <a:lnTo>
                  <a:pt x="3849622" y="1672912"/>
                </a:lnTo>
                <a:lnTo>
                  <a:pt x="3851129" y="1676428"/>
                </a:lnTo>
                <a:cubicBezTo>
                  <a:pt x="3851799" y="1678605"/>
                  <a:pt x="3852468" y="1680028"/>
                  <a:pt x="3853138" y="1680698"/>
                </a:cubicBezTo>
                <a:cubicBezTo>
                  <a:pt x="3854310" y="1682037"/>
                  <a:pt x="3856068" y="1682707"/>
                  <a:pt x="3858412" y="1682707"/>
                </a:cubicBezTo>
                <a:cubicBezTo>
                  <a:pt x="3865109" y="1682372"/>
                  <a:pt x="3870970" y="1682121"/>
                  <a:pt x="3875993" y="1681954"/>
                </a:cubicBezTo>
                <a:cubicBezTo>
                  <a:pt x="3883025" y="1681954"/>
                  <a:pt x="3888968" y="1682205"/>
                  <a:pt x="3893824" y="1682707"/>
                </a:cubicBezTo>
                <a:cubicBezTo>
                  <a:pt x="3896168" y="1683042"/>
                  <a:pt x="3898093" y="1682121"/>
                  <a:pt x="3899600" y="1679944"/>
                </a:cubicBezTo>
                <a:cubicBezTo>
                  <a:pt x="3900772" y="1677768"/>
                  <a:pt x="3901358" y="1675089"/>
                  <a:pt x="3901358" y="1671907"/>
                </a:cubicBezTo>
                <a:cubicBezTo>
                  <a:pt x="3901358" y="1668726"/>
                  <a:pt x="3900772" y="1666047"/>
                  <a:pt x="3899600" y="1663871"/>
                </a:cubicBezTo>
                <a:cubicBezTo>
                  <a:pt x="3898093" y="1661527"/>
                  <a:pt x="3896168" y="1660522"/>
                  <a:pt x="3893824" y="1660857"/>
                </a:cubicBezTo>
                <a:lnTo>
                  <a:pt x="3893071" y="1660857"/>
                </a:lnTo>
                <a:cubicBezTo>
                  <a:pt x="3886373" y="1661862"/>
                  <a:pt x="3881852" y="1662113"/>
                  <a:pt x="3879509" y="1661611"/>
                </a:cubicBezTo>
                <a:cubicBezTo>
                  <a:pt x="3875658" y="1661108"/>
                  <a:pt x="3873732" y="1659099"/>
                  <a:pt x="3873732" y="1655583"/>
                </a:cubicBezTo>
                <a:lnTo>
                  <a:pt x="3873732" y="1588276"/>
                </a:lnTo>
                <a:cubicBezTo>
                  <a:pt x="3873732" y="1572537"/>
                  <a:pt x="3867621" y="1560649"/>
                  <a:pt x="3855398" y="1552612"/>
                </a:cubicBezTo>
                <a:cubicBezTo>
                  <a:pt x="3845855" y="1546585"/>
                  <a:pt x="3834637" y="1543571"/>
                  <a:pt x="3821745" y="1543571"/>
                </a:cubicBezTo>
                <a:close/>
                <a:moveTo>
                  <a:pt x="3335216" y="1543571"/>
                </a:moveTo>
                <a:cubicBezTo>
                  <a:pt x="3314790" y="1543571"/>
                  <a:pt x="3298716" y="1550938"/>
                  <a:pt x="3286996" y="1565672"/>
                </a:cubicBezTo>
                <a:cubicBezTo>
                  <a:pt x="3276448" y="1579067"/>
                  <a:pt x="3271174" y="1595642"/>
                  <a:pt x="3271174" y="1615399"/>
                </a:cubicBezTo>
                <a:cubicBezTo>
                  <a:pt x="3271174" y="1634822"/>
                  <a:pt x="3276448" y="1651230"/>
                  <a:pt x="3286996" y="1664625"/>
                </a:cubicBezTo>
                <a:cubicBezTo>
                  <a:pt x="3298716" y="1679358"/>
                  <a:pt x="3314790" y="1686725"/>
                  <a:pt x="3335216" y="1686725"/>
                </a:cubicBezTo>
                <a:cubicBezTo>
                  <a:pt x="3349280" y="1686725"/>
                  <a:pt x="3360666" y="1685302"/>
                  <a:pt x="3369372" y="1682456"/>
                </a:cubicBezTo>
                <a:cubicBezTo>
                  <a:pt x="3378916" y="1679275"/>
                  <a:pt x="3387790" y="1673665"/>
                  <a:pt x="3395994" y="1665629"/>
                </a:cubicBezTo>
                <a:cubicBezTo>
                  <a:pt x="3398673" y="1662783"/>
                  <a:pt x="3399929" y="1659769"/>
                  <a:pt x="3399761" y="1656588"/>
                </a:cubicBezTo>
                <a:cubicBezTo>
                  <a:pt x="3399594" y="1653908"/>
                  <a:pt x="3398338" y="1651481"/>
                  <a:pt x="3395994" y="1649304"/>
                </a:cubicBezTo>
                <a:cubicBezTo>
                  <a:pt x="3393817" y="1647295"/>
                  <a:pt x="3391306" y="1646207"/>
                  <a:pt x="3388459" y="1646039"/>
                </a:cubicBezTo>
                <a:cubicBezTo>
                  <a:pt x="3385278" y="1645872"/>
                  <a:pt x="3382516" y="1647044"/>
                  <a:pt x="3380172" y="1649555"/>
                </a:cubicBezTo>
                <a:cubicBezTo>
                  <a:pt x="3373977" y="1655583"/>
                  <a:pt x="3368117" y="1659602"/>
                  <a:pt x="3362591" y="1661611"/>
                </a:cubicBezTo>
                <a:cubicBezTo>
                  <a:pt x="3356396" y="1663955"/>
                  <a:pt x="3347271" y="1665127"/>
                  <a:pt x="3335216" y="1665127"/>
                </a:cubicBezTo>
                <a:cubicBezTo>
                  <a:pt x="3323663" y="1665127"/>
                  <a:pt x="3314287" y="1660857"/>
                  <a:pt x="3307088" y="1652318"/>
                </a:cubicBezTo>
                <a:cubicBezTo>
                  <a:pt x="3300893" y="1644784"/>
                  <a:pt x="3297042" y="1635156"/>
                  <a:pt x="3295535" y="1623436"/>
                </a:cubicBezTo>
                <a:cubicBezTo>
                  <a:pt x="3302400" y="1622766"/>
                  <a:pt x="3317468" y="1622515"/>
                  <a:pt x="3340741" y="1622682"/>
                </a:cubicBezTo>
                <a:cubicBezTo>
                  <a:pt x="3355475" y="1622682"/>
                  <a:pt x="3374898" y="1622934"/>
                  <a:pt x="3399008" y="1623436"/>
                </a:cubicBezTo>
                <a:lnTo>
                  <a:pt x="3399510" y="1615399"/>
                </a:lnTo>
                <a:cubicBezTo>
                  <a:pt x="3399510" y="1595642"/>
                  <a:pt x="3394152" y="1579067"/>
                  <a:pt x="3383437" y="1565672"/>
                </a:cubicBezTo>
                <a:cubicBezTo>
                  <a:pt x="3371716" y="1550938"/>
                  <a:pt x="3355643" y="1543571"/>
                  <a:pt x="3335216" y="1543571"/>
                </a:cubicBezTo>
                <a:close/>
                <a:moveTo>
                  <a:pt x="3172538" y="1543571"/>
                </a:moveTo>
                <a:cubicBezTo>
                  <a:pt x="3152111" y="1543571"/>
                  <a:pt x="3136121" y="1550938"/>
                  <a:pt x="3124569" y="1565672"/>
                </a:cubicBezTo>
                <a:cubicBezTo>
                  <a:pt x="3114355" y="1578900"/>
                  <a:pt x="3109249" y="1595475"/>
                  <a:pt x="3109249" y="1615399"/>
                </a:cubicBezTo>
                <a:cubicBezTo>
                  <a:pt x="3109249" y="1634989"/>
                  <a:pt x="3114355" y="1651397"/>
                  <a:pt x="3124569" y="1664625"/>
                </a:cubicBezTo>
                <a:cubicBezTo>
                  <a:pt x="3136121" y="1679358"/>
                  <a:pt x="3152111" y="1686725"/>
                  <a:pt x="3172538" y="1686725"/>
                </a:cubicBezTo>
                <a:cubicBezTo>
                  <a:pt x="3192797" y="1686725"/>
                  <a:pt x="3208703" y="1679358"/>
                  <a:pt x="3220256" y="1664625"/>
                </a:cubicBezTo>
                <a:cubicBezTo>
                  <a:pt x="3230637" y="1651397"/>
                  <a:pt x="3235827" y="1634989"/>
                  <a:pt x="3235827" y="1615399"/>
                </a:cubicBezTo>
                <a:cubicBezTo>
                  <a:pt x="3235827" y="1595475"/>
                  <a:pt x="3230637" y="1578900"/>
                  <a:pt x="3220256" y="1565672"/>
                </a:cubicBezTo>
                <a:cubicBezTo>
                  <a:pt x="3208703" y="1550938"/>
                  <a:pt x="3192797" y="1543571"/>
                  <a:pt x="3172538" y="1543571"/>
                </a:cubicBezTo>
                <a:close/>
                <a:moveTo>
                  <a:pt x="3026184" y="1543571"/>
                </a:moveTo>
                <a:cubicBezTo>
                  <a:pt x="3020156" y="1543571"/>
                  <a:pt x="3014296" y="1544325"/>
                  <a:pt x="3008604" y="1545832"/>
                </a:cubicBezTo>
                <a:cubicBezTo>
                  <a:pt x="3005422" y="1546836"/>
                  <a:pt x="3001488" y="1548259"/>
                  <a:pt x="2996800" y="1550101"/>
                </a:cubicBezTo>
                <a:cubicBezTo>
                  <a:pt x="2993451" y="1551608"/>
                  <a:pt x="2991358" y="1552362"/>
                  <a:pt x="2990521" y="1552362"/>
                </a:cubicBezTo>
                <a:cubicBezTo>
                  <a:pt x="2989182" y="1552194"/>
                  <a:pt x="2988679" y="1550854"/>
                  <a:pt x="2989014" y="1548343"/>
                </a:cubicBezTo>
                <a:cubicBezTo>
                  <a:pt x="2981480" y="1548846"/>
                  <a:pt x="2974950" y="1549097"/>
                  <a:pt x="2969425" y="1549097"/>
                </a:cubicBezTo>
                <a:cubicBezTo>
                  <a:pt x="2963732" y="1549097"/>
                  <a:pt x="2957621" y="1548846"/>
                  <a:pt x="2951091" y="1548343"/>
                </a:cubicBezTo>
                <a:cubicBezTo>
                  <a:pt x="2948244" y="1548009"/>
                  <a:pt x="2945984" y="1549097"/>
                  <a:pt x="2944310" y="1551608"/>
                </a:cubicBezTo>
                <a:cubicBezTo>
                  <a:pt x="2942803" y="1553952"/>
                  <a:pt x="2942050" y="1556715"/>
                  <a:pt x="2942050" y="1559896"/>
                </a:cubicBezTo>
                <a:cubicBezTo>
                  <a:pt x="2942050" y="1563077"/>
                  <a:pt x="2942803" y="1565672"/>
                  <a:pt x="2944310" y="1567682"/>
                </a:cubicBezTo>
                <a:cubicBezTo>
                  <a:pt x="2945984" y="1569858"/>
                  <a:pt x="2948244" y="1570695"/>
                  <a:pt x="2951091" y="1570193"/>
                </a:cubicBezTo>
                <a:cubicBezTo>
                  <a:pt x="2956616" y="1570193"/>
                  <a:pt x="2960216" y="1570360"/>
                  <a:pt x="2961890" y="1570695"/>
                </a:cubicBezTo>
                <a:cubicBezTo>
                  <a:pt x="2964234" y="1571365"/>
                  <a:pt x="2965406" y="1572956"/>
                  <a:pt x="2965406" y="1575467"/>
                </a:cubicBezTo>
                <a:lnTo>
                  <a:pt x="2965406" y="1690995"/>
                </a:lnTo>
                <a:cubicBezTo>
                  <a:pt x="2965406" y="1694009"/>
                  <a:pt x="2964151" y="1695850"/>
                  <a:pt x="2961639" y="1696521"/>
                </a:cubicBezTo>
                <a:cubicBezTo>
                  <a:pt x="2959797" y="1697190"/>
                  <a:pt x="2956281" y="1697273"/>
                  <a:pt x="2951091" y="1696771"/>
                </a:cubicBezTo>
                <a:cubicBezTo>
                  <a:pt x="2948244" y="1696102"/>
                  <a:pt x="2945984" y="1696938"/>
                  <a:pt x="2944310" y="1699283"/>
                </a:cubicBezTo>
                <a:cubicBezTo>
                  <a:pt x="2942803" y="1701292"/>
                  <a:pt x="2942050" y="1703887"/>
                  <a:pt x="2942050" y="1707068"/>
                </a:cubicBezTo>
                <a:cubicBezTo>
                  <a:pt x="2942050" y="1710249"/>
                  <a:pt x="2942803" y="1712929"/>
                  <a:pt x="2944310" y="1715105"/>
                </a:cubicBezTo>
                <a:cubicBezTo>
                  <a:pt x="2945984" y="1717449"/>
                  <a:pt x="2948244" y="1718370"/>
                  <a:pt x="2951091" y="1717868"/>
                </a:cubicBezTo>
                <a:cubicBezTo>
                  <a:pt x="2962476" y="1717365"/>
                  <a:pt x="2974782" y="1717115"/>
                  <a:pt x="2988010" y="1717115"/>
                </a:cubicBezTo>
                <a:cubicBezTo>
                  <a:pt x="3001237" y="1716947"/>
                  <a:pt x="3010780" y="1717198"/>
                  <a:pt x="3016640" y="1717868"/>
                </a:cubicBezTo>
                <a:cubicBezTo>
                  <a:pt x="3019487" y="1718202"/>
                  <a:pt x="3021747" y="1717198"/>
                  <a:pt x="3023421" y="1714854"/>
                </a:cubicBezTo>
                <a:cubicBezTo>
                  <a:pt x="3024928" y="1712677"/>
                  <a:pt x="3025682" y="1709914"/>
                  <a:pt x="3025682" y="1706566"/>
                </a:cubicBezTo>
                <a:cubicBezTo>
                  <a:pt x="3025682" y="1703385"/>
                  <a:pt x="3024928" y="1700789"/>
                  <a:pt x="3023421" y="1698781"/>
                </a:cubicBezTo>
                <a:cubicBezTo>
                  <a:pt x="3021747" y="1696436"/>
                  <a:pt x="3019487" y="1695599"/>
                  <a:pt x="3016640" y="1696269"/>
                </a:cubicBezTo>
                <a:cubicBezTo>
                  <a:pt x="3008604" y="1697106"/>
                  <a:pt x="3002409" y="1697357"/>
                  <a:pt x="2998055" y="1697022"/>
                </a:cubicBezTo>
                <a:cubicBezTo>
                  <a:pt x="2991693" y="1696687"/>
                  <a:pt x="2988512" y="1695097"/>
                  <a:pt x="2988512" y="1692251"/>
                </a:cubicBezTo>
                <a:lnTo>
                  <a:pt x="2988512" y="1668141"/>
                </a:lnTo>
                <a:cubicBezTo>
                  <a:pt x="2992865" y="1672326"/>
                  <a:pt x="2998641" y="1675591"/>
                  <a:pt x="3005841" y="1677935"/>
                </a:cubicBezTo>
                <a:cubicBezTo>
                  <a:pt x="3012371" y="1680279"/>
                  <a:pt x="3019152" y="1681451"/>
                  <a:pt x="3026184" y="1681451"/>
                </a:cubicBezTo>
                <a:cubicBezTo>
                  <a:pt x="3045271" y="1681451"/>
                  <a:pt x="3060340" y="1674503"/>
                  <a:pt x="3071390" y="1660606"/>
                </a:cubicBezTo>
                <a:cubicBezTo>
                  <a:pt x="3081604" y="1647881"/>
                  <a:pt x="3086710" y="1631892"/>
                  <a:pt x="3086710" y="1612637"/>
                </a:cubicBezTo>
                <a:cubicBezTo>
                  <a:pt x="3086710" y="1593215"/>
                  <a:pt x="3081604" y="1577141"/>
                  <a:pt x="3071390" y="1564417"/>
                </a:cubicBezTo>
                <a:cubicBezTo>
                  <a:pt x="3060340" y="1550520"/>
                  <a:pt x="3045271" y="1543571"/>
                  <a:pt x="3026184" y="1543571"/>
                </a:cubicBezTo>
                <a:close/>
                <a:moveTo>
                  <a:pt x="506293" y="1543571"/>
                </a:moveTo>
                <a:cubicBezTo>
                  <a:pt x="485866" y="1543571"/>
                  <a:pt x="469793" y="1550938"/>
                  <a:pt x="458073" y="1565672"/>
                </a:cubicBezTo>
                <a:cubicBezTo>
                  <a:pt x="447524" y="1579067"/>
                  <a:pt x="442250" y="1595642"/>
                  <a:pt x="442250" y="1615399"/>
                </a:cubicBezTo>
                <a:cubicBezTo>
                  <a:pt x="442250" y="1634822"/>
                  <a:pt x="447524" y="1651230"/>
                  <a:pt x="458073" y="1664625"/>
                </a:cubicBezTo>
                <a:cubicBezTo>
                  <a:pt x="469793" y="1679358"/>
                  <a:pt x="485866" y="1686725"/>
                  <a:pt x="506293" y="1686725"/>
                </a:cubicBezTo>
                <a:cubicBezTo>
                  <a:pt x="520357" y="1686725"/>
                  <a:pt x="531743" y="1685302"/>
                  <a:pt x="540449" y="1682456"/>
                </a:cubicBezTo>
                <a:cubicBezTo>
                  <a:pt x="549993" y="1679275"/>
                  <a:pt x="558867" y="1673665"/>
                  <a:pt x="567071" y="1665629"/>
                </a:cubicBezTo>
                <a:cubicBezTo>
                  <a:pt x="569750" y="1662783"/>
                  <a:pt x="571005" y="1659769"/>
                  <a:pt x="570838" y="1656588"/>
                </a:cubicBezTo>
                <a:cubicBezTo>
                  <a:pt x="570670" y="1653908"/>
                  <a:pt x="569415" y="1651481"/>
                  <a:pt x="567071" y="1649304"/>
                </a:cubicBezTo>
                <a:cubicBezTo>
                  <a:pt x="564894" y="1647295"/>
                  <a:pt x="562383" y="1646207"/>
                  <a:pt x="559536" y="1646039"/>
                </a:cubicBezTo>
                <a:cubicBezTo>
                  <a:pt x="556355" y="1645872"/>
                  <a:pt x="553593" y="1647044"/>
                  <a:pt x="551249" y="1649555"/>
                </a:cubicBezTo>
                <a:cubicBezTo>
                  <a:pt x="545054" y="1655583"/>
                  <a:pt x="539193" y="1659602"/>
                  <a:pt x="533668" y="1661611"/>
                </a:cubicBezTo>
                <a:cubicBezTo>
                  <a:pt x="527473" y="1663955"/>
                  <a:pt x="518348" y="1665127"/>
                  <a:pt x="506293" y="1665127"/>
                </a:cubicBezTo>
                <a:cubicBezTo>
                  <a:pt x="494740" y="1665127"/>
                  <a:pt x="485364" y="1660857"/>
                  <a:pt x="478164" y="1652318"/>
                </a:cubicBezTo>
                <a:cubicBezTo>
                  <a:pt x="471969" y="1644784"/>
                  <a:pt x="468118" y="1635156"/>
                  <a:pt x="466611" y="1623436"/>
                </a:cubicBezTo>
                <a:cubicBezTo>
                  <a:pt x="473476" y="1622766"/>
                  <a:pt x="488545" y="1622515"/>
                  <a:pt x="511818" y="1622682"/>
                </a:cubicBezTo>
                <a:cubicBezTo>
                  <a:pt x="526552" y="1622682"/>
                  <a:pt x="545974" y="1622934"/>
                  <a:pt x="570085" y="1623436"/>
                </a:cubicBezTo>
                <a:lnTo>
                  <a:pt x="570587" y="1615399"/>
                </a:lnTo>
                <a:cubicBezTo>
                  <a:pt x="570587" y="1595642"/>
                  <a:pt x="565229" y="1579067"/>
                  <a:pt x="554513" y="1565672"/>
                </a:cubicBezTo>
                <a:cubicBezTo>
                  <a:pt x="542793" y="1550938"/>
                  <a:pt x="526720" y="1543571"/>
                  <a:pt x="506293" y="1543571"/>
                </a:cubicBezTo>
                <a:close/>
                <a:moveTo>
                  <a:pt x="1231160" y="1317129"/>
                </a:moveTo>
                <a:lnTo>
                  <a:pt x="1270088" y="1317129"/>
                </a:lnTo>
                <a:cubicBezTo>
                  <a:pt x="1277957" y="1317129"/>
                  <a:pt x="1284236" y="1318803"/>
                  <a:pt x="1288924" y="1322152"/>
                </a:cubicBezTo>
                <a:cubicBezTo>
                  <a:pt x="1293780" y="1325501"/>
                  <a:pt x="1296208" y="1330273"/>
                  <a:pt x="1296208" y="1336468"/>
                </a:cubicBezTo>
                <a:cubicBezTo>
                  <a:pt x="1296208" y="1342495"/>
                  <a:pt x="1293780" y="1347267"/>
                  <a:pt x="1288924" y="1350783"/>
                </a:cubicBezTo>
                <a:cubicBezTo>
                  <a:pt x="1284236" y="1354299"/>
                  <a:pt x="1277957" y="1356057"/>
                  <a:pt x="1270088" y="1356057"/>
                </a:cubicBezTo>
                <a:lnTo>
                  <a:pt x="1231160" y="1356057"/>
                </a:lnTo>
                <a:close/>
                <a:moveTo>
                  <a:pt x="3395343" y="1312106"/>
                </a:moveTo>
                <a:lnTo>
                  <a:pt x="3427992" y="1312106"/>
                </a:lnTo>
                <a:cubicBezTo>
                  <a:pt x="3438372" y="1312106"/>
                  <a:pt x="3446242" y="1313865"/>
                  <a:pt x="3451600" y="1317380"/>
                </a:cubicBezTo>
                <a:cubicBezTo>
                  <a:pt x="3456790" y="1320896"/>
                  <a:pt x="3459385" y="1326087"/>
                  <a:pt x="3459385" y="1332951"/>
                </a:cubicBezTo>
                <a:cubicBezTo>
                  <a:pt x="3459385" y="1341323"/>
                  <a:pt x="3456623" y="1347434"/>
                  <a:pt x="3451098" y="1351285"/>
                </a:cubicBezTo>
                <a:cubicBezTo>
                  <a:pt x="3446744" y="1354299"/>
                  <a:pt x="3440968" y="1355806"/>
                  <a:pt x="3433768" y="1355806"/>
                </a:cubicBezTo>
                <a:lnTo>
                  <a:pt x="3395343" y="1355806"/>
                </a:lnTo>
                <a:close/>
                <a:moveTo>
                  <a:pt x="999547" y="1312106"/>
                </a:moveTo>
                <a:lnTo>
                  <a:pt x="1023155" y="1312106"/>
                </a:lnTo>
                <a:cubicBezTo>
                  <a:pt x="1031024" y="1312106"/>
                  <a:pt x="1037219" y="1313865"/>
                  <a:pt x="1041740" y="1317380"/>
                </a:cubicBezTo>
                <a:cubicBezTo>
                  <a:pt x="1046428" y="1321064"/>
                  <a:pt x="1048771" y="1326254"/>
                  <a:pt x="1048771" y="1332951"/>
                </a:cubicBezTo>
                <a:cubicBezTo>
                  <a:pt x="1048771" y="1341658"/>
                  <a:pt x="1046930" y="1347769"/>
                  <a:pt x="1043246" y="1351285"/>
                </a:cubicBezTo>
                <a:cubicBezTo>
                  <a:pt x="1040233" y="1354299"/>
                  <a:pt x="1035461" y="1355806"/>
                  <a:pt x="1028931" y="1355806"/>
                </a:cubicBezTo>
                <a:lnTo>
                  <a:pt x="999547" y="1355806"/>
                </a:lnTo>
                <a:close/>
                <a:moveTo>
                  <a:pt x="1412926" y="1308339"/>
                </a:moveTo>
                <a:cubicBezTo>
                  <a:pt x="1415438" y="1308339"/>
                  <a:pt x="1419456" y="1308506"/>
                  <a:pt x="1424981" y="1308841"/>
                </a:cubicBezTo>
                <a:cubicBezTo>
                  <a:pt x="1430674" y="1309344"/>
                  <a:pt x="1435948" y="1309930"/>
                  <a:pt x="1440804" y="1310599"/>
                </a:cubicBezTo>
                <a:lnTo>
                  <a:pt x="1440804" y="1338477"/>
                </a:lnTo>
                <a:cubicBezTo>
                  <a:pt x="1436283" y="1344504"/>
                  <a:pt x="1430171" y="1349527"/>
                  <a:pt x="1422470" y="1353546"/>
                </a:cubicBezTo>
                <a:cubicBezTo>
                  <a:pt x="1413931" y="1358066"/>
                  <a:pt x="1404889" y="1360326"/>
                  <a:pt x="1395346" y="1360326"/>
                </a:cubicBezTo>
                <a:cubicBezTo>
                  <a:pt x="1387979" y="1360326"/>
                  <a:pt x="1382035" y="1357983"/>
                  <a:pt x="1377514" y="1353294"/>
                </a:cubicBezTo>
                <a:cubicBezTo>
                  <a:pt x="1373328" y="1348774"/>
                  <a:pt x="1371235" y="1342914"/>
                  <a:pt x="1371235" y="1335714"/>
                </a:cubicBezTo>
                <a:cubicBezTo>
                  <a:pt x="1371235" y="1328180"/>
                  <a:pt x="1374082" y="1322069"/>
                  <a:pt x="1379774" y="1317380"/>
                </a:cubicBezTo>
                <a:cubicBezTo>
                  <a:pt x="1387142" y="1311353"/>
                  <a:pt x="1398192" y="1308339"/>
                  <a:pt x="1412926" y="1308339"/>
                </a:cubicBezTo>
                <a:close/>
                <a:moveTo>
                  <a:pt x="1231160" y="1264640"/>
                </a:moveTo>
                <a:lnTo>
                  <a:pt x="1265065" y="1264640"/>
                </a:lnTo>
                <a:cubicBezTo>
                  <a:pt x="1271930" y="1264640"/>
                  <a:pt x="1277371" y="1266063"/>
                  <a:pt x="1281390" y="1268909"/>
                </a:cubicBezTo>
                <a:cubicBezTo>
                  <a:pt x="1285408" y="1271755"/>
                  <a:pt x="1287417" y="1275439"/>
                  <a:pt x="1287417" y="1279959"/>
                </a:cubicBezTo>
                <a:cubicBezTo>
                  <a:pt x="1287417" y="1284480"/>
                  <a:pt x="1285408" y="1288164"/>
                  <a:pt x="1281390" y="1291010"/>
                </a:cubicBezTo>
                <a:cubicBezTo>
                  <a:pt x="1277371" y="1294024"/>
                  <a:pt x="1271930" y="1295531"/>
                  <a:pt x="1265065" y="1295531"/>
                </a:cubicBezTo>
                <a:lnTo>
                  <a:pt x="1231160" y="1295531"/>
                </a:lnTo>
                <a:close/>
                <a:moveTo>
                  <a:pt x="1583874" y="1264137"/>
                </a:moveTo>
                <a:lnTo>
                  <a:pt x="1614514" y="1264137"/>
                </a:lnTo>
                <a:lnTo>
                  <a:pt x="1614514" y="1306079"/>
                </a:lnTo>
                <a:lnTo>
                  <a:pt x="1583874" y="1306079"/>
                </a:lnTo>
                <a:cubicBezTo>
                  <a:pt x="1575000" y="1306079"/>
                  <a:pt x="1568554" y="1304404"/>
                  <a:pt x="1564535" y="1301056"/>
                </a:cubicBezTo>
                <a:cubicBezTo>
                  <a:pt x="1560852" y="1297707"/>
                  <a:pt x="1559010" y="1292601"/>
                  <a:pt x="1559010" y="1285736"/>
                </a:cubicBezTo>
                <a:cubicBezTo>
                  <a:pt x="1559010" y="1278871"/>
                  <a:pt x="1560852" y="1273597"/>
                  <a:pt x="1564535" y="1269914"/>
                </a:cubicBezTo>
                <a:cubicBezTo>
                  <a:pt x="1568721" y="1266063"/>
                  <a:pt x="1575167" y="1264137"/>
                  <a:pt x="1583874" y="1264137"/>
                </a:cubicBezTo>
                <a:close/>
                <a:moveTo>
                  <a:pt x="2943938" y="1260370"/>
                </a:moveTo>
                <a:cubicBezTo>
                  <a:pt x="2956495" y="1260370"/>
                  <a:pt x="2966374" y="1265477"/>
                  <a:pt x="2973573" y="1275690"/>
                </a:cubicBezTo>
                <a:cubicBezTo>
                  <a:pt x="2979936" y="1284731"/>
                  <a:pt x="2983117" y="1296284"/>
                  <a:pt x="2983117" y="1310348"/>
                </a:cubicBezTo>
                <a:cubicBezTo>
                  <a:pt x="2983117" y="1324078"/>
                  <a:pt x="2979936" y="1335547"/>
                  <a:pt x="2973573" y="1344755"/>
                </a:cubicBezTo>
                <a:cubicBezTo>
                  <a:pt x="2966374" y="1355137"/>
                  <a:pt x="2956495" y="1360326"/>
                  <a:pt x="2943938" y="1360326"/>
                </a:cubicBezTo>
                <a:cubicBezTo>
                  <a:pt x="2931046" y="1360326"/>
                  <a:pt x="2921083" y="1355137"/>
                  <a:pt x="2914051" y="1344755"/>
                </a:cubicBezTo>
                <a:cubicBezTo>
                  <a:pt x="2907856" y="1335714"/>
                  <a:pt x="2904759" y="1324245"/>
                  <a:pt x="2904759" y="1310348"/>
                </a:cubicBezTo>
                <a:cubicBezTo>
                  <a:pt x="2904759" y="1296284"/>
                  <a:pt x="2907856" y="1284731"/>
                  <a:pt x="2914051" y="1275690"/>
                </a:cubicBezTo>
                <a:cubicBezTo>
                  <a:pt x="2921083" y="1265477"/>
                  <a:pt x="2931046" y="1260370"/>
                  <a:pt x="2943938" y="1260370"/>
                </a:cubicBezTo>
                <a:close/>
                <a:moveTo>
                  <a:pt x="2410538" y="1260370"/>
                </a:moveTo>
                <a:cubicBezTo>
                  <a:pt x="2423095" y="1260370"/>
                  <a:pt x="2432974" y="1265477"/>
                  <a:pt x="2440173" y="1275690"/>
                </a:cubicBezTo>
                <a:cubicBezTo>
                  <a:pt x="2446536" y="1284731"/>
                  <a:pt x="2449717" y="1296284"/>
                  <a:pt x="2449717" y="1310348"/>
                </a:cubicBezTo>
                <a:cubicBezTo>
                  <a:pt x="2449717" y="1324078"/>
                  <a:pt x="2446536" y="1335547"/>
                  <a:pt x="2440173" y="1344755"/>
                </a:cubicBezTo>
                <a:cubicBezTo>
                  <a:pt x="2432974" y="1355137"/>
                  <a:pt x="2423095" y="1360326"/>
                  <a:pt x="2410538" y="1360326"/>
                </a:cubicBezTo>
                <a:cubicBezTo>
                  <a:pt x="2397646" y="1360326"/>
                  <a:pt x="2387683" y="1355137"/>
                  <a:pt x="2380651" y="1344755"/>
                </a:cubicBezTo>
                <a:cubicBezTo>
                  <a:pt x="2374456" y="1335714"/>
                  <a:pt x="2371359" y="1324245"/>
                  <a:pt x="2371359" y="1310348"/>
                </a:cubicBezTo>
                <a:cubicBezTo>
                  <a:pt x="2371359" y="1296284"/>
                  <a:pt x="2374456" y="1284731"/>
                  <a:pt x="2380651" y="1275690"/>
                </a:cubicBezTo>
                <a:cubicBezTo>
                  <a:pt x="2387683" y="1265477"/>
                  <a:pt x="2397646" y="1260370"/>
                  <a:pt x="2410538" y="1260370"/>
                </a:cubicBezTo>
                <a:close/>
                <a:moveTo>
                  <a:pt x="3834153" y="1243040"/>
                </a:moveTo>
                <a:cubicBezTo>
                  <a:pt x="3831977" y="1242706"/>
                  <a:pt x="3830302" y="1243627"/>
                  <a:pt x="3829130" y="1245803"/>
                </a:cubicBezTo>
                <a:cubicBezTo>
                  <a:pt x="3828126" y="1247813"/>
                  <a:pt x="3827623" y="1250408"/>
                  <a:pt x="3827623" y="1253589"/>
                </a:cubicBezTo>
                <a:cubicBezTo>
                  <a:pt x="3827623" y="1256603"/>
                  <a:pt x="3828126" y="1259198"/>
                  <a:pt x="3829130" y="1261374"/>
                </a:cubicBezTo>
                <a:cubicBezTo>
                  <a:pt x="3830302" y="1263719"/>
                  <a:pt x="3831977" y="1264807"/>
                  <a:pt x="3834153" y="1264640"/>
                </a:cubicBezTo>
                <a:cubicBezTo>
                  <a:pt x="3839176" y="1263970"/>
                  <a:pt x="3843111" y="1263970"/>
                  <a:pt x="3845957" y="1264640"/>
                </a:cubicBezTo>
                <a:cubicBezTo>
                  <a:pt x="3849473" y="1265309"/>
                  <a:pt x="3851231" y="1266900"/>
                  <a:pt x="3851231" y="1269411"/>
                </a:cubicBezTo>
                <a:lnTo>
                  <a:pt x="3851231" y="1352792"/>
                </a:lnTo>
                <a:cubicBezTo>
                  <a:pt x="3851231" y="1354969"/>
                  <a:pt x="3849473" y="1356225"/>
                  <a:pt x="3845957" y="1356560"/>
                </a:cubicBezTo>
                <a:cubicBezTo>
                  <a:pt x="3843613" y="1356727"/>
                  <a:pt x="3839678" y="1356560"/>
                  <a:pt x="3834153" y="1356057"/>
                </a:cubicBezTo>
                <a:cubicBezTo>
                  <a:pt x="3832144" y="1355555"/>
                  <a:pt x="3830470" y="1356476"/>
                  <a:pt x="3829130" y="1358820"/>
                </a:cubicBezTo>
                <a:cubicBezTo>
                  <a:pt x="3828126" y="1360829"/>
                  <a:pt x="3827623" y="1363424"/>
                  <a:pt x="3827623" y="1366605"/>
                </a:cubicBezTo>
                <a:cubicBezTo>
                  <a:pt x="3827623" y="1369787"/>
                  <a:pt x="3828126" y="1372466"/>
                  <a:pt x="3829130" y="1374642"/>
                </a:cubicBezTo>
                <a:cubicBezTo>
                  <a:pt x="3830470" y="1376986"/>
                  <a:pt x="3832144" y="1377991"/>
                  <a:pt x="3834153" y="1377656"/>
                </a:cubicBezTo>
                <a:cubicBezTo>
                  <a:pt x="3846208" y="1376986"/>
                  <a:pt x="3855919" y="1376651"/>
                  <a:pt x="3863286" y="1376651"/>
                </a:cubicBezTo>
                <a:cubicBezTo>
                  <a:pt x="3871993" y="1376651"/>
                  <a:pt x="3880113" y="1376986"/>
                  <a:pt x="3887648" y="1377656"/>
                </a:cubicBezTo>
                <a:cubicBezTo>
                  <a:pt x="3889992" y="1377823"/>
                  <a:pt x="3891917" y="1376735"/>
                  <a:pt x="3893424" y="1374391"/>
                </a:cubicBezTo>
                <a:cubicBezTo>
                  <a:pt x="3894763" y="1372214"/>
                  <a:pt x="3895433" y="1369619"/>
                  <a:pt x="3895433" y="1366605"/>
                </a:cubicBezTo>
                <a:cubicBezTo>
                  <a:pt x="3895433" y="1363592"/>
                  <a:pt x="3894763" y="1361080"/>
                  <a:pt x="3893424" y="1359071"/>
                </a:cubicBezTo>
                <a:cubicBezTo>
                  <a:pt x="3891917" y="1356727"/>
                  <a:pt x="3889992" y="1355722"/>
                  <a:pt x="3887648" y="1356057"/>
                </a:cubicBezTo>
                <a:lnTo>
                  <a:pt x="3885136" y="1356057"/>
                </a:lnTo>
                <a:cubicBezTo>
                  <a:pt x="3880950" y="1356560"/>
                  <a:pt x="3878271" y="1356643"/>
                  <a:pt x="3877099" y="1356308"/>
                </a:cubicBezTo>
                <a:cubicBezTo>
                  <a:pt x="3875258" y="1355973"/>
                  <a:pt x="3874337" y="1354802"/>
                  <a:pt x="3874337" y="1352792"/>
                </a:cubicBezTo>
                <a:lnTo>
                  <a:pt x="3940640" y="1292015"/>
                </a:lnTo>
                <a:lnTo>
                  <a:pt x="3940640" y="1353797"/>
                </a:lnTo>
                <a:cubicBezTo>
                  <a:pt x="3940640" y="1355639"/>
                  <a:pt x="3939551" y="1356643"/>
                  <a:pt x="3937375" y="1356811"/>
                </a:cubicBezTo>
                <a:cubicBezTo>
                  <a:pt x="3936035" y="1356978"/>
                  <a:pt x="3933022" y="1356727"/>
                  <a:pt x="3928334" y="1356057"/>
                </a:cubicBezTo>
                <a:cubicBezTo>
                  <a:pt x="3925822" y="1355387"/>
                  <a:pt x="3923813" y="1356225"/>
                  <a:pt x="3922306" y="1358569"/>
                </a:cubicBezTo>
                <a:cubicBezTo>
                  <a:pt x="3920967" y="1360578"/>
                  <a:pt x="3920297" y="1363173"/>
                  <a:pt x="3920297" y="1366354"/>
                </a:cubicBezTo>
                <a:cubicBezTo>
                  <a:pt x="3920297" y="1369703"/>
                  <a:pt x="3920967" y="1372466"/>
                  <a:pt x="3922306" y="1374642"/>
                </a:cubicBezTo>
                <a:cubicBezTo>
                  <a:pt x="3923813" y="1376986"/>
                  <a:pt x="3925822" y="1377991"/>
                  <a:pt x="3928334" y="1377656"/>
                </a:cubicBezTo>
                <a:cubicBezTo>
                  <a:pt x="3936370" y="1376986"/>
                  <a:pt x="3944742" y="1376651"/>
                  <a:pt x="3953448" y="1376651"/>
                </a:cubicBezTo>
                <a:cubicBezTo>
                  <a:pt x="3962322" y="1376651"/>
                  <a:pt x="3971029" y="1376986"/>
                  <a:pt x="3979568" y="1377656"/>
                </a:cubicBezTo>
                <a:cubicBezTo>
                  <a:pt x="3981912" y="1378326"/>
                  <a:pt x="3983837" y="1377489"/>
                  <a:pt x="3985344" y="1375144"/>
                </a:cubicBezTo>
                <a:cubicBezTo>
                  <a:pt x="3986516" y="1373135"/>
                  <a:pt x="3987102" y="1370456"/>
                  <a:pt x="3987102" y="1367108"/>
                </a:cubicBezTo>
                <a:cubicBezTo>
                  <a:pt x="3987102" y="1363759"/>
                  <a:pt x="3986516" y="1360996"/>
                  <a:pt x="3985344" y="1358820"/>
                </a:cubicBezTo>
                <a:cubicBezTo>
                  <a:pt x="3983837" y="1356476"/>
                  <a:pt x="3981912" y="1355555"/>
                  <a:pt x="3979568" y="1356057"/>
                </a:cubicBezTo>
                <a:cubicBezTo>
                  <a:pt x="3974377" y="1356727"/>
                  <a:pt x="3970610" y="1356978"/>
                  <a:pt x="3968266" y="1356811"/>
                </a:cubicBezTo>
                <a:cubicBezTo>
                  <a:pt x="3965252" y="1356476"/>
                  <a:pt x="3963745" y="1355471"/>
                  <a:pt x="3963745" y="1353797"/>
                </a:cubicBezTo>
                <a:lnTo>
                  <a:pt x="3963745" y="1268407"/>
                </a:lnTo>
                <a:cubicBezTo>
                  <a:pt x="3963745" y="1266565"/>
                  <a:pt x="3965001" y="1265393"/>
                  <a:pt x="3967513" y="1264891"/>
                </a:cubicBezTo>
                <a:cubicBezTo>
                  <a:pt x="3969019" y="1264556"/>
                  <a:pt x="3972117" y="1264388"/>
                  <a:pt x="3976805" y="1264388"/>
                </a:cubicBezTo>
                <a:lnTo>
                  <a:pt x="3979568" y="1264640"/>
                </a:lnTo>
                <a:cubicBezTo>
                  <a:pt x="3981912" y="1264807"/>
                  <a:pt x="3983837" y="1263719"/>
                  <a:pt x="3985344" y="1261374"/>
                </a:cubicBezTo>
                <a:cubicBezTo>
                  <a:pt x="3986516" y="1259365"/>
                  <a:pt x="3987102" y="1256770"/>
                  <a:pt x="3987102" y="1253589"/>
                </a:cubicBezTo>
                <a:cubicBezTo>
                  <a:pt x="3987102" y="1250408"/>
                  <a:pt x="3986516" y="1247813"/>
                  <a:pt x="3985344" y="1245803"/>
                </a:cubicBezTo>
                <a:cubicBezTo>
                  <a:pt x="3983837" y="1243459"/>
                  <a:pt x="3981912" y="1242539"/>
                  <a:pt x="3979568" y="1243040"/>
                </a:cubicBezTo>
                <a:cubicBezTo>
                  <a:pt x="3968517" y="1243711"/>
                  <a:pt x="3959476" y="1244045"/>
                  <a:pt x="3952444" y="1244045"/>
                </a:cubicBezTo>
                <a:cubicBezTo>
                  <a:pt x="3945579" y="1244045"/>
                  <a:pt x="3937542" y="1243711"/>
                  <a:pt x="3928334" y="1243040"/>
                </a:cubicBezTo>
                <a:cubicBezTo>
                  <a:pt x="3925822" y="1242539"/>
                  <a:pt x="3923813" y="1243459"/>
                  <a:pt x="3922306" y="1245803"/>
                </a:cubicBezTo>
                <a:cubicBezTo>
                  <a:pt x="3920967" y="1247813"/>
                  <a:pt x="3920297" y="1250408"/>
                  <a:pt x="3920297" y="1253589"/>
                </a:cubicBezTo>
                <a:cubicBezTo>
                  <a:pt x="3920297" y="1256770"/>
                  <a:pt x="3920967" y="1259365"/>
                  <a:pt x="3922306" y="1261374"/>
                </a:cubicBezTo>
                <a:cubicBezTo>
                  <a:pt x="3923813" y="1263719"/>
                  <a:pt x="3925822" y="1264807"/>
                  <a:pt x="3928334" y="1264640"/>
                </a:cubicBezTo>
                <a:lnTo>
                  <a:pt x="3930594" y="1264388"/>
                </a:lnTo>
                <a:cubicBezTo>
                  <a:pt x="3934445" y="1264388"/>
                  <a:pt x="3936956" y="1264556"/>
                  <a:pt x="3938128" y="1264891"/>
                </a:cubicBezTo>
                <a:cubicBezTo>
                  <a:pt x="3939803" y="1265393"/>
                  <a:pt x="3940640" y="1266565"/>
                  <a:pt x="3940640" y="1268407"/>
                </a:cubicBezTo>
                <a:lnTo>
                  <a:pt x="3874337" y="1329185"/>
                </a:lnTo>
                <a:lnTo>
                  <a:pt x="3874337" y="1269411"/>
                </a:lnTo>
                <a:cubicBezTo>
                  <a:pt x="3874337" y="1267067"/>
                  <a:pt x="3875258" y="1265644"/>
                  <a:pt x="3877099" y="1265142"/>
                </a:cubicBezTo>
                <a:cubicBezTo>
                  <a:pt x="3878439" y="1264640"/>
                  <a:pt x="3881202" y="1264388"/>
                  <a:pt x="3885387" y="1264388"/>
                </a:cubicBezTo>
                <a:lnTo>
                  <a:pt x="3887648" y="1264640"/>
                </a:lnTo>
                <a:cubicBezTo>
                  <a:pt x="3889992" y="1264807"/>
                  <a:pt x="3891917" y="1263635"/>
                  <a:pt x="3893424" y="1261124"/>
                </a:cubicBezTo>
                <a:cubicBezTo>
                  <a:pt x="3894763" y="1258947"/>
                  <a:pt x="3895433" y="1256352"/>
                  <a:pt x="3895433" y="1253338"/>
                </a:cubicBezTo>
                <a:cubicBezTo>
                  <a:pt x="3895433" y="1250157"/>
                  <a:pt x="3894763" y="1247562"/>
                  <a:pt x="3893424" y="1245552"/>
                </a:cubicBezTo>
                <a:cubicBezTo>
                  <a:pt x="3891917" y="1243376"/>
                  <a:pt x="3889992" y="1242539"/>
                  <a:pt x="3887648" y="1243040"/>
                </a:cubicBezTo>
                <a:cubicBezTo>
                  <a:pt x="3881620" y="1243878"/>
                  <a:pt x="3873667" y="1244296"/>
                  <a:pt x="3863789" y="1244296"/>
                </a:cubicBezTo>
                <a:cubicBezTo>
                  <a:pt x="3854412" y="1244296"/>
                  <a:pt x="3844534" y="1243878"/>
                  <a:pt x="3834153" y="1243040"/>
                </a:cubicBezTo>
                <a:close/>
                <a:moveTo>
                  <a:pt x="1579856" y="1243040"/>
                </a:moveTo>
                <a:cubicBezTo>
                  <a:pt x="1561773" y="1243040"/>
                  <a:pt x="1549299" y="1248315"/>
                  <a:pt x="1542434" y="1258863"/>
                </a:cubicBezTo>
                <a:cubicBezTo>
                  <a:pt x="1537914" y="1265561"/>
                  <a:pt x="1535737" y="1274518"/>
                  <a:pt x="1535905" y="1285736"/>
                </a:cubicBezTo>
                <a:cubicBezTo>
                  <a:pt x="1535905" y="1295782"/>
                  <a:pt x="1538332" y="1303902"/>
                  <a:pt x="1543188" y="1310097"/>
                </a:cubicBezTo>
                <a:cubicBezTo>
                  <a:pt x="1548044" y="1316125"/>
                  <a:pt x="1554992" y="1319976"/>
                  <a:pt x="1564033" y="1321650"/>
                </a:cubicBezTo>
                <a:cubicBezTo>
                  <a:pt x="1555662" y="1324999"/>
                  <a:pt x="1549299" y="1329938"/>
                  <a:pt x="1544946" y="1336468"/>
                </a:cubicBezTo>
                <a:cubicBezTo>
                  <a:pt x="1541765" y="1340988"/>
                  <a:pt x="1539505" y="1346681"/>
                  <a:pt x="1538165" y="1353546"/>
                </a:cubicBezTo>
                <a:cubicBezTo>
                  <a:pt x="1537663" y="1355053"/>
                  <a:pt x="1535654" y="1355806"/>
                  <a:pt x="1532137" y="1355806"/>
                </a:cubicBezTo>
                <a:cubicBezTo>
                  <a:pt x="1530296" y="1355806"/>
                  <a:pt x="1527366" y="1355471"/>
                  <a:pt x="1523347" y="1354802"/>
                </a:cubicBezTo>
                <a:lnTo>
                  <a:pt x="1522092" y="1354550"/>
                </a:lnTo>
                <a:cubicBezTo>
                  <a:pt x="1519413" y="1353881"/>
                  <a:pt x="1517320" y="1354802"/>
                  <a:pt x="1515813" y="1357313"/>
                </a:cubicBezTo>
                <a:cubicBezTo>
                  <a:pt x="1514306" y="1359322"/>
                  <a:pt x="1513553" y="1362085"/>
                  <a:pt x="1513553" y="1365601"/>
                </a:cubicBezTo>
                <a:cubicBezTo>
                  <a:pt x="1513553" y="1368949"/>
                  <a:pt x="1514223" y="1371712"/>
                  <a:pt x="1515562" y="1373889"/>
                </a:cubicBezTo>
                <a:cubicBezTo>
                  <a:pt x="1517069" y="1376400"/>
                  <a:pt x="1519078" y="1377572"/>
                  <a:pt x="1521589" y="1377404"/>
                </a:cubicBezTo>
                <a:cubicBezTo>
                  <a:pt x="1524603" y="1376903"/>
                  <a:pt x="1528872" y="1376651"/>
                  <a:pt x="1534398" y="1376651"/>
                </a:cubicBezTo>
                <a:cubicBezTo>
                  <a:pt x="1539923" y="1376651"/>
                  <a:pt x="1544025" y="1376986"/>
                  <a:pt x="1546704" y="1377656"/>
                </a:cubicBezTo>
                <a:cubicBezTo>
                  <a:pt x="1550722" y="1377656"/>
                  <a:pt x="1553318" y="1377070"/>
                  <a:pt x="1554489" y="1375898"/>
                </a:cubicBezTo>
                <a:cubicBezTo>
                  <a:pt x="1555159" y="1375061"/>
                  <a:pt x="1555494" y="1373386"/>
                  <a:pt x="1555494" y="1370875"/>
                </a:cubicBezTo>
                <a:lnTo>
                  <a:pt x="1555745" y="1368614"/>
                </a:lnTo>
                <a:cubicBezTo>
                  <a:pt x="1557420" y="1357229"/>
                  <a:pt x="1561438" y="1348021"/>
                  <a:pt x="1567800" y="1340988"/>
                </a:cubicBezTo>
                <a:cubicBezTo>
                  <a:pt x="1573660" y="1334626"/>
                  <a:pt x="1581530" y="1329938"/>
                  <a:pt x="1591408" y="1326924"/>
                </a:cubicBezTo>
                <a:lnTo>
                  <a:pt x="1614514" y="1326924"/>
                </a:lnTo>
                <a:lnTo>
                  <a:pt x="1614514" y="1353546"/>
                </a:lnTo>
                <a:cubicBezTo>
                  <a:pt x="1614514" y="1355387"/>
                  <a:pt x="1613007" y="1356476"/>
                  <a:pt x="1609993" y="1356811"/>
                </a:cubicBezTo>
                <a:cubicBezTo>
                  <a:pt x="1608152" y="1356978"/>
                  <a:pt x="1605221" y="1356727"/>
                  <a:pt x="1601203" y="1356057"/>
                </a:cubicBezTo>
                <a:cubicBezTo>
                  <a:pt x="1599027" y="1355722"/>
                  <a:pt x="1597268" y="1356727"/>
                  <a:pt x="1595929" y="1359071"/>
                </a:cubicBezTo>
                <a:cubicBezTo>
                  <a:pt x="1594757" y="1361248"/>
                  <a:pt x="1594088" y="1363926"/>
                  <a:pt x="1593920" y="1367108"/>
                </a:cubicBezTo>
                <a:cubicBezTo>
                  <a:pt x="1593920" y="1370456"/>
                  <a:pt x="1594506" y="1373135"/>
                  <a:pt x="1595678" y="1375144"/>
                </a:cubicBezTo>
                <a:cubicBezTo>
                  <a:pt x="1597017" y="1377321"/>
                  <a:pt x="1598943" y="1378158"/>
                  <a:pt x="1601454" y="1377656"/>
                </a:cubicBezTo>
                <a:cubicBezTo>
                  <a:pt x="1609491" y="1377154"/>
                  <a:pt x="1617862" y="1376903"/>
                  <a:pt x="1626569" y="1376903"/>
                </a:cubicBezTo>
                <a:cubicBezTo>
                  <a:pt x="1635276" y="1376903"/>
                  <a:pt x="1643396" y="1377154"/>
                  <a:pt x="1650930" y="1377656"/>
                </a:cubicBezTo>
                <a:cubicBezTo>
                  <a:pt x="1652103" y="1377823"/>
                  <a:pt x="1653274" y="1376735"/>
                  <a:pt x="1654447" y="1374391"/>
                </a:cubicBezTo>
                <a:cubicBezTo>
                  <a:pt x="1655283" y="1372382"/>
                  <a:pt x="1655786" y="1369870"/>
                  <a:pt x="1655954" y="1366856"/>
                </a:cubicBezTo>
                <a:cubicBezTo>
                  <a:pt x="1656289" y="1363508"/>
                  <a:pt x="1656037" y="1360913"/>
                  <a:pt x="1655199" y="1359071"/>
                </a:cubicBezTo>
                <a:cubicBezTo>
                  <a:pt x="1654195" y="1356727"/>
                  <a:pt x="1652688" y="1355722"/>
                  <a:pt x="1650680" y="1356057"/>
                </a:cubicBezTo>
                <a:cubicBezTo>
                  <a:pt x="1647666" y="1356560"/>
                  <a:pt x="1644820" y="1356727"/>
                  <a:pt x="1642141" y="1356560"/>
                </a:cubicBezTo>
                <a:cubicBezTo>
                  <a:pt x="1639127" y="1356225"/>
                  <a:pt x="1637619" y="1355220"/>
                  <a:pt x="1637619" y="1353546"/>
                </a:cubicBezTo>
                <a:lnTo>
                  <a:pt x="1637619" y="1267402"/>
                </a:lnTo>
                <a:cubicBezTo>
                  <a:pt x="1637619" y="1265895"/>
                  <a:pt x="1639127" y="1264974"/>
                  <a:pt x="1642141" y="1264640"/>
                </a:cubicBezTo>
                <a:cubicBezTo>
                  <a:pt x="1644651" y="1264305"/>
                  <a:pt x="1647666" y="1264388"/>
                  <a:pt x="1651182" y="1264891"/>
                </a:cubicBezTo>
                <a:cubicBezTo>
                  <a:pt x="1652855" y="1264891"/>
                  <a:pt x="1654195" y="1263719"/>
                  <a:pt x="1655199" y="1261374"/>
                </a:cubicBezTo>
                <a:cubicBezTo>
                  <a:pt x="1656037" y="1259365"/>
                  <a:pt x="1656456" y="1256770"/>
                  <a:pt x="1656456" y="1253589"/>
                </a:cubicBezTo>
                <a:cubicBezTo>
                  <a:pt x="1656289" y="1250575"/>
                  <a:pt x="1655786" y="1248064"/>
                  <a:pt x="1654949" y="1246055"/>
                </a:cubicBezTo>
                <a:cubicBezTo>
                  <a:pt x="1653776" y="1243711"/>
                  <a:pt x="1652437" y="1242706"/>
                  <a:pt x="1650930" y="1243040"/>
                </a:cubicBezTo>
                <a:cubicBezTo>
                  <a:pt x="1643061" y="1243376"/>
                  <a:pt x="1633434" y="1243459"/>
                  <a:pt x="1622048" y="1243292"/>
                </a:cubicBezTo>
                <a:cubicBezTo>
                  <a:pt x="1614179" y="1243292"/>
                  <a:pt x="1600115" y="1243208"/>
                  <a:pt x="1579856" y="1243040"/>
                </a:cubicBezTo>
                <a:close/>
                <a:moveTo>
                  <a:pt x="1191730" y="1243040"/>
                </a:moveTo>
                <a:cubicBezTo>
                  <a:pt x="1189386" y="1242706"/>
                  <a:pt x="1187628" y="1243627"/>
                  <a:pt x="1186456" y="1245803"/>
                </a:cubicBezTo>
                <a:cubicBezTo>
                  <a:pt x="1185284" y="1247813"/>
                  <a:pt x="1184698" y="1250408"/>
                  <a:pt x="1184698" y="1253589"/>
                </a:cubicBezTo>
                <a:cubicBezTo>
                  <a:pt x="1184698" y="1256603"/>
                  <a:pt x="1185284" y="1259198"/>
                  <a:pt x="1186456" y="1261374"/>
                </a:cubicBezTo>
                <a:cubicBezTo>
                  <a:pt x="1187628" y="1263719"/>
                  <a:pt x="1189386" y="1264807"/>
                  <a:pt x="1191730" y="1264640"/>
                </a:cubicBezTo>
                <a:cubicBezTo>
                  <a:pt x="1197758" y="1264472"/>
                  <a:pt x="1201860" y="1264891"/>
                  <a:pt x="1204036" y="1265895"/>
                </a:cubicBezTo>
                <a:cubicBezTo>
                  <a:pt x="1206715" y="1266900"/>
                  <a:pt x="1208055" y="1269328"/>
                  <a:pt x="1208055" y="1273179"/>
                </a:cubicBezTo>
                <a:lnTo>
                  <a:pt x="1208055" y="1347267"/>
                </a:lnTo>
                <a:cubicBezTo>
                  <a:pt x="1208055" y="1351118"/>
                  <a:pt x="1206632" y="1353713"/>
                  <a:pt x="1203785" y="1355053"/>
                </a:cubicBezTo>
                <a:cubicBezTo>
                  <a:pt x="1201441" y="1356057"/>
                  <a:pt x="1197423" y="1356392"/>
                  <a:pt x="1191730" y="1356057"/>
                </a:cubicBezTo>
                <a:cubicBezTo>
                  <a:pt x="1189553" y="1355555"/>
                  <a:pt x="1187796" y="1356476"/>
                  <a:pt x="1186456" y="1358820"/>
                </a:cubicBezTo>
                <a:cubicBezTo>
                  <a:pt x="1185451" y="1360996"/>
                  <a:pt x="1184949" y="1363675"/>
                  <a:pt x="1184949" y="1366856"/>
                </a:cubicBezTo>
                <a:cubicBezTo>
                  <a:pt x="1184949" y="1370037"/>
                  <a:pt x="1185451" y="1372633"/>
                  <a:pt x="1186456" y="1374642"/>
                </a:cubicBezTo>
                <a:cubicBezTo>
                  <a:pt x="1187796" y="1376986"/>
                  <a:pt x="1189553" y="1377991"/>
                  <a:pt x="1191730" y="1377656"/>
                </a:cubicBezTo>
                <a:cubicBezTo>
                  <a:pt x="1204455" y="1376986"/>
                  <a:pt x="1216343" y="1376651"/>
                  <a:pt x="1227393" y="1376651"/>
                </a:cubicBezTo>
                <a:cubicBezTo>
                  <a:pt x="1241457" y="1376484"/>
                  <a:pt x="1256861" y="1376819"/>
                  <a:pt x="1273604" y="1377656"/>
                </a:cubicBezTo>
                <a:cubicBezTo>
                  <a:pt x="1287166" y="1377656"/>
                  <a:pt x="1298384" y="1373554"/>
                  <a:pt x="1307258" y="1365349"/>
                </a:cubicBezTo>
                <a:cubicBezTo>
                  <a:pt x="1315965" y="1357313"/>
                  <a:pt x="1320317" y="1347686"/>
                  <a:pt x="1320317" y="1336468"/>
                </a:cubicBezTo>
                <a:cubicBezTo>
                  <a:pt x="1320317" y="1329268"/>
                  <a:pt x="1317973" y="1322990"/>
                  <a:pt x="1313285" y="1317632"/>
                </a:cubicBezTo>
                <a:cubicBezTo>
                  <a:pt x="1308263" y="1311437"/>
                  <a:pt x="1300896" y="1307083"/>
                  <a:pt x="1291185" y="1304572"/>
                </a:cubicBezTo>
                <a:cubicBezTo>
                  <a:pt x="1299054" y="1301726"/>
                  <a:pt x="1304412" y="1298544"/>
                  <a:pt x="1307258" y="1295028"/>
                </a:cubicBezTo>
                <a:cubicBezTo>
                  <a:pt x="1310104" y="1291680"/>
                  <a:pt x="1311527" y="1286657"/>
                  <a:pt x="1311527" y="1279959"/>
                </a:cubicBezTo>
                <a:cubicBezTo>
                  <a:pt x="1311527" y="1269579"/>
                  <a:pt x="1307844" y="1261040"/>
                  <a:pt x="1300477" y="1254343"/>
                </a:cubicBezTo>
                <a:cubicBezTo>
                  <a:pt x="1292440" y="1246808"/>
                  <a:pt x="1281055" y="1243040"/>
                  <a:pt x="1266321" y="1243040"/>
                </a:cubicBezTo>
                <a:cubicBezTo>
                  <a:pt x="1252257" y="1243711"/>
                  <a:pt x="1238193" y="1243962"/>
                  <a:pt x="1224128" y="1243795"/>
                </a:cubicBezTo>
                <a:cubicBezTo>
                  <a:pt x="1212408" y="1243795"/>
                  <a:pt x="1201609" y="1243543"/>
                  <a:pt x="1191730" y="1243040"/>
                </a:cubicBezTo>
                <a:close/>
                <a:moveTo>
                  <a:pt x="614705" y="1243040"/>
                </a:moveTo>
                <a:cubicBezTo>
                  <a:pt x="612529" y="1242706"/>
                  <a:pt x="610854" y="1243627"/>
                  <a:pt x="609682" y="1245803"/>
                </a:cubicBezTo>
                <a:cubicBezTo>
                  <a:pt x="608678" y="1247813"/>
                  <a:pt x="608175" y="1250408"/>
                  <a:pt x="608175" y="1253589"/>
                </a:cubicBezTo>
                <a:cubicBezTo>
                  <a:pt x="608175" y="1256603"/>
                  <a:pt x="608678" y="1259198"/>
                  <a:pt x="609682" y="1261374"/>
                </a:cubicBezTo>
                <a:cubicBezTo>
                  <a:pt x="610854" y="1263719"/>
                  <a:pt x="612529" y="1264807"/>
                  <a:pt x="614705" y="1264640"/>
                </a:cubicBezTo>
                <a:cubicBezTo>
                  <a:pt x="619728" y="1263970"/>
                  <a:pt x="623663" y="1263970"/>
                  <a:pt x="626509" y="1264640"/>
                </a:cubicBezTo>
                <a:cubicBezTo>
                  <a:pt x="630025" y="1265309"/>
                  <a:pt x="631783" y="1266900"/>
                  <a:pt x="631783" y="1269411"/>
                </a:cubicBezTo>
                <a:lnTo>
                  <a:pt x="631783" y="1352792"/>
                </a:lnTo>
                <a:cubicBezTo>
                  <a:pt x="631783" y="1354969"/>
                  <a:pt x="630025" y="1356225"/>
                  <a:pt x="626509" y="1356560"/>
                </a:cubicBezTo>
                <a:cubicBezTo>
                  <a:pt x="624165" y="1356727"/>
                  <a:pt x="620230" y="1356560"/>
                  <a:pt x="614705" y="1356057"/>
                </a:cubicBezTo>
                <a:cubicBezTo>
                  <a:pt x="612696" y="1355555"/>
                  <a:pt x="611022" y="1356476"/>
                  <a:pt x="609682" y="1358820"/>
                </a:cubicBezTo>
                <a:cubicBezTo>
                  <a:pt x="608678" y="1360829"/>
                  <a:pt x="608175" y="1363424"/>
                  <a:pt x="608175" y="1366605"/>
                </a:cubicBezTo>
                <a:cubicBezTo>
                  <a:pt x="608175" y="1369787"/>
                  <a:pt x="608678" y="1372466"/>
                  <a:pt x="609682" y="1374642"/>
                </a:cubicBezTo>
                <a:cubicBezTo>
                  <a:pt x="611022" y="1376986"/>
                  <a:pt x="612696" y="1377991"/>
                  <a:pt x="614705" y="1377656"/>
                </a:cubicBezTo>
                <a:cubicBezTo>
                  <a:pt x="626760" y="1376986"/>
                  <a:pt x="636471" y="1376651"/>
                  <a:pt x="643838" y="1376651"/>
                </a:cubicBezTo>
                <a:cubicBezTo>
                  <a:pt x="652545" y="1376651"/>
                  <a:pt x="660665" y="1376986"/>
                  <a:pt x="668200" y="1377656"/>
                </a:cubicBezTo>
                <a:cubicBezTo>
                  <a:pt x="670544" y="1377823"/>
                  <a:pt x="672469" y="1376735"/>
                  <a:pt x="673976" y="1374391"/>
                </a:cubicBezTo>
                <a:cubicBezTo>
                  <a:pt x="675316" y="1372214"/>
                  <a:pt x="675985" y="1369619"/>
                  <a:pt x="675985" y="1366605"/>
                </a:cubicBezTo>
                <a:cubicBezTo>
                  <a:pt x="675985" y="1363592"/>
                  <a:pt x="675316" y="1361080"/>
                  <a:pt x="673976" y="1359071"/>
                </a:cubicBezTo>
                <a:cubicBezTo>
                  <a:pt x="672469" y="1356727"/>
                  <a:pt x="670544" y="1355722"/>
                  <a:pt x="668200" y="1356057"/>
                </a:cubicBezTo>
                <a:lnTo>
                  <a:pt x="665688" y="1356057"/>
                </a:lnTo>
                <a:cubicBezTo>
                  <a:pt x="661502" y="1356560"/>
                  <a:pt x="658823" y="1356643"/>
                  <a:pt x="657651" y="1356308"/>
                </a:cubicBezTo>
                <a:cubicBezTo>
                  <a:pt x="655810" y="1355973"/>
                  <a:pt x="654889" y="1354802"/>
                  <a:pt x="654889" y="1352792"/>
                </a:cubicBezTo>
                <a:lnTo>
                  <a:pt x="721192" y="1292015"/>
                </a:lnTo>
                <a:lnTo>
                  <a:pt x="721192" y="1353797"/>
                </a:lnTo>
                <a:cubicBezTo>
                  <a:pt x="721192" y="1355639"/>
                  <a:pt x="720103" y="1356643"/>
                  <a:pt x="717927" y="1356811"/>
                </a:cubicBezTo>
                <a:cubicBezTo>
                  <a:pt x="716587" y="1356978"/>
                  <a:pt x="713574" y="1356727"/>
                  <a:pt x="708886" y="1356057"/>
                </a:cubicBezTo>
                <a:cubicBezTo>
                  <a:pt x="706374" y="1355387"/>
                  <a:pt x="704365" y="1356225"/>
                  <a:pt x="702858" y="1358569"/>
                </a:cubicBezTo>
                <a:cubicBezTo>
                  <a:pt x="701519" y="1360578"/>
                  <a:pt x="700849" y="1363173"/>
                  <a:pt x="700849" y="1366354"/>
                </a:cubicBezTo>
                <a:cubicBezTo>
                  <a:pt x="700849" y="1369703"/>
                  <a:pt x="701519" y="1372466"/>
                  <a:pt x="702858" y="1374642"/>
                </a:cubicBezTo>
                <a:cubicBezTo>
                  <a:pt x="704365" y="1376986"/>
                  <a:pt x="706374" y="1377991"/>
                  <a:pt x="708886" y="1377656"/>
                </a:cubicBezTo>
                <a:cubicBezTo>
                  <a:pt x="716922" y="1376986"/>
                  <a:pt x="725294" y="1376651"/>
                  <a:pt x="734000" y="1376651"/>
                </a:cubicBezTo>
                <a:cubicBezTo>
                  <a:pt x="742874" y="1376651"/>
                  <a:pt x="751581" y="1376986"/>
                  <a:pt x="760120" y="1377656"/>
                </a:cubicBezTo>
                <a:cubicBezTo>
                  <a:pt x="762464" y="1378326"/>
                  <a:pt x="764389" y="1377489"/>
                  <a:pt x="765896" y="1375144"/>
                </a:cubicBezTo>
                <a:cubicBezTo>
                  <a:pt x="767068" y="1373135"/>
                  <a:pt x="767654" y="1370456"/>
                  <a:pt x="767654" y="1367108"/>
                </a:cubicBezTo>
                <a:cubicBezTo>
                  <a:pt x="767654" y="1363759"/>
                  <a:pt x="767068" y="1360996"/>
                  <a:pt x="765896" y="1358820"/>
                </a:cubicBezTo>
                <a:cubicBezTo>
                  <a:pt x="764389" y="1356476"/>
                  <a:pt x="762464" y="1355555"/>
                  <a:pt x="760120" y="1356057"/>
                </a:cubicBezTo>
                <a:cubicBezTo>
                  <a:pt x="754929" y="1356727"/>
                  <a:pt x="751162" y="1356978"/>
                  <a:pt x="748818" y="1356811"/>
                </a:cubicBezTo>
                <a:cubicBezTo>
                  <a:pt x="745804" y="1356476"/>
                  <a:pt x="744297" y="1355471"/>
                  <a:pt x="744297" y="1353797"/>
                </a:cubicBezTo>
                <a:lnTo>
                  <a:pt x="744297" y="1268407"/>
                </a:lnTo>
                <a:cubicBezTo>
                  <a:pt x="744297" y="1266565"/>
                  <a:pt x="745553" y="1265393"/>
                  <a:pt x="748065" y="1264891"/>
                </a:cubicBezTo>
                <a:cubicBezTo>
                  <a:pt x="749571" y="1264556"/>
                  <a:pt x="752669" y="1264388"/>
                  <a:pt x="757357" y="1264388"/>
                </a:cubicBezTo>
                <a:lnTo>
                  <a:pt x="760120" y="1264640"/>
                </a:lnTo>
                <a:cubicBezTo>
                  <a:pt x="762464" y="1264807"/>
                  <a:pt x="764389" y="1263719"/>
                  <a:pt x="765896" y="1261374"/>
                </a:cubicBezTo>
                <a:cubicBezTo>
                  <a:pt x="767068" y="1259365"/>
                  <a:pt x="767654" y="1256770"/>
                  <a:pt x="767654" y="1253589"/>
                </a:cubicBezTo>
                <a:cubicBezTo>
                  <a:pt x="767654" y="1250408"/>
                  <a:pt x="767068" y="1247813"/>
                  <a:pt x="765896" y="1245803"/>
                </a:cubicBezTo>
                <a:cubicBezTo>
                  <a:pt x="764389" y="1243459"/>
                  <a:pt x="762464" y="1242539"/>
                  <a:pt x="760120" y="1243040"/>
                </a:cubicBezTo>
                <a:cubicBezTo>
                  <a:pt x="749069" y="1243711"/>
                  <a:pt x="740028" y="1244045"/>
                  <a:pt x="732996" y="1244045"/>
                </a:cubicBezTo>
                <a:cubicBezTo>
                  <a:pt x="726131" y="1244045"/>
                  <a:pt x="718094" y="1243711"/>
                  <a:pt x="708886" y="1243040"/>
                </a:cubicBezTo>
                <a:cubicBezTo>
                  <a:pt x="706374" y="1242539"/>
                  <a:pt x="704365" y="1243459"/>
                  <a:pt x="702858" y="1245803"/>
                </a:cubicBezTo>
                <a:cubicBezTo>
                  <a:pt x="701519" y="1247813"/>
                  <a:pt x="700849" y="1250408"/>
                  <a:pt x="700849" y="1253589"/>
                </a:cubicBezTo>
                <a:cubicBezTo>
                  <a:pt x="700849" y="1256770"/>
                  <a:pt x="701519" y="1259365"/>
                  <a:pt x="702858" y="1261374"/>
                </a:cubicBezTo>
                <a:cubicBezTo>
                  <a:pt x="704365" y="1263719"/>
                  <a:pt x="706374" y="1264807"/>
                  <a:pt x="708886" y="1264640"/>
                </a:cubicBezTo>
                <a:lnTo>
                  <a:pt x="711146" y="1264388"/>
                </a:lnTo>
                <a:cubicBezTo>
                  <a:pt x="714997" y="1264388"/>
                  <a:pt x="717508" y="1264556"/>
                  <a:pt x="718680" y="1264891"/>
                </a:cubicBezTo>
                <a:cubicBezTo>
                  <a:pt x="720355" y="1265393"/>
                  <a:pt x="721192" y="1266565"/>
                  <a:pt x="721192" y="1268407"/>
                </a:cubicBezTo>
                <a:lnTo>
                  <a:pt x="654889" y="1329185"/>
                </a:lnTo>
                <a:lnTo>
                  <a:pt x="654889" y="1269411"/>
                </a:lnTo>
                <a:cubicBezTo>
                  <a:pt x="654889" y="1267067"/>
                  <a:pt x="655810" y="1265644"/>
                  <a:pt x="657651" y="1265142"/>
                </a:cubicBezTo>
                <a:cubicBezTo>
                  <a:pt x="658991" y="1264640"/>
                  <a:pt x="661754" y="1264388"/>
                  <a:pt x="665939" y="1264388"/>
                </a:cubicBezTo>
                <a:lnTo>
                  <a:pt x="668200" y="1264640"/>
                </a:lnTo>
                <a:cubicBezTo>
                  <a:pt x="670544" y="1264807"/>
                  <a:pt x="672469" y="1263635"/>
                  <a:pt x="673976" y="1261124"/>
                </a:cubicBezTo>
                <a:cubicBezTo>
                  <a:pt x="675316" y="1258947"/>
                  <a:pt x="675985" y="1256352"/>
                  <a:pt x="675985" y="1253338"/>
                </a:cubicBezTo>
                <a:cubicBezTo>
                  <a:pt x="675985" y="1250157"/>
                  <a:pt x="675316" y="1247562"/>
                  <a:pt x="673976" y="1245552"/>
                </a:cubicBezTo>
                <a:cubicBezTo>
                  <a:pt x="672469" y="1243376"/>
                  <a:pt x="670544" y="1242539"/>
                  <a:pt x="668200" y="1243040"/>
                </a:cubicBezTo>
                <a:cubicBezTo>
                  <a:pt x="662172" y="1243878"/>
                  <a:pt x="654219" y="1244296"/>
                  <a:pt x="644341" y="1244296"/>
                </a:cubicBezTo>
                <a:cubicBezTo>
                  <a:pt x="634964" y="1244296"/>
                  <a:pt x="625086" y="1243878"/>
                  <a:pt x="614705" y="1243040"/>
                </a:cubicBezTo>
                <a:close/>
                <a:moveTo>
                  <a:pt x="3358173" y="1242789"/>
                </a:moveTo>
                <a:cubicBezTo>
                  <a:pt x="3354322" y="1242455"/>
                  <a:pt x="3351224" y="1243459"/>
                  <a:pt x="3348881" y="1245803"/>
                </a:cubicBezTo>
                <a:cubicBezTo>
                  <a:pt x="3346871" y="1247813"/>
                  <a:pt x="3345867" y="1250408"/>
                  <a:pt x="3345867" y="1253589"/>
                </a:cubicBezTo>
                <a:cubicBezTo>
                  <a:pt x="3345867" y="1256603"/>
                  <a:pt x="3346871" y="1259198"/>
                  <a:pt x="3348881" y="1261374"/>
                </a:cubicBezTo>
                <a:cubicBezTo>
                  <a:pt x="3351224" y="1263719"/>
                  <a:pt x="3354322" y="1264807"/>
                  <a:pt x="3358173" y="1264640"/>
                </a:cubicBezTo>
                <a:cubicBezTo>
                  <a:pt x="3363530" y="1264640"/>
                  <a:pt x="3367131" y="1265058"/>
                  <a:pt x="3368972" y="1265895"/>
                </a:cubicBezTo>
                <a:cubicBezTo>
                  <a:pt x="3371149" y="1266900"/>
                  <a:pt x="3372237" y="1269076"/>
                  <a:pt x="3372237" y="1272425"/>
                </a:cubicBezTo>
                <a:lnTo>
                  <a:pt x="3372237" y="1345007"/>
                </a:lnTo>
                <a:cubicBezTo>
                  <a:pt x="3372237" y="1350030"/>
                  <a:pt x="3370730" y="1353211"/>
                  <a:pt x="3367717" y="1354550"/>
                </a:cubicBezTo>
                <a:cubicBezTo>
                  <a:pt x="3365373" y="1355722"/>
                  <a:pt x="3360350" y="1356141"/>
                  <a:pt x="3352648" y="1355806"/>
                </a:cubicBezTo>
                <a:cubicBezTo>
                  <a:pt x="3350639" y="1355639"/>
                  <a:pt x="3349048" y="1356727"/>
                  <a:pt x="3347876" y="1359071"/>
                </a:cubicBezTo>
                <a:cubicBezTo>
                  <a:pt x="3346871" y="1361415"/>
                  <a:pt x="3346369" y="1364178"/>
                  <a:pt x="3346369" y="1367359"/>
                </a:cubicBezTo>
                <a:cubicBezTo>
                  <a:pt x="3346369" y="1370540"/>
                  <a:pt x="3346955" y="1373135"/>
                  <a:pt x="3348127" y="1375144"/>
                </a:cubicBezTo>
                <a:cubicBezTo>
                  <a:pt x="3349466" y="1377489"/>
                  <a:pt x="3351224" y="1378577"/>
                  <a:pt x="3353401" y="1378409"/>
                </a:cubicBezTo>
                <a:cubicBezTo>
                  <a:pt x="3365289" y="1377907"/>
                  <a:pt x="3376841" y="1377656"/>
                  <a:pt x="3388060" y="1377656"/>
                </a:cubicBezTo>
                <a:cubicBezTo>
                  <a:pt x="3402626" y="1377489"/>
                  <a:pt x="3417527" y="1377740"/>
                  <a:pt x="3432764" y="1378409"/>
                </a:cubicBezTo>
                <a:cubicBezTo>
                  <a:pt x="3447833" y="1379247"/>
                  <a:pt x="3459971" y="1375312"/>
                  <a:pt x="3469180" y="1366605"/>
                </a:cubicBezTo>
                <a:cubicBezTo>
                  <a:pt x="3478054" y="1358234"/>
                  <a:pt x="3482491" y="1347183"/>
                  <a:pt x="3482491" y="1333454"/>
                </a:cubicBezTo>
                <a:cubicBezTo>
                  <a:pt x="3482491" y="1322738"/>
                  <a:pt x="3478389" y="1313278"/>
                  <a:pt x="3470185" y="1305074"/>
                </a:cubicBezTo>
                <a:cubicBezTo>
                  <a:pt x="3460473" y="1295196"/>
                  <a:pt x="3447498" y="1290257"/>
                  <a:pt x="3431257" y="1290257"/>
                </a:cubicBezTo>
                <a:lnTo>
                  <a:pt x="3420960" y="1290257"/>
                </a:lnTo>
                <a:cubicBezTo>
                  <a:pt x="3409909" y="1290257"/>
                  <a:pt x="3403045" y="1289922"/>
                  <a:pt x="3400366" y="1289252"/>
                </a:cubicBezTo>
                <a:cubicBezTo>
                  <a:pt x="3397017" y="1288080"/>
                  <a:pt x="3395343" y="1285234"/>
                  <a:pt x="3395343" y="1280713"/>
                </a:cubicBezTo>
                <a:lnTo>
                  <a:pt x="3395343" y="1272425"/>
                </a:lnTo>
                <a:cubicBezTo>
                  <a:pt x="3395343" y="1268909"/>
                  <a:pt x="3396347" y="1266732"/>
                  <a:pt x="3398357" y="1265895"/>
                </a:cubicBezTo>
                <a:cubicBezTo>
                  <a:pt x="3400031" y="1265058"/>
                  <a:pt x="3403798" y="1264640"/>
                  <a:pt x="3409658" y="1264640"/>
                </a:cubicBezTo>
                <a:cubicBezTo>
                  <a:pt x="3413509" y="1264807"/>
                  <a:pt x="3416607" y="1263803"/>
                  <a:pt x="3418951" y="1261626"/>
                </a:cubicBezTo>
                <a:cubicBezTo>
                  <a:pt x="3421127" y="1259449"/>
                  <a:pt x="3422216" y="1256854"/>
                  <a:pt x="3422216" y="1253840"/>
                </a:cubicBezTo>
                <a:cubicBezTo>
                  <a:pt x="3422216" y="1250659"/>
                  <a:pt x="3421127" y="1248064"/>
                  <a:pt x="3418951" y="1246055"/>
                </a:cubicBezTo>
                <a:cubicBezTo>
                  <a:pt x="3416607" y="1243543"/>
                  <a:pt x="3413509" y="1242455"/>
                  <a:pt x="3409658" y="1242789"/>
                </a:cubicBezTo>
                <a:cubicBezTo>
                  <a:pt x="3403296" y="1242957"/>
                  <a:pt x="3394422" y="1243040"/>
                  <a:pt x="3383037" y="1243040"/>
                </a:cubicBezTo>
                <a:cubicBezTo>
                  <a:pt x="3370814" y="1243208"/>
                  <a:pt x="3362526" y="1243124"/>
                  <a:pt x="3358173" y="1242789"/>
                </a:cubicBezTo>
                <a:close/>
                <a:moveTo>
                  <a:pt x="2714724" y="1242789"/>
                </a:moveTo>
                <a:cubicBezTo>
                  <a:pt x="2712882" y="1242455"/>
                  <a:pt x="2711459" y="1243376"/>
                  <a:pt x="2710454" y="1245552"/>
                </a:cubicBezTo>
                <a:cubicBezTo>
                  <a:pt x="2709450" y="1247562"/>
                  <a:pt x="2708947" y="1250073"/>
                  <a:pt x="2708947" y="1253087"/>
                </a:cubicBezTo>
                <a:cubicBezTo>
                  <a:pt x="2708947" y="1255766"/>
                  <a:pt x="2709199" y="1258193"/>
                  <a:pt x="2709701" y="1260370"/>
                </a:cubicBezTo>
                <a:cubicBezTo>
                  <a:pt x="2710371" y="1262547"/>
                  <a:pt x="2711292" y="1263551"/>
                  <a:pt x="2712464" y="1263384"/>
                </a:cubicBezTo>
                <a:cubicBezTo>
                  <a:pt x="2716482" y="1262881"/>
                  <a:pt x="2719245" y="1262881"/>
                  <a:pt x="2720751" y="1263384"/>
                </a:cubicBezTo>
                <a:cubicBezTo>
                  <a:pt x="2722928" y="1263886"/>
                  <a:pt x="2724016" y="1265309"/>
                  <a:pt x="2724016" y="1267654"/>
                </a:cubicBezTo>
                <a:lnTo>
                  <a:pt x="2724016" y="1356308"/>
                </a:lnTo>
                <a:cubicBezTo>
                  <a:pt x="2724016" y="1357648"/>
                  <a:pt x="2723012" y="1358485"/>
                  <a:pt x="2721003" y="1358820"/>
                </a:cubicBezTo>
                <a:cubicBezTo>
                  <a:pt x="2719328" y="1359155"/>
                  <a:pt x="2716900" y="1359071"/>
                  <a:pt x="2713719" y="1358569"/>
                </a:cubicBezTo>
                <a:cubicBezTo>
                  <a:pt x="2711878" y="1358234"/>
                  <a:pt x="2710454" y="1359071"/>
                  <a:pt x="2709450" y="1361080"/>
                </a:cubicBezTo>
                <a:cubicBezTo>
                  <a:pt x="2708445" y="1362922"/>
                  <a:pt x="2707943" y="1365266"/>
                  <a:pt x="2707943" y="1368112"/>
                </a:cubicBezTo>
                <a:cubicBezTo>
                  <a:pt x="2707943" y="1370791"/>
                  <a:pt x="2708361" y="1373051"/>
                  <a:pt x="2709199" y="1374893"/>
                </a:cubicBezTo>
                <a:cubicBezTo>
                  <a:pt x="2710203" y="1377070"/>
                  <a:pt x="2711626" y="1378074"/>
                  <a:pt x="2713468" y="1377907"/>
                </a:cubicBezTo>
                <a:cubicBezTo>
                  <a:pt x="2719831" y="1377404"/>
                  <a:pt x="2726193" y="1377154"/>
                  <a:pt x="2732555" y="1377154"/>
                </a:cubicBezTo>
                <a:cubicBezTo>
                  <a:pt x="2736574" y="1377154"/>
                  <a:pt x="2742518" y="1377237"/>
                  <a:pt x="2750387" y="1377404"/>
                </a:cubicBezTo>
                <a:lnTo>
                  <a:pt x="2758172" y="1377907"/>
                </a:lnTo>
                <a:cubicBezTo>
                  <a:pt x="2760182" y="1377907"/>
                  <a:pt x="2761772" y="1376819"/>
                  <a:pt x="2762944" y="1374642"/>
                </a:cubicBezTo>
                <a:cubicBezTo>
                  <a:pt x="2763949" y="1372800"/>
                  <a:pt x="2764451" y="1370540"/>
                  <a:pt x="2764451" y="1367861"/>
                </a:cubicBezTo>
                <a:cubicBezTo>
                  <a:pt x="2764451" y="1365015"/>
                  <a:pt x="2763949" y="1362755"/>
                  <a:pt x="2762944" y="1361080"/>
                </a:cubicBezTo>
                <a:cubicBezTo>
                  <a:pt x="2761772" y="1359071"/>
                  <a:pt x="2760182" y="1358234"/>
                  <a:pt x="2758172" y="1358569"/>
                </a:cubicBezTo>
                <a:lnTo>
                  <a:pt x="2756163" y="1358569"/>
                </a:lnTo>
                <a:cubicBezTo>
                  <a:pt x="2753484" y="1358736"/>
                  <a:pt x="2751559" y="1358736"/>
                  <a:pt x="2750387" y="1358569"/>
                </a:cubicBezTo>
                <a:cubicBezTo>
                  <a:pt x="2748210" y="1358234"/>
                  <a:pt x="2747122" y="1357397"/>
                  <a:pt x="2747122" y="1356057"/>
                </a:cubicBezTo>
                <a:lnTo>
                  <a:pt x="2747122" y="1316878"/>
                </a:lnTo>
                <a:lnTo>
                  <a:pt x="2800616" y="1316878"/>
                </a:lnTo>
                <a:lnTo>
                  <a:pt x="2800616" y="1355806"/>
                </a:lnTo>
                <a:cubicBezTo>
                  <a:pt x="2800449" y="1356978"/>
                  <a:pt x="2799026" y="1357815"/>
                  <a:pt x="2796347" y="1358317"/>
                </a:cubicBezTo>
                <a:cubicBezTo>
                  <a:pt x="2794003" y="1358820"/>
                  <a:pt x="2791407" y="1358820"/>
                  <a:pt x="2788561" y="1358317"/>
                </a:cubicBezTo>
                <a:cubicBezTo>
                  <a:pt x="2786384" y="1357815"/>
                  <a:pt x="2784710" y="1358485"/>
                  <a:pt x="2783538" y="1360326"/>
                </a:cubicBezTo>
                <a:cubicBezTo>
                  <a:pt x="2782366" y="1362168"/>
                  <a:pt x="2781780" y="1364512"/>
                  <a:pt x="2781780" y="1367359"/>
                </a:cubicBezTo>
                <a:cubicBezTo>
                  <a:pt x="2781613" y="1370205"/>
                  <a:pt x="2782115" y="1372633"/>
                  <a:pt x="2783287" y="1374642"/>
                </a:cubicBezTo>
                <a:cubicBezTo>
                  <a:pt x="2784459" y="1376819"/>
                  <a:pt x="2786217" y="1377907"/>
                  <a:pt x="2788561" y="1377907"/>
                </a:cubicBezTo>
                <a:cubicBezTo>
                  <a:pt x="2796765" y="1377237"/>
                  <a:pt x="2804802" y="1376903"/>
                  <a:pt x="2812671" y="1376903"/>
                </a:cubicBezTo>
                <a:cubicBezTo>
                  <a:pt x="2820373" y="1376735"/>
                  <a:pt x="2829163" y="1376986"/>
                  <a:pt x="2839042" y="1377656"/>
                </a:cubicBezTo>
                <a:cubicBezTo>
                  <a:pt x="2840716" y="1378158"/>
                  <a:pt x="2842139" y="1377321"/>
                  <a:pt x="2843311" y="1375144"/>
                </a:cubicBezTo>
                <a:cubicBezTo>
                  <a:pt x="2844483" y="1373302"/>
                  <a:pt x="2845069" y="1370875"/>
                  <a:pt x="2845069" y="1367861"/>
                </a:cubicBezTo>
                <a:cubicBezTo>
                  <a:pt x="2845237" y="1365015"/>
                  <a:pt x="2844902" y="1362587"/>
                  <a:pt x="2844065" y="1360578"/>
                </a:cubicBezTo>
                <a:cubicBezTo>
                  <a:pt x="2843060" y="1358401"/>
                  <a:pt x="2841721" y="1357564"/>
                  <a:pt x="2840046" y="1358066"/>
                </a:cubicBezTo>
                <a:lnTo>
                  <a:pt x="2838288" y="1358066"/>
                </a:lnTo>
                <a:cubicBezTo>
                  <a:pt x="2833433" y="1358569"/>
                  <a:pt x="2830084" y="1358820"/>
                  <a:pt x="2828243" y="1358820"/>
                </a:cubicBezTo>
                <a:cubicBezTo>
                  <a:pt x="2825229" y="1358820"/>
                  <a:pt x="2823722" y="1358317"/>
                  <a:pt x="2823722" y="1357313"/>
                </a:cubicBezTo>
                <a:lnTo>
                  <a:pt x="2823722" y="1264137"/>
                </a:lnTo>
                <a:cubicBezTo>
                  <a:pt x="2823722" y="1262965"/>
                  <a:pt x="2824978" y="1262212"/>
                  <a:pt x="2827489" y="1261877"/>
                </a:cubicBezTo>
                <a:cubicBezTo>
                  <a:pt x="2829498" y="1261709"/>
                  <a:pt x="2832177" y="1261877"/>
                  <a:pt x="2835526" y="1262380"/>
                </a:cubicBezTo>
                <a:cubicBezTo>
                  <a:pt x="2837200" y="1262380"/>
                  <a:pt x="2838540" y="1261374"/>
                  <a:pt x="2839544" y="1259365"/>
                </a:cubicBezTo>
                <a:cubicBezTo>
                  <a:pt x="2840549" y="1257356"/>
                  <a:pt x="2840967" y="1255012"/>
                  <a:pt x="2840800" y="1252333"/>
                </a:cubicBezTo>
                <a:cubicBezTo>
                  <a:pt x="2840632" y="1249487"/>
                  <a:pt x="2839963" y="1247143"/>
                  <a:pt x="2838791" y="1245301"/>
                </a:cubicBezTo>
                <a:cubicBezTo>
                  <a:pt x="2837451" y="1243292"/>
                  <a:pt x="2835693" y="1242455"/>
                  <a:pt x="2833517" y="1242789"/>
                </a:cubicBezTo>
                <a:cubicBezTo>
                  <a:pt x="2827322" y="1243459"/>
                  <a:pt x="2820290" y="1243795"/>
                  <a:pt x="2812420" y="1243795"/>
                </a:cubicBezTo>
                <a:cubicBezTo>
                  <a:pt x="2805053" y="1243627"/>
                  <a:pt x="2797268" y="1243292"/>
                  <a:pt x="2789064" y="1242789"/>
                </a:cubicBezTo>
                <a:cubicBezTo>
                  <a:pt x="2787054" y="1242455"/>
                  <a:pt x="2785464" y="1243376"/>
                  <a:pt x="2784292" y="1245552"/>
                </a:cubicBezTo>
                <a:cubicBezTo>
                  <a:pt x="2783455" y="1247562"/>
                  <a:pt x="2783119" y="1249989"/>
                  <a:pt x="2783287" y="1252836"/>
                </a:cubicBezTo>
                <a:cubicBezTo>
                  <a:pt x="2783287" y="1255682"/>
                  <a:pt x="2783873" y="1258026"/>
                  <a:pt x="2785045" y="1259868"/>
                </a:cubicBezTo>
                <a:cubicBezTo>
                  <a:pt x="2786385" y="1262044"/>
                  <a:pt x="2788143" y="1262965"/>
                  <a:pt x="2790319" y="1262630"/>
                </a:cubicBezTo>
                <a:cubicBezTo>
                  <a:pt x="2792998" y="1262128"/>
                  <a:pt x="2795091" y="1262044"/>
                  <a:pt x="2796598" y="1262380"/>
                </a:cubicBezTo>
                <a:cubicBezTo>
                  <a:pt x="2799277" y="1262714"/>
                  <a:pt x="2800616" y="1263970"/>
                  <a:pt x="2800616" y="1266146"/>
                </a:cubicBezTo>
                <a:lnTo>
                  <a:pt x="2800616" y="1297288"/>
                </a:lnTo>
                <a:lnTo>
                  <a:pt x="2747122" y="1297288"/>
                </a:lnTo>
                <a:lnTo>
                  <a:pt x="2747122" y="1265644"/>
                </a:lnTo>
                <a:cubicBezTo>
                  <a:pt x="2747122" y="1263803"/>
                  <a:pt x="2748210" y="1262630"/>
                  <a:pt x="2750387" y="1262128"/>
                </a:cubicBezTo>
                <a:cubicBezTo>
                  <a:pt x="2752061" y="1261960"/>
                  <a:pt x="2754824" y="1262128"/>
                  <a:pt x="2758675" y="1262630"/>
                </a:cubicBezTo>
                <a:cubicBezTo>
                  <a:pt x="2760684" y="1262798"/>
                  <a:pt x="2762191" y="1261709"/>
                  <a:pt x="2763195" y="1259365"/>
                </a:cubicBezTo>
                <a:cubicBezTo>
                  <a:pt x="2764032" y="1257524"/>
                  <a:pt x="2764367" y="1255180"/>
                  <a:pt x="2764200" y="1252333"/>
                </a:cubicBezTo>
                <a:cubicBezTo>
                  <a:pt x="2764032" y="1249319"/>
                  <a:pt x="2763363" y="1246892"/>
                  <a:pt x="2762191" y="1245050"/>
                </a:cubicBezTo>
                <a:cubicBezTo>
                  <a:pt x="2760851" y="1243040"/>
                  <a:pt x="2759261" y="1242287"/>
                  <a:pt x="2757419" y="1242789"/>
                </a:cubicBezTo>
                <a:cubicBezTo>
                  <a:pt x="2751559" y="1243459"/>
                  <a:pt x="2744610" y="1243795"/>
                  <a:pt x="2736574" y="1243795"/>
                </a:cubicBezTo>
                <a:cubicBezTo>
                  <a:pt x="2730714" y="1243627"/>
                  <a:pt x="2723430" y="1243292"/>
                  <a:pt x="2714724" y="1242789"/>
                </a:cubicBezTo>
                <a:close/>
                <a:moveTo>
                  <a:pt x="2186635" y="1242789"/>
                </a:moveTo>
                <a:cubicBezTo>
                  <a:pt x="2183119" y="1242287"/>
                  <a:pt x="2180273" y="1243208"/>
                  <a:pt x="2178096" y="1245552"/>
                </a:cubicBezTo>
                <a:cubicBezTo>
                  <a:pt x="2176254" y="1247562"/>
                  <a:pt x="2175334" y="1250241"/>
                  <a:pt x="2175334" y="1253589"/>
                </a:cubicBezTo>
                <a:cubicBezTo>
                  <a:pt x="2175334" y="1256770"/>
                  <a:pt x="2176254" y="1259365"/>
                  <a:pt x="2178096" y="1261374"/>
                </a:cubicBezTo>
                <a:cubicBezTo>
                  <a:pt x="2180273" y="1263719"/>
                  <a:pt x="2183119" y="1264723"/>
                  <a:pt x="2186635" y="1264388"/>
                </a:cubicBezTo>
                <a:lnTo>
                  <a:pt x="2192412" y="1264137"/>
                </a:lnTo>
                <a:cubicBezTo>
                  <a:pt x="2199946" y="1263970"/>
                  <a:pt x="2204969" y="1264054"/>
                  <a:pt x="2207480" y="1264388"/>
                </a:cubicBezTo>
                <a:cubicBezTo>
                  <a:pt x="2211499" y="1265225"/>
                  <a:pt x="2213508" y="1267067"/>
                  <a:pt x="2213508" y="1269914"/>
                </a:cubicBezTo>
                <a:lnTo>
                  <a:pt x="2213508" y="1322403"/>
                </a:lnTo>
                <a:cubicBezTo>
                  <a:pt x="2213508" y="1334626"/>
                  <a:pt x="2212336" y="1343667"/>
                  <a:pt x="2209992" y="1349527"/>
                </a:cubicBezTo>
                <a:cubicBezTo>
                  <a:pt x="2207146" y="1356727"/>
                  <a:pt x="2202541" y="1360326"/>
                  <a:pt x="2196179" y="1360326"/>
                </a:cubicBezTo>
                <a:cubicBezTo>
                  <a:pt x="2193835" y="1360326"/>
                  <a:pt x="2191491" y="1359992"/>
                  <a:pt x="2189147" y="1359322"/>
                </a:cubicBezTo>
                <a:cubicBezTo>
                  <a:pt x="2186300" y="1358652"/>
                  <a:pt x="2183370" y="1357648"/>
                  <a:pt x="2180357" y="1356308"/>
                </a:cubicBezTo>
                <a:cubicBezTo>
                  <a:pt x="2180357" y="1351118"/>
                  <a:pt x="2180524" y="1347016"/>
                  <a:pt x="2180859" y="1344002"/>
                </a:cubicBezTo>
                <a:cubicBezTo>
                  <a:pt x="2181194" y="1339649"/>
                  <a:pt x="2181780" y="1334961"/>
                  <a:pt x="2182617" y="1329938"/>
                </a:cubicBezTo>
                <a:cubicBezTo>
                  <a:pt x="2183119" y="1326254"/>
                  <a:pt x="2182198" y="1323324"/>
                  <a:pt x="2179854" y="1321148"/>
                </a:cubicBezTo>
                <a:cubicBezTo>
                  <a:pt x="2177678" y="1319306"/>
                  <a:pt x="2174915" y="1318385"/>
                  <a:pt x="2171566" y="1318385"/>
                </a:cubicBezTo>
                <a:cubicBezTo>
                  <a:pt x="2168050" y="1318385"/>
                  <a:pt x="2165037" y="1319306"/>
                  <a:pt x="2162525" y="1321148"/>
                </a:cubicBezTo>
                <a:cubicBezTo>
                  <a:pt x="2159846" y="1323324"/>
                  <a:pt x="2158674" y="1326254"/>
                  <a:pt x="2159009" y="1329938"/>
                </a:cubicBezTo>
                <a:cubicBezTo>
                  <a:pt x="2159679" y="1337640"/>
                  <a:pt x="2159930" y="1344420"/>
                  <a:pt x="2159762" y="1350280"/>
                </a:cubicBezTo>
                <a:cubicBezTo>
                  <a:pt x="2159595" y="1358987"/>
                  <a:pt x="2158590" y="1366773"/>
                  <a:pt x="2156749" y="1373638"/>
                </a:cubicBezTo>
                <a:cubicBezTo>
                  <a:pt x="2160934" y="1375981"/>
                  <a:pt x="2168218" y="1378074"/>
                  <a:pt x="2178599" y="1379917"/>
                </a:cubicBezTo>
                <a:cubicBezTo>
                  <a:pt x="2186468" y="1381256"/>
                  <a:pt x="2192328" y="1381925"/>
                  <a:pt x="2196179" y="1381925"/>
                </a:cubicBezTo>
                <a:cubicBezTo>
                  <a:pt x="2206057" y="1381925"/>
                  <a:pt x="2213927" y="1378660"/>
                  <a:pt x="2219787" y="1372131"/>
                </a:cubicBezTo>
                <a:cubicBezTo>
                  <a:pt x="2227991" y="1363089"/>
                  <a:pt x="2232093" y="1348021"/>
                  <a:pt x="2232093" y="1326924"/>
                </a:cubicBezTo>
                <a:lnTo>
                  <a:pt x="2232093" y="1273430"/>
                </a:lnTo>
                <a:cubicBezTo>
                  <a:pt x="2232093" y="1270248"/>
                  <a:pt x="2233432" y="1268072"/>
                  <a:pt x="2236111" y="1266900"/>
                </a:cubicBezTo>
                <a:cubicBezTo>
                  <a:pt x="2238288" y="1265895"/>
                  <a:pt x="2241888" y="1265393"/>
                  <a:pt x="2246911" y="1265393"/>
                </a:cubicBezTo>
                <a:lnTo>
                  <a:pt x="2267254" y="1265644"/>
                </a:lnTo>
                <a:cubicBezTo>
                  <a:pt x="2269932" y="1265644"/>
                  <a:pt x="2271858" y="1266146"/>
                  <a:pt x="2273030" y="1267151"/>
                </a:cubicBezTo>
                <a:cubicBezTo>
                  <a:pt x="2274034" y="1268156"/>
                  <a:pt x="2274537" y="1270081"/>
                  <a:pt x="2274537" y="1272927"/>
                </a:cubicBezTo>
                <a:lnTo>
                  <a:pt x="2274537" y="1355555"/>
                </a:lnTo>
                <a:cubicBezTo>
                  <a:pt x="2274537" y="1356225"/>
                  <a:pt x="2272611" y="1356476"/>
                  <a:pt x="2268760" y="1356308"/>
                </a:cubicBezTo>
                <a:cubicBezTo>
                  <a:pt x="2265077" y="1356141"/>
                  <a:pt x="2261896" y="1355722"/>
                  <a:pt x="2259217" y="1355053"/>
                </a:cubicBezTo>
                <a:cubicBezTo>
                  <a:pt x="2256203" y="1354550"/>
                  <a:pt x="2253775" y="1355639"/>
                  <a:pt x="2251934" y="1358317"/>
                </a:cubicBezTo>
                <a:cubicBezTo>
                  <a:pt x="2250259" y="1360829"/>
                  <a:pt x="2249506" y="1363843"/>
                  <a:pt x="2249673" y="1367359"/>
                </a:cubicBezTo>
                <a:cubicBezTo>
                  <a:pt x="2249673" y="1370875"/>
                  <a:pt x="2250594" y="1373721"/>
                  <a:pt x="2252436" y="1375898"/>
                </a:cubicBezTo>
                <a:cubicBezTo>
                  <a:pt x="2254612" y="1378242"/>
                  <a:pt x="2257543" y="1378995"/>
                  <a:pt x="2261226" y="1378158"/>
                </a:cubicBezTo>
                <a:cubicBezTo>
                  <a:pt x="2267923" y="1377656"/>
                  <a:pt x="2276630" y="1377404"/>
                  <a:pt x="2287345" y="1377404"/>
                </a:cubicBezTo>
                <a:cubicBezTo>
                  <a:pt x="2298061" y="1377404"/>
                  <a:pt x="2305344" y="1377656"/>
                  <a:pt x="2309195" y="1378158"/>
                </a:cubicBezTo>
                <a:cubicBezTo>
                  <a:pt x="2313548" y="1378326"/>
                  <a:pt x="2316981" y="1377154"/>
                  <a:pt x="2319492" y="1374642"/>
                </a:cubicBezTo>
                <a:cubicBezTo>
                  <a:pt x="2321501" y="1372298"/>
                  <a:pt x="2322339" y="1369368"/>
                  <a:pt x="2322004" y="1365852"/>
                </a:cubicBezTo>
                <a:cubicBezTo>
                  <a:pt x="2321836" y="1362336"/>
                  <a:pt x="2320580" y="1359489"/>
                  <a:pt x="2318236" y="1357313"/>
                </a:cubicBezTo>
                <a:cubicBezTo>
                  <a:pt x="2315892" y="1354802"/>
                  <a:pt x="2312962" y="1353881"/>
                  <a:pt x="2309446" y="1354550"/>
                </a:cubicBezTo>
                <a:cubicBezTo>
                  <a:pt x="2306433" y="1355220"/>
                  <a:pt x="2303754" y="1355722"/>
                  <a:pt x="2301410" y="1356057"/>
                </a:cubicBezTo>
                <a:cubicBezTo>
                  <a:pt x="2298898" y="1356225"/>
                  <a:pt x="2297642" y="1356057"/>
                  <a:pt x="2297642" y="1355555"/>
                </a:cubicBezTo>
                <a:lnTo>
                  <a:pt x="2297642" y="1272174"/>
                </a:lnTo>
                <a:cubicBezTo>
                  <a:pt x="2297642" y="1269160"/>
                  <a:pt x="2298563" y="1267067"/>
                  <a:pt x="2300405" y="1265895"/>
                </a:cubicBezTo>
                <a:cubicBezTo>
                  <a:pt x="2302916" y="1264388"/>
                  <a:pt x="2307102" y="1263886"/>
                  <a:pt x="2312962" y="1264388"/>
                </a:cubicBezTo>
                <a:cubicBezTo>
                  <a:pt x="2316144" y="1264556"/>
                  <a:pt x="2318739" y="1263467"/>
                  <a:pt x="2320748" y="1261124"/>
                </a:cubicBezTo>
                <a:cubicBezTo>
                  <a:pt x="2322590" y="1259114"/>
                  <a:pt x="2323511" y="1256519"/>
                  <a:pt x="2323511" y="1253338"/>
                </a:cubicBezTo>
                <a:cubicBezTo>
                  <a:pt x="2323511" y="1250157"/>
                  <a:pt x="2322590" y="1247562"/>
                  <a:pt x="2320748" y="1245552"/>
                </a:cubicBezTo>
                <a:cubicBezTo>
                  <a:pt x="2318739" y="1243208"/>
                  <a:pt x="2316144" y="1242287"/>
                  <a:pt x="2312962" y="1242789"/>
                </a:cubicBezTo>
                <a:cubicBezTo>
                  <a:pt x="2305428" y="1243459"/>
                  <a:pt x="2295717" y="1243962"/>
                  <a:pt x="2283829" y="1244296"/>
                </a:cubicBezTo>
                <a:cubicBezTo>
                  <a:pt x="2274955" y="1244632"/>
                  <a:pt x="2263905" y="1244799"/>
                  <a:pt x="2250678" y="1244799"/>
                </a:cubicBezTo>
                <a:cubicBezTo>
                  <a:pt x="2230921" y="1244799"/>
                  <a:pt x="2217694" y="1244715"/>
                  <a:pt x="2210997" y="1244548"/>
                </a:cubicBezTo>
                <a:cubicBezTo>
                  <a:pt x="2201453" y="1244213"/>
                  <a:pt x="2193332" y="1243627"/>
                  <a:pt x="2186635" y="1242789"/>
                </a:cubicBezTo>
                <a:close/>
                <a:moveTo>
                  <a:pt x="1079160" y="1242789"/>
                </a:moveTo>
                <a:cubicBezTo>
                  <a:pt x="1075811" y="1242287"/>
                  <a:pt x="1073132" y="1243208"/>
                  <a:pt x="1071123" y="1245552"/>
                </a:cubicBezTo>
                <a:cubicBezTo>
                  <a:pt x="1069449" y="1247729"/>
                  <a:pt x="1068612" y="1250408"/>
                  <a:pt x="1068612" y="1253589"/>
                </a:cubicBezTo>
                <a:cubicBezTo>
                  <a:pt x="1068612" y="1256937"/>
                  <a:pt x="1069449" y="1259617"/>
                  <a:pt x="1071123" y="1261626"/>
                </a:cubicBezTo>
                <a:cubicBezTo>
                  <a:pt x="1073132" y="1263970"/>
                  <a:pt x="1075811" y="1264891"/>
                  <a:pt x="1079160" y="1264388"/>
                </a:cubicBezTo>
                <a:lnTo>
                  <a:pt x="1084685" y="1264137"/>
                </a:lnTo>
                <a:cubicBezTo>
                  <a:pt x="1090211" y="1263970"/>
                  <a:pt x="1093727" y="1264054"/>
                  <a:pt x="1095234" y="1264388"/>
                </a:cubicBezTo>
                <a:cubicBezTo>
                  <a:pt x="1097578" y="1264891"/>
                  <a:pt x="1098749" y="1266398"/>
                  <a:pt x="1098749" y="1268909"/>
                </a:cubicBezTo>
                <a:lnTo>
                  <a:pt x="1098749" y="1352541"/>
                </a:lnTo>
                <a:cubicBezTo>
                  <a:pt x="1098749" y="1355387"/>
                  <a:pt x="1096322" y="1356978"/>
                  <a:pt x="1091466" y="1357313"/>
                </a:cubicBezTo>
                <a:cubicBezTo>
                  <a:pt x="1088452" y="1357480"/>
                  <a:pt x="1084350" y="1357062"/>
                  <a:pt x="1079160" y="1356057"/>
                </a:cubicBezTo>
                <a:cubicBezTo>
                  <a:pt x="1075811" y="1355555"/>
                  <a:pt x="1073132" y="1356476"/>
                  <a:pt x="1071123" y="1358820"/>
                </a:cubicBezTo>
                <a:cubicBezTo>
                  <a:pt x="1069449" y="1360829"/>
                  <a:pt x="1068612" y="1363508"/>
                  <a:pt x="1068612" y="1366856"/>
                </a:cubicBezTo>
                <a:cubicBezTo>
                  <a:pt x="1068612" y="1370037"/>
                  <a:pt x="1069449" y="1372717"/>
                  <a:pt x="1071123" y="1374893"/>
                </a:cubicBezTo>
                <a:cubicBezTo>
                  <a:pt x="1073132" y="1377237"/>
                  <a:pt x="1075811" y="1378158"/>
                  <a:pt x="1079160" y="1377656"/>
                </a:cubicBezTo>
                <a:cubicBezTo>
                  <a:pt x="1089206" y="1376986"/>
                  <a:pt x="1099587" y="1376651"/>
                  <a:pt x="1110302" y="1376651"/>
                </a:cubicBezTo>
                <a:cubicBezTo>
                  <a:pt x="1120851" y="1376651"/>
                  <a:pt x="1130060" y="1376986"/>
                  <a:pt x="1137929" y="1377656"/>
                </a:cubicBezTo>
                <a:cubicBezTo>
                  <a:pt x="1141612" y="1378158"/>
                  <a:pt x="1144542" y="1377237"/>
                  <a:pt x="1146719" y="1374893"/>
                </a:cubicBezTo>
                <a:cubicBezTo>
                  <a:pt x="1148728" y="1372717"/>
                  <a:pt x="1149732" y="1370037"/>
                  <a:pt x="1149732" y="1366856"/>
                </a:cubicBezTo>
                <a:cubicBezTo>
                  <a:pt x="1149732" y="1363508"/>
                  <a:pt x="1148728" y="1360829"/>
                  <a:pt x="1146719" y="1358820"/>
                </a:cubicBezTo>
                <a:cubicBezTo>
                  <a:pt x="1144542" y="1356476"/>
                  <a:pt x="1141612" y="1355555"/>
                  <a:pt x="1137929" y="1356057"/>
                </a:cubicBezTo>
                <a:lnTo>
                  <a:pt x="1133910" y="1356560"/>
                </a:lnTo>
                <a:cubicBezTo>
                  <a:pt x="1129055" y="1357229"/>
                  <a:pt x="1125957" y="1357397"/>
                  <a:pt x="1124618" y="1357062"/>
                </a:cubicBezTo>
                <a:cubicBezTo>
                  <a:pt x="1122776" y="1356727"/>
                  <a:pt x="1121855" y="1355220"/>
                  <a:pt x="1121855" y="1352541"/>
                </a:cubicBezTo>
                <a:lnTo>
                  <a:pt x="1121855" y="1268909"/>
                </a:lnTo>
                <a:cubicBezTo>
                  <a:pt x="1121855" y="1266398"/>
                  <a:pt x="1122525" y="1264891"/>
                  <a:pt x="1123864" y="1264388"/>
                </a:cubicBezTo>
                <a:cubicBezTo>
                  <a:pt x="1124869" y="1264054"/>
                  <a:pt x="1127632" y="1263970"/>
                  <a:pt x="1132152" y="1264137"/>
                </a:cubicBezTo>
                <a:lnTo>
                  <a:pt x="1137929" y="1264388"/>
                </a:lnTo>
                <a:cubicBezTo>
                  <a:pt x="1141612" y="1264891"/>
                  <a:pt x="1144542" y="1263970"/>
                  <a:pt x="1146719" y="1261626"/>
                </a:cubicBezTo>
                <a:cubicBezTo>
                  <a:pt x="1148728" y="1259617"/>
                  <a:pt x="1149732" y="1256937"/>
                  <a:pt x="1149732" y="1253589"/>
                </a:cubicBezTo>
                <a:cubicBezTo>
                  <a:pt x="1149732" y="1250408"/>
                  <a:pt x="1148728" y="1247729"/>
                  <a:pt x="1146719" y="1245552"/>
                </a:cubicBezTo>
                <a:cubicBezTo>
                  <a:pt x="1144542" y="1243208"/>
                  <a:pt x="1141612" y="1242287"/>
                  <a:pt x="1137929" y="1242789"/>
                </a:cubicBezTo>
                <a:cubicBezTo>
                  <a:pt x="1130896" y="1243459"/>
                  <a:pt x="1121269" y="1243795"/>
                  <a:pt x="1109047" y="1243795"/>
                </a:cubicBezTo>
                <a:cubicBezTo>
                  <a:pt x="1096992" y="1243795"/>
                  <a:pt x="1087030" y="1243459"/>
                  <a:pt x="1079160" y="1242789"/>
                </a:cubicBezTo>
                <a:close/>
                <a:moveTo>
                  <a:pt x="967400" y="1242789"/>
                </a:moveTo>
                <a:cubicBezTo>
                  <a:pt x="963549" y="1242455"/>
                  <a:pt x="960452" y="1243459"/>
                  <a:pt x="958107" y="1245803"/>
                </a:cubicBezTo>
                <a:cubicBezTo>
                  <a:pt x="956098" y="1247813"/>
                  <a:pt x="955094" y="1250408"/>
                  <a:pt x="955094" y="1253589"/>
                </a:cubicBezTo>
                <a:cubicBezTo>
                  <a:pt x="955094" y="1256603"/>
                  <a:pt x="956098" y="1259198"/>
                  <a:pt x="958107" y="1261374"/>
                </a:cubicBezTo>
                <a:cubicBezTo>
                  <a:pt x="960452" y="1263719"/>
                  <a:pt x="963549" y="1264807"/>
                  <a:pt x="967400" y="1264640"/>
                </a:cubicBezTo>
                <a:cubicBezTo>
                  <a:pt x="970246" y="1264640"/>
                  <a:pt x="972339" y="1265058"/>
                  <a:pt x="973678" y="1265895"/>
                </a:cubicBezTo>
                <a:cubicBezTo>
                  <a:pt x="975520" y="1266900"/>
                  <a:pt x="976441" y="1269076"/>
                  <a:pt x="976441" y="1272425"/>
                </a:cubicBezTo>
                <a:lnTo>
                  <a:pt x="976441" y="1345007"/>
                </a:lnTo>
                <a:cubicBezTo>
                  <a:pt x="976441" y="1349862"/>
                  <a:pt x="975101" y="1353044"/>
                  <a:pt x="972423" y="1354550"/>
                </a:cubicBezTo>
                <a:cubicBezTo>
                  <a:pt x="970414" y="1355722"/>
                  <a:pt x="966898" y="1356141"/>
                  <a:pt x="961875" y="1355806"/>
                </a:cubicBezTo>
                <a:cubicBezTo>
                  <a:pt x="959865" y="1355639"/>
                  <a:pt x="958275" y="1356727"/>
                  <a:pt x="957103" y="1359071"/>
                </a:cubicBezTo>
                <a:cubicBezTo>
                  <a:pt x="956098" y="1361415"/>
                  <a:pt x="955596" y="1364178"/>
                  <a:pt x="955596" y="1367359"/>
                </a:cubicBezTo>
                <a:cubicBezTo>
                  <a:pt x="955596" y="1370540"/>
                  <a:pt x="956182" y="1373135"/>
                  <a:pt x="957354" y="1375144"/>
                </a:cubicBezTo>
                <a:cubicBezTo>
                  <a:pt x="958693" y="1377489"/>
                  <a:pt x="960452" y="1378577"/>
                  <a:pt x="962628" y="1378409"/>
                </a:cubicBezTo>
                <a:cubicBezTo>
                  <a:pt x="971502" y="1377907"/>
                  <a:pt x="981129" y="1377656"/>
                  <a:pt x="991510" y="1377656"/>
                </a:cubicBezTo>
                <a:cubicBezTo>
                  <a:pt x="1004570" y="1377489"/>
                  <a:pt x="1016792" y="1377740"/>
                  <a:pt x="1028178" y="1378409"/>
                </a:cubicBezTo>
                <a:cubicBezTo>
                  <a:pt x="1040400" y="1379247"/>
                  <a:pt x="1050697" y="1375312"/>
                  <a:pt x="1059068" y="1366605"/>
                </a:cubicBezTo>
                <a:cubicBezTo>
                  <a:pt x="1067607" y="1357899"/>
                  <a:pt x="1071877" y="1346848"/>
                  <a:pt x="1071877" y="1333454"/>
                </a:cubicBezTo>
                <a:cubicBezTo>
                  <a:pt x="1071877" y="1323073"/>
                  <a:pt x="1068026" y="1313613"/>
                  <a:pt x="1060324" y="1305074"/>
                </a:cubicBezTo>
                <a:cubicBezTo>
                  <a:pt x="1051450" y="1295196"/>
                  <a:pt x="1040149" y="1290257"/>
                  <a:pt x="1026420" y="1290257"/>
                </a:cubicBezTo>
                <a:lnTo>
                  <a:pt x="1019136" y="1290257"/>
                </a:lnTo>
                <a:cubicBezTo>
                  <a:pt x="1011100" y="1290257"/>
                  <a:pt x="1005993" y="1289922"/>
                  <a:pt x="1003816" y="1289252"/>
                </a:cubicBezTo>
                <a:cubicBezTo>
                  <a:pt x="1000970" y="1288080"/>
                  <a:pt x="999547" y="1285234"/>
                  <a:pt x="999547" y="1280713"/>
                </a:cubicBezTo>
                <a:lnTo>
                  <a:pt x="999547" y="1272425"/>
                </a:lnTo>
                <a:cubicBezTo>
                  <a:pt x="999547" y="1268909"/>
                  <a:pt x="1000551" y="1266732"/>
                  <a:pt x="1002561" y="1265895"/>
                </a:cubicBezTo>
                <a:cubicBezTo>
                  <a:pt x="1004235" y="1265058"/>
                  <a:pt x="1008002" y="1264640"/>
                  <a:pt x="1013862" y="1264640"/>
                </a:cubicBezTo>
                <a:cubicBezTo>
                  <a:pt x="1017713" y="1264807"/>
                  <a:pt x="1020811" y="1263803"/>
                  <a:pt x="1023155" y="1261626"/>
                </a:cubicBezTo>
                <a:cubicBezTo>
                  <a:pt x="1025164" y="1259449"/>
                  <a:pt x="1026168" y="1256854"/>
                  <a:pt x="1026168" y="1253840"/>
                </a:cubicBezTo>
                <a:cubicBezTo>
                  <a:pt x="1026168" y="1250659"/>
                  <a:pt x="1025164" y="1248064"/>
                  <a:pt x="1023155" y="1246055"/>
                </a:cubicBezTo>
                <a:cubicBezTo>
                  <a:pt x="1020811" y="1243543"/>
                  <a:pt x="1017713" y="1242455"/>
                  <a:pt x="1013862" y="1242789"/>
                </a:cubicBezTo>
                <a:cubicBezTo>
                  <a:pt x="1007500" y="1242957"/>
                  <a:pt x="998877" y="1243040"/>
                  <a:pt x="987994" y="1243040"/>
                </a:cubicBezTo>
                <a:cubicBezTo>
                  <a:pt x="976274" y="1243208"/>
                  <a:pt x="969409" y="1243124"/>
                  <a:pt x="967400" y="1242789"/>
                </a:cubicBezTo>
                <a:close/>
                <a:moveTo>
                  <a:pt x="3204580" y="1242727"/>
                </a:moveTo>
                <a:cubicBezTo>
                  <a:pt x="3202696" y="1243020"/>
                  <a:pt x="3201336" y="1243627"/>
                  <a:pt x="3200499" y="1244548"/>
                </a:cubicBezTo>
                <a:cubicBezTo>
                  <a:pt x="3199159" y="1245887"/>
                  <a:pt x="3198573" y="1248985"/>
                  <a:pt x="3198741" y="1253840"/>
                </a:cubicBezTo>
                <a:cubicBezTo>
                  <a:pt x="3198741" y="1259533"/>
                  <a:pt x="3198489" y="1266063"/>
                  <a:pt x="3197987" y="1273430"/>
                </a:cubicBezTo>
                <a:cubicBezTo>
                  <a:pt x="3197318" y="1282973"/>
                  <a:pt x="3196397" y="1291345"/>
                  <a:pt x="3195225" y="1298544"/>
                </a:cubicBezTo>
                <a:cubicBezTo>
                  <a:pt x="3194555" y="1301391"/>
                  <a:pt x="3195476" y="1303735"/>
                  <a:pt x="3197987" y="1305576"/>
                </a:cubicBezTo>
                <a:cubicBezTo>
                  <a:pt x="3200164" y="1307083"/>
                  <a:pt x="3203010" y="1307837"/>
                  <a:pt x="3206526" y="1307837"/>
                </a:cubicBezTo>
                <a:cubicBezTo>
                  <a:pt x="3209875" y="1307837"/>
                  <a:pt x="3212637" y="1307083"/>
                  <a:pt x="3214814" y="1305576"/>
                </a:cubicBezTo>
                <a:cubicBezTo>
                  <a:pt x="3217158" y="1303735"/>
                  <a:pt x="3217995" y="1301391"/>
                  <a:pt x="3217326" y="1298544"/>
                </a:cubicBezTo>
                <a:lnTo>
                  <a:pt x="3216823" y="1291261"/>
                </a:lnTo>
                <a:cubicBezTo>
                  <a:pt x="3216656" y="1288248"/>
                  <a:pt x="3216656" y="1285820"/>
                  <a:pt x="3216823" y="1283978"/>
                </a:cubicBezTo>
                <a:cubicBezTo>
                  <a:pt x="3216823" y="1281131"/>
                  <a:pt x="3217074" y="1277950"/>
                  <a:pt x="3217577" y="1274435"/>
                </a:cubicBezTo>
                <a:cubicBezTo>
                  <a:pt x="3218246" y="1269746"/>
                  <a:pt x="3219753" y="1266649"/>
                  <a:pt x="3222098" y="1265142"/>
                </a:cubicBezTo>
                <a:cubicBezTo>
                  <a:pt x="3224106" y="1263803"/>
                  <a:pt x="3227957" y="1263133"/>
                  <a:pt x="3233650" y="1263133"/>
                </a:cubicBezTo>
                <a:cubicBezTo>
                  <a:pt x="3238840" y="1263133"/>
                  <a:pt x="3242356" y="1263719"/>
                  <a:pt x="3244199" y="1264891"/>
                </a:cubicBezTo>
                <a:cubicBezTo>
                  <a:pt x="3246208" y="1266230"/>
                  <a:pt x="3247212" y="1268825"/>
                  <a:pt x="3247212" y="1272676"/>
                </a:cubicBezTo>
                <a:lnTo>
                  <a:pt x="3247212" y="1352039"/>
                </a:lnTo>
                <a:cubicBezTo>
                  <a:pt x="3247212" y="1355722"/>
                  <a:pt x="3244450" y="1357648"/>
                  <a:pt x="3238924" y="1357815"/>
                </a:cubicBezTo>
                <a:cubicBezTo>
                  <a:pt x="3235241" y="1357983"/>
                  <a:pt x="3230050" y="1357397"/>
                  <a:pt x="3223353" y="1356057"/>
                </a:cubicBezTo>
                <a:cubicBezTo>
                  <a:pt x="3220340" y="1355387"/>
                  <a:pt x="3217995" y="1356225"/>
                  <a:pt x="3216321" y="1358569"/>
                </a:cubicBezTo>
                <a:cubicBezTo>
                  <a:pt x="3214814" y="1360578"/>
                  <a:pt x="3214061" y="1363173"/>
                  <a:pt x="3214061" y="1366354"/>
                </a:cubicBezTo>
                <a:cubicBezTo>
                  <a:pt x="3214061" y="1369535"/>
                  <a:pt x="3214814" y="1372131"/>
                  <a:pt x="3216321" y="1374140"/>
                </a:cubicBezTo>
                <a:cubicBezTo>
                  <a:pt x="3217995" y="1376651"/>
                  <a:pt x="3220340" y="1377823"/>
                  <a:pt x="3223353" y="1377656"/>
                </a:cubicBezTo>
                <a:cubicBezTo>
                  <a:pt x="3232729" y="1377154"/>
                  <a:pt x="3244282" y="1376903"/>
                  <a:pt x="3258012" y="1376903"/>
                </a:cubicBezTo>
                <a:cubicBezTo>
                  <a:pt x="3271573" y="1376903"/>
                  <a:pt x="3282959" y="1377154"/>
                  <a:pt x="3292168" y="1377656"/>
                </a:cubicBezTo>
                <a:cubicBezTo>
                  <a:pt x="3295851" y="1378158"/>
                  <a:pt x="3298781" y="1377237"/>
                  <a:pt x="3300958" y="1374893"/>
                </a:cubicBezTo>
                <a:cubicBezTo>
                  <a:pt x="3302967" y="1372717"/>
                  <a:pt x="3303971" y="1369954"/>
                  <a:pt x="3303972" y="1366605"/>
                </a:cubicBezTo>
                <a:cubicBezTo>
                  <a:pt x="3303971" y="1363257"/>
                  <a:pt x="3302967" y="1360494"/>
                  <a:pt x="3300958" y="1358317"/>
                </a:cubicBezTo>
                <a:cubicBezTo>
                  <a:pt x="3298781" y="1355973"/>
                  <a:pt x="3295851" y="1355220"/>
                  <a:pt x="3292168" y="1356057"/>
                </a:cubicBezTo>
                <a:lnTo>
                  <a:pt x="3287898" y="1356560"/>
                </a:lnTo>
                <a:cubicBezTo>
                  <a:pt x="3281033" y="1357731"/>
                  <a:pt x="3276596" y="1358150"/>
                  <a:pt x="3274587" y="1357815"/>
                </a:cubicBezTo>
                <a:cubicBezTo>
                  <a:pt x="3271741" y="1357313"/>
                  <a:pt x="3270318" y="1355387"/>
                  <a:pt x="3270318" y="1352039"/>
                </a:cubicBezTo>
                <a:lnTo>
                  <a:pt x="3270318" y="1272676"/>
                </a:lnTo>
                <a:cubicBezTo>
                  <a:pt x="3270318" y="1268825"/>
                  <a:pt x="3271238" y="1266230"/>
                  <a:pt x="3273080" y="1264891"/>
                </a:cubicBezTo>
                <a:cubicBezTo>
                  <a:pt x="3274922" y="1263719"/>
                  <a:pt x="3278689" y="1263133"/>
                  <a:pt x="3284382" y="1263133"/>
                </a:cubicBezTo>
                <a:cubicBezTo>
                  <a:pt x="3289238" y="1263133"/>
                  <a:pt x="3292837" y="1263803"/>
                  <a:pt x="3295181" y="1265142"/>
                </a:cubicBezTo>
                <a:cubicBezTo>
                  <a:pt x="3297860" y="1266984"/>
                  <a:pt x="3299451" y="1270081"/>
                  <a:pt x="3299953" y="1274435"/>
                </a:cubicBezTo>
                <a:cubicBezTo>
                  <a:pt x="3300288" y="1278787"/>
                  <a:pt x="3300372" y="1282890"/>
                  <a:pt x="3300204" y="1286740"/>
                </a:cubicBezTo>
                <a:cubicBezTo>
                  <a:pt x="3300037" y="1289252"/>
                  <a:pt x="3299786" y="1293187"/>
                  <a:pt x="3299451" y="1298544"/>
                </a:cubicBezTo>
                <a:cubicBezTo>
                  <a:pt x="3298781" y="1301391"/>
                  <a:pt x="3299786" y="1303735"/>
                  <a:pt x="3302465" y="1305576"/>
                </a:cubicBezTo>
                <a:cubicBezTo>
                  <a:pt x="3304809" y="1307083"/>
                  <a:pt x="3307823" y="1307837"/>
                  <a:pt x="3311506" y="1307837"/>
                </a:cubicBezTo>
                <a:cubicBezTo>
                  <a:pt x="3315189" y="1307837"/>
                  <a:pt x="3318287" y="1307083"/>
                  <a:pt x="3320798" y="1305576"/>
                </a:cubicBezTo>
                <a:cubicBezTo>
                  <a:pt x="3323477" y="1303735"/>
                  <a:pt x="3324566" y="1301391"/>
                  <a:pt x="3324063" y="1298544"/>
                </a:cubicBezTo>
                <a:cubicBezTo>
                  <a:pt x="3322891" y="1290843"/>
                  <a:pt x="3322054" y="1283894"/>
                  <a:pt x="3321552" y="1277699"/>
                </a:cubicBezTo>
                <a:cubicBezTo>
                  <a:pt x="3321217" y="1271169"/>
                  <a:pt x="3321050" y="1263216"/>
                  <a:pt x="3321050" y="1253840"/>
                </a:cubicBezTo>
                <a:cubicBezTo>
                  <a:pt x="3321384" y="1248650"/>
                  <a:pt x="3320547" y="1245301"/>
                  <a:pt x="3318538" y="1243795"/>
                </a:cubicBezTo>
                <a:cubicBezTo>
                  <a:pt x="3316864" y="1242622"/>
                  <a:pt x="3313682" y="1242287"/>
                  <a:pt x="3308995" y="1242789"/>
                </a:cubicBezTo>
                <a:cubicBezTo>
                  <a:pt x="3292921" y="1243292"/>
                  <a:pt x="3275676" y="1243543"/>
                  <a:pt x="3257258" y="1243543"/>
                </a:cubicBezTo>
                <a:cubicBezTo>
                  <a:pt x="3238673" y="1243543"/>
                  <a:pt x="3223520" y="1243292"/>
                  <a:pt x="3211801" y="1242789"/>
                </a:cubicBezTo>
                <a:cubicBezTo>
                  <a:pt x="3208870" y="1242455"/>
                  <a:pt x="3206463" y="1242434"/>
                  <a:pt x="3204580" y="1242727"/>
                </a:cubicBezTo>
                <a:close/>
                <a:moveTo>
                  <a:pt x="804282" y="1242727"/>
                </a:moveTo>
                <a:cubicBezTo>
                  <a:pt x="802399" y="1243020"/>
                  <a:pt x="801038" y="1243627"/>
                  <a:pt x="800201" y="1244548"/>
                </a:cubicBezTo>
                <a:cubicBezTo>
                  <a:pt x="798862" y="1245887"/>
                  <a:pt x="798275" y="1248985"/>
                  <a:pt x="798443" y="1253840"/>
                </a:cubicBezTo>
                <a:cubicBezTo>
                  <a:pt x="798443" y="1259533"/>
                  <a:pt x="798192" y="1266063"/>
                  <a:pt x="797689" y="1273430"/>
                </a:cubicBezTo>
                <a:cubicBezTo>
                  <a:pt x="797020" y="1282973"/>
                  <a:pt x="796099" y="1291345"/>
                  <a:pt x="794927" y="1298544"/>
                </a:cubicBezTo>
                <a:cubicBezTo>
                  <a:pt x="794257" y="1301391"/>
                  <a:pt x="795178" y="1303735"/>
                  <a:pt x="797689" y="1305576"/>
                </a:cubicBezTo>
                <a:cubicBezTo>
                  <a:pt x="799866" y="1307083"/>
                  <a:pt x="802712" y="1307837"/>
                  <a:pt x="806229" y="1307837"/>
                </a:cubicBezTo>
                <a:cubicBezTo>
                  <a:pt x="809577" y="1307837"/>
                  <a:pt x="812340" y="1307083"/>
                  <a:pt x="814516" y="1305576"/>
                </a:cubicBezTo>
                <a:cubicBezTo>
                  <a:pt x="816861" y="1303735"/>
                  <a:pt x="817698" y="1301391"/>
                  <a:pt x="817028" y="1298544"/>
                </a:cubicBezTo>
                <a:lnTo>
                  <a:pt x="816526" y="1291261"/>
                </a:lnTo>
                <a:cubicBezTo>
                  <a:pt x="816358" y="1288248"/>
                  <a:pt x="816358" y="1285820"/>
                  <a:pt x="816526" y="1283978"/>
                </a:cubicBezTo>
                <a:cubicBezTo>
                  <a:pt x="816526" y="1281131"/>
                  <a:pt x="816777" y="1277950"/>
                  <a:pt x="817279" y="1274435"/>
                </a:cubicBezTo>
                <a:cubicBezTo>
                  <a:pt x="817949" y="1269746"/>
                  <a:pt x="819456" y="1266649"/>
                  <a:pt x="821800" y="1265142"/>
                </a:cubicBezTo>
                <a:cubicBezTo>
                  <a:pt x="823809" y="1263803"/>
                  <a:pt x="827660" y="1263133"/>
                  <a:pt x="833353" y="1263133"/>
                </a:cubicBezTo>
                <a:cubicBezTo>
                  <a:pt x="838543" y="1263133"/>
                  <a:pt x="842059" y="1263719"/>
                  <a:pt x="843901" y="1264891"/>
                </a:cubicBezTo>
                <a:cubicBezTo>
                  <a:pt x="845910" y="1266230"/>
                  <a:pt x="846914" y="1268825"/>
                  <a:pt x="846914" y="1272676"/>
                </a:cubicBezTo>
                <a:lnTo>
                  <a:pt x="846914" y="1352039"/>
                </a:lnTo>
                <a:cubicBezTo>
                  <a:pt x="846914" y="1355722"/>
                  <a:pt x="844152" y="1357648"/>
                  <a:pt x="838626" y="1357815"/>
                </a:cubicBezTo>
                <a:cubicBezTo>
                  <a:pt x="834943" y="1357983"/>
                  <a:pt x="829753" y="1357397"/>
                  <a:pt x="823055" y="1356057"/>
                </a:cubicBezTo>
                <a:cubicBezTo>
                  <a:pt x="820042" y="1355387"/>
                  <a:pt x="817698" y="1356225"/>
                  <a:pt x="816023" y="1358569"/>
                </a:cubicBezTo>
                <a:cubicBezTo>
                  <a:pt x="814516" y="1360578"/>
                  <a:pt x="813763" y="1363173"/>
                  <a:pt x="813763" y="1366354"/>
                </a:cubicBezTo>
                <a:cubicBezTo>
                  <a:pt x="813763" y="1369535"/>
                  <a:pt x="814516" y="1372131"/>
                  <a:pt x="816023" y="1374140"/>
                </a:cubicBezTo>
                <a:cubicBezTo>
                  <a:pt x="817698" y="1376651"/>
                  <a:pt x="820042" y="1377823"/>
                  <a:pt x="823055" y="1377656"/>
                </a:cubicBezTo>
                <a:cubicBezTo>
                  <a:pt x="832432" y="1377154"/>
                  <a:pt x="843984" y="1376903"/>
                  <a:pt x="857714" y="1376903"/>
                </a:cubicBezTo>
                <a:cubicBezTo>
                  <a:pt x="871276" y="1376903"/>
                  <a:pt x="882661" y="1377154"/>
                  <a:pt x="891870" y="1377656"/>
                </a:cubicBezTo>
                <a:cubicBezTo>
                  <a:pt x="895553" y="1378158"/>
                  <a:pt x="898483" y="1377237"/>
                  <a:pt x="900660" y="1374893"/>
                </a:cubicBezTo>
                <a:cubicBezTo>
                  <a:pt x="902669" y="1372717"/>
                  <a:pt x="903673" y="1369954"/>
                  <a:pt x="903673" y="1366605"/>
                </a:cubicBezTo>
                <a:cubicBezTo>
                  <a:pt x="903673" y="1363257"/>
                  <a:pt x="902669" y="1360494"/>
                  <a:pt x="900660" y="1358317"/>
                </a:cubicBezTo>
                <a:cubicBezTo>
                  <a:pt x="898483" y="1355973"/>
                  <a:pt x="895553" y="1355220"/>
                  <a:pt x="891870" y="1356057"/>
                </a:cubicBezTo>
                <a:lnTo>
                  <a:pt x="887600" y="1356560"/>
                </a:lnTo>
                <a:cubicBezTo>
                  <a:pt x="880736" y="1357731"/>
                  <a:pt x="876298" y="1358150"/>
                  <a:pt x="874289" y="1357815"/>
                </a:cubicBezTo>
                <a:cubicBezTo>
                  <a:pt x="871443" y="1357313"/>
                  <a:pt x="870020" y="1355387"/>
                  <a:pt x="870020" y="1352039"/>
                </a:cubicBezTo>
                <a:lnTo>
                  <a:pt x="870020" y="1272676"/>
                </a:lnTo>
                <a:cubicBezTo>
                  <a:pt x="870020" y="1268825"/>
                  <a:pt x="870941" y="1266230"/>
                  <a:pt x="872782" y="1264891"/>
                </a:cubicBezTo>
                <a:cubicBezTo>
                  <a:pt x="874624" y="1263719"/>
                  <a:pt x="878391" y="1263133"/>
                  <a:pt x="884084" y="1263133"/>
                </a:cubicBezTo>
                <a:cubicBezTo>
                  <a:pt x="888939" y="1263133"/>
                  <a:pt x="892539" y="1263803"/>
                  <a:pt x="894883" y="1265142"/>
                </a:cubicBezTo>
                <a:cubicBezTo>
                  <a:pt x="897562" y="1266984"/>
                  <a:pt x="899153" y="1270081"/>
                  <a:pt x="899655" y="1274435"/>
                </a:cubicBezTo>
                <a:cubicBezTo>
                  <a:pt x="899990" y="1278787"/>
                  <a:pt x="900074" y="1282890"/>
                  <a:pt x="899906" y="1286740"/>
                </a:cubicBezTo>
                <a:cubicBezTo>
                  <a:pt x="899739" y="1289252"/>
                  <a:pt x="899488" y="1293187"/>
                  <a:pt x="899153" y="1298544"/>
                </a:cubicBezTo>
                <a:cubicBezTo>
                  <a:pt x="898483" y="1301391"/>
                  <a:pt x="899488" y="1303735"/>
                  <a:pt x="902167" y="1305576"/>
                </a:cubicBezTo>
                <a:cubicBezTo>
                  <a:pt x="904511" y="1307083"/>
                  <a:pt x="907524" y="1307837"/>
                  <a:pt x="911208" y="1307837"/>
                </a:cubicBezTo>
                <a:cubicBezTo>
                  <a:pt x="914892" y="1307837"/>
                  <a:pt x="917989" y="1307083"/>
                  <a:pt x="920500" y="1305576"/>
                </a:cubicBezTo>
                <a:cubicBezTo>
                  <a:pt x="923179" y="1303735"/>
                  <a:pt x="924268" y="1301391"/>
                  <a:pt x="923765" y="1298544"/>
                </a:cubicBezTo>
                <a:cubicBezTo>
                  <a:pt x="922593" y="1290843"/>
                  <a:pt x="921756" y="1283894"/>
                  <a:pt x="921254" y="1277699"/>
                </a:cubicBezTo>
                <a:cubicBezTo>
                  <a:pt x="920919" y="1271169"/>
                  <a:pt x="920751" y="1263216"/>
                  <a:pt x="920751" y="1253840"/>
                </a:cubicBezTo>
                <a:cubicBezTo>
                  <a:pt x="921086" y="1248650"/>
                  <a:pt x="920249" y="1245301"/>
                  <a:pt x="918240" y="1243795"/>
                </a:cubicBezTo>
                <a:cubicBezTo>
                  <a:pt x="916566" y="1242622"/>
                  <a:pt x="913384" y="1242287"/>
                  <a:pt x="908696" y="1242789"/>
                </a:cubicBezTo>
                <a:cubicBezTo>
                  <a:pt x="892623" y="1243292"/>
                  <a:pt x="875378" y="1243543"/>
                  <a:pt x="856960" y="1243543"/>
                </a:cubicBezTo>
                <a:cubicBezTo>
                  <a:pt x="838375" y="1243543"/>
                  <a:pt x="823223" y="1243292"/>
                  <a:pt x="811503" y="1242789"/>
                </a:cubicBezTo>
                <a:cubicBezTo>
                  <a:pt x="808573" y="1242455"/>
                  <a:pt x="806166" y="1242434"/>
                  <a:pt x="804282" y="1242727"/>
                </a:cubicBezTo>
                <a:close/>
                <a:moveTo>
                  <a:pt x="448780" y="1242539"/>
                </a:moveTo>
                <a:cubicBezTo>
                  <a:pt x="445766" y="1242037"/>
                  <a:pt x="443422" y="1243040"/>
                  <a:pt x="441748" y="1245552"/>
                </a:cubicBezTo>
                <a:cubicBezTo>
                  <a:pt x="440409" y="1247729"/>
                  <a:pt x="439739" y="1250575"/>
                  <a:pt x="439739" y="1254091"/>
                </a:cubicBezTo>
                <a:cubicBezTo>
                  <a:pt x="439906" y="1257272"/>
                  <a:pt x="440660" y="1260035"/>
                  <a:pt x="441999" y="1262380"/>
                </a:cubicBezTo>
                <a:cubicBezTo>
                  <a:pt x="443339" y="1264723"/>
                  <a:pt x="445097" y="1265728"/>
                  <a:pt x="447273" y="1265393"/>
                </a:cubicBezTo>
                <a:lnTo>
                  <a:pt x="450036" y="1265142"/>
                </a:lnTo>
                <a:cubicBezTo>
                  <a:pt x="455561" y="1264640"/>
                  <a:pt x="458826" y="1264556"/>
                  <a:pt x="459831" y="1264891"/>
                </a:cubicBezTo>
                <a:cubicBezTo>
                  <a:pt x="461338" y="1265393"/>
                  <a:pt x="462091" y="1267151"/>
                  <a:pt x="462091" y="1270164"/>
                </a:cubicBezTo>
                <a:lnTo>
                  <a:pt x="462091" y="1310097"/>
                </a:lnTo>
                <a:cubicBezTo>
                  <a:pt x="462091" y="1323324"/>
                  <a:pt x="466277" y="1333370"/>
                  <a:pt x="474648" y="1340235"/>
                </a:cubicBezTo>
                <a:cubicBezTo>
                  <a:pt x="482350" y="1346430"/>
                  <a:pt x="493233" y="1349527"/>
                  <a:pt x="507298" y="1349527"/>
                </a:cubicBezTo>
                <a:cubicBezTo>
                  <a:pt x="511986" y="1349527"/>
                  <a:pt x="517343" y="1348356"/>
                  <a:pt x="523371" y="1346011"/>
                </a:cubicBezTo>
                <a:cubicBezTo>
                  <a:pt x="529734" y="1343332"/>
                  <a:pt x="534087" y="1340402"/>
                  <a:pt x="536431" y="1337221"/>
                </a:cubicBezTo>
                <a:lnTo>
                  <a:pt x="536431" y="1352541"/>
                </a:lnTo>
                <a:cubicBezTo>
                  <a:pt x="536431" y="1355220"/>
                  <a:pt x="535594" y="1356727"/>
                  <a:pt x="533919" y="1357062"/>
                </a:cubicBezTo>
                <a:cubicBezTo>
                  <a:pt x="532747" y="1357397"/>
                  <a:pt x="530404" y="1357145"/>
                  <a:pt x="526887" y="1356308"/>
                </a:cubicBezTo>
                <a:lnTo>
                  <a:pt x="524878" y="1356057"/>
                </a:lnTo>
                <a:cubicBezTo>
                  <a:pt x="521362" y="1355555"/>
                  <a:pt x="518599" y="1356476"/>
                  <a:pt x="516590" y="1358820"/>
                </a:cubicBezTo>
                <a:cubicBezTo>
                  <a:pt x="514916" y="1360829"/>
                  <a:pt x="514078" y="1363508"/>
                  <a:pt x="514078" y="1366856"/>
                </a:cubicBezTo>
                <a:cubicBezTo>
                  <a:pt x="514078" y="1370037"/>
                  <a:pt x="514916" y="1372717"/>
                  <a:pt x="516590" y="1374893"/>
                </a:cubicBezTo>
                <a:cubicBezTo>
                  <a:pt x="518599" y="1377237"/>
                  <a:pt x="521362" y="1378158"/>
                  <a:pt x="524878" y="1377656"/>
                </a:cubicBezTo>
                <a:cubicBezTo>
                  <a:pt x="530738" y="1376986"/>
                  <a:pt x="538105" y="1376651"/>
                  <a:pt x="546979" y="1376651"/>
                </a:cubicBezTo>
                <a:cubicBezTo>
                  <a:pt x="555183" y="1376651"/>
                  <a:pt x="562801" y="1376986"/>
                  <a:pt x="569834" y="1377656"/>
                </a:cubicBezTo>
                <a:cubicBezTo>
                  <a:pt x="572512" y="1377656"/>
                  <a:pt x="574689" y="1376484"/>
                  <a:pt x="576363" y="1374140"/>
                </a:cubicBezTo>
                <a:cubicBezTo>
                  <a:pt x="577870" y="1371963"/>
                  <a:pt x="578540" y="1369368"/>
                  <a:pt x="578373" y="1366354"/>
                </a:cubicBezTo>
                <a:cubicBezTo>
                  <a:pt x="578373" y="1363340"/>
                  <a:pt x="577619" y="1360829"/>
                  <a:pt x="576112" y="1358820"/>
                </a:cubicBezTo>
                <a:cubicBezTo>
                  <a:pt x="574438" y="1356476"/>
                  <a:pt x="572345" y="1355555"/>
                  <a:pt x="569834" y="1356057"/>
                </a:cubicBezTo>
                <a:lnTo>
                  <a:pt x="565564" y="1356560"/>
                </a:lnTo>
                <a:cubicBezTo>
                  <a:pt x="563220" y="1357062"/>
                  <a:pt x="561629" y="1357145"/>
                  <a:pt x="560792" y="1356811"/>
                </a:cubicBezTo>
                <a:cubicBezTo>
                  <a:pt x="559955" y="1356308"/>
                  <a:pt x="559537" y="1354885"/>
                  <a:pt x="559537" y="1352541"/>
                </a:cubicBezTo>
                <a:lnTo>
                  <a:pt x="559537" y="1269160"/>
                </a:lnTo>
                <a:cubicBezTo>
                  <a:pt x="559537" y="1266649"/>
                  <a:pt x="560374" y="1265142"/>
                  <a:pt x="562048" y="1264640"/>
                </a:cubicBezTo>
                <a:cubicBezTo>
                  <a:pt x="563220" y="1264305"/>
                  <a:pt x="565229" y="1264221"/>
                  <a:pt x="568076" y="1264388"/>
                </a:cubicBezTo>
                <a:lnTo>
                  <a:pt x="569834" y="1264640"/>
                </a:lnTo>
                <a:cubicBezTo>
                  <a:pt x="572177" y="1265142"/>
                  <a:pt x="574103" y="1264221"/>
                  <a:pt x="575610" y="1261877"/>
                </a:cubicBezTo>
                <a:cubicBezTo>
                  <a:pt x="576949" y="1259700"/>
                  <a:pt x="577619" y="1257022"/>
                  <a:pt x="577619" y="1253840"/>
                </a:cubicBezTo>
                <a:cubicBezTo>
                  <a:pt x="577619" y="1250492"/>
                  <a:pt x="576949" y="1247729"/>
                  <a:pt x="575610" y="1245552"/>
                </a:cubicBezTo>
                <a:cubicBezTo>
                  <a:pt x="574103" y="1243208"/>
                  <a:pt x="572177" y="1242371"/>
                  <a:pt x="569834" y="1243040"/>
                </a:cubicBezTo>
                <a:cubicBezTo>
                  <a:pt x="565648" y="1243711"/>
                  <a:pt x="558197" y="1244045"/>
                  <a:pt x="547481" y="1244045"/>
                </a:cubicBezTo>
                <a:cubicBezTo>
                  <a:pt x="536933" y="1244045"/>
                  <a:pt x="530404" y="1243711"/>
                  <a:pt x="527892" y="1243040"/>
                </a:cubicBezTo>
                <a:cubicBezTo>
                  <a:pt x="525046" y="1242539"/>
                  <a:pt x="522701" y="1243376"/>
                  <a:pt x="520859" y="1245552"/>
                </a:cubicBezTo>
                <a:cubicBezTo>
                  <a:pt x="519352" y="1247562"/>
                  <a:pt x="518599" y="1250157"/>
                  <a:pt x="518599" y="1253338"/>
                </a:cubicBezTo>
                <a:cubicBezTo>
                  <a:pt x="518599" y="1256519"/>
                  <a:pt x="519352" y="1259198"/>
                  <a:pt x="520859" y="1261374"/>
                </a:cubicBezTo>
                <a:cubicBezTo>
                  <a:pt x="522534" y="1263719"/>
                  <a:pt x="524878" y="1264807"/>
                  <a:pt x="527892" y="1264640"/>
                </a:cubicBezTo>
                <a:lnTo>
                  <a:pt x="529399" y="1264388"/>
                </a:lnTo>
                <a:cubicBezTo>
                  <a:pt x="532078" y="1264054"/>
                  <a:pt x="533836" y="1264054"/>
                  <a:pt x="534673" y="1264388"/>
                </a:cubicBezTo>
                <a:cubicBezTo>
                  <a:pt x="535845" y="1265058"/>
                  <a:pt x="536431" y="1266649"/>
                  <a:pt x="536431" y="1269160"/>
                </a:cubicBezTo>
                <a:lnTo>
                  <a:pt x="536431" y="1313111"/>
                </a:lnTo>
                <a:cubicBezTo>
                  <a:pt x="533752" y="1317296"/>
                  <a:pt x="529817" y="1320729"/>
                  <a:pt x="524627" y="1323408"/>
                </a:cubicBezTo>
                <a:cubicBezTo>
                  <a:pt x="519436" y="1326254"/>
                  <a:pt x="514162" y="1327678"/>
                  <a:pt x="508804" y="1327678"/>
                </a:cubicBezTo>
                <a:cubicBezTo>
                  <a:pt x="499930" y="1327678"/>
                  <a:pt x="493819" y="1326338"/>
                  <a:pt x="490471" y="1323660"/>
                </a:cubicBezTo>
                <a:cubicBezTo>
                  <a:pt x="486955" y="1320646"/>
                  <a:pt x="485197" y="1315204"/>
                  <a:pt x="485197" y="1307335"/>
                </a:cubicBezTo>
                <a:lnTo>
                  <a:pt x="485197" y="1270416"/>
                </a:lnTo>
                <a:cubicBezTo>
                  <a:pt x="485197" y="1267569"/>
                  <a:pt x="485866" y="1265811"/>
                  <a:pt x="487206" y="1265142"/>
                </a:cubicBezTo>
                <a:cubicBezTo>
                  <a:pt x="488043" y="1264807"/>
                  <a:pt x="489717" y="1264807"/>
                  <a:pt x="492229" y="1265142"/>
                </a:cubicBezTo>
                <a:lnTo>
                  <a:pt x="494740" y="1265393"/>
                </a:lnTo>
                <a:cubicBezTo>
                  <a:pt x="497754" y="1265728"/>
                  <a:pt x="500098" y="1264640"/>
                  <a:pt x="501772" y="1262128"/>
                </a:cubicBezTo>
                <a:cubicBezTo>
                  <a:pt x="503447" y="1259951"/>
                  <a:pt x="504200" y="1257189"/>
                  <a:pt x="504033" y="1253840"/>
                </a:cubicBezTo>
                <a:cubicBezTo>
                  <a:pt x="503865" y="1250492"/>
                  <a:pt x="502944" y="1247729"/>
                  <a:pt x="501270" y="1245552"/>
                </a:cubicBezTo>
                <a:cubicBezTo>
                  <a:pt x="499428" y="1243208"/>
                  <a:pt x="497168" y="1242371"/>
                  <a:pt x="494489" y="1243040"/>
                </a:cubicBezTo>
                <a:cubicBezTo>
                  <a:pt x="487289" y="1243543"/>
                  <a:pt x="479588" y="1243711"/>
                  <a:pt x="471383" y="1243543"/>
                </a:cubicBezTo>
                <a:cubicBezTo>
                  <a:pt x="464016" y="1243543"/>
                  <a:pt x="456482" y="1243208"/>
                  <a:pt x="448780" y="1242539"/>
                </a:cubicBezTo>
                <a:close/>
                <a:moveTo>
                  <a:pt x="2576732" y="1242287"/>
                </a:moveTo>
                <a:cubicBezTo>
                  <a:pt x="2573384" y="1241785"/>
                  <a:pt x="2570621" y="1242873"/>
                  <a:pt x="2568444" y="1245552"/>
                </a:cubicBezTo>
                <a:cubicBezTo>
                  <a:pt x="2566603" y="1247729"/>
                  <a:pt x="2565682" y="1250575"/>
                  <a:pt x="2565682" y="1254091"/>
                </a:cubicBezTo>
                <a:cubicBezTo>
                  <a:pt x="2565514" y="1257607"/>
                  <a:pt x="2566268" y="1260454"/>
                  <a:pt x="2567942" y="1262630"/>
                </a:cubicBezTo>
                <a:cubicBezTo>
                  <a:pt x="2569784" y="1264974"/>
                  <a:pt x="2572379" y="1265895"/>
                  <a:pt x="2575728" y="1265393"/>
                </a:cubicBezTo>
                <a:cubicBezTo>
                  <a:pt x="2581420" y="1265058"/>
                  <a:pt x="2584350" y="1264891"/>
                  <a:pt x="2584518" y="1264891"/>
                </a:cubicBezTo>
                <a:cubicBezTo>
                  <a:pt x="2585355" y="1264891"/>
                  <a:pt x="2585774" y="1265477"/>
                  <a:pt x="2585774" y="1266649"/>
                </a:cubicBezTo>
                <a:lnTo>
                  <a:pt x="2585774" y="1294275"/>
                </a:lnTo>
                <a:lnTo>
                  <a:pt x="2571458" y="1294275"/>
                </a:lnTo>
                <a:cubicBezTo>
                  <a:pt x="2570454" y="1280378"/>
                  <a:pt x="2566184" y="1268742"/>
                  <a:pt x="2558650" y="1259365"/>
                </a:cubicBezTo>
                <a:cubicBezTo>
                  <a:pt x="2549608" y="1248482"/>
                  <a:pt x="2537302" y="1243040"/>
                  <a:pt x="2521731" y="1243040"/>
                </a:cubicBezTo>
                <a:lnTo>
                  <a:pt x="2514699" y="1243040"/>
                </a:lnTo>
                <a:cubicBezTo>
                  <a:pt x="2512187" y="1243040"/>
                  <a:pt x="2510178" y="1244129"/>
                  <a:pt x="2508671" y="1246306"/>
                </a:cubicBezTo>
                <a:cubicBezTo>
                  <a:pt x="2507332" y="1248315"/>
                  <a:pt x="2506662" y="1250826"/>
                  <a:pt x="2506662" y="1253840"/>
                </a:cubicBezTo>
                <a:cubicBezTo>
                  <a:pt x="2506662" y="1256854"/>
                  <a:pt x="2507332" y="1259365"/>
                  <a:pt x="2508671" y="1261374"/>
                </a:cubicBezTo>
                <a:cubicBezTo>
                  <a:pt x="2510178" y="1263719"/>
                  <a:pt x="2512187" y="1264891"/>
                  <a:pt x="2514699" y="1264891"/>
                </a:cubicBezTo>
                <a:lnTo>
                  <a:pt x="2522736" y="1264891"/>
                </a:lnTo>
                <a:cubicBezTo>
                  <a:pt x="2529098" y="1264891"/>
                  <a:pt x="2534623" y="1267654"/>
                  <a:pt x="2539311" y="1273179"/>
                </a:cubicBezTo>
                <a:cubicBezTo>
                  <a:pt x="2545339" y="1280378"/>
                  <a:pt x="2548353" y="1290926"/>
                  <a:pt x="2548353" y="1304823"/>
                </a:cubicBezTo>
                <a:cubicBezTo>
                  <a:pt x="2548353" y="1322906"/>
                  <a:pt x="2545339" y="1336384"/>
                  <a:pt x="2539311" y="1345258"/>
                </a:cubicBezTo>
                <a:cubicBezTo>
                  <a:pt x="2534623" y="1352290"/>
                  <a:pt x="2529098" y="1355806"/>
                  <a:pt x="2522736" y="1355806"/>
                </a:cubicBezTo>
                <a:lnTo>
                  <a:pt x="2514699" y="1355806"/>
                </a:lnTo>
                <a:cubicBezTo>
                  <a:pt x="2512187" y="1355806"/>
                  <a:pt x="2510178" y="1356895"/>
                  <a:pt x="2508671" y="1359071"/>
                </a:cubicBezTo>
                <a:cubicBezTo>
                  <a:pt x="2507332" y="1361080"/>
                  <a:pt x="2506662" y="1363592"/>
                  <a:pt x="2506662" y="1366605"/>
                </a:cubicBezTo>
                <a:cubicBezTo>
                  <a:pt x="2506662" y="1369619"/>
                  <a:pt x="2507332" y="1372131"/>
                  <a:pt x="2508671" y="1374140"/>
                </a:cubicBezTo>
                <a:cubicBezTo>
                  <a:pt x="2510178" y="1376484"/>
                  <a:pt x="2512187" y="1377656"/>
                  <a:pt x="2514699" y="1377656"/>
                </a:cubicBezTo>
                <a:lnTo>
                  <a:pt x="2521731" y="1377656"/>
                </a:lnTo>
                <a:cubicBezTo>
                  <a:pt x="2537469" y="1377656"/>
                  <a:pt x="2549776" y="1371293"/>
                  <a:pt x="2558650" y="1358569"/>
                </a:cubicBezTo>
                <a:cubicBezTo>
                  <a:pt x="2566184" y="1347518"/>
                  <a:pt x="2570454" y="1333370"/>
                  <a:pt x="2571458" y="1316125"/>
                </a:cubicBezTo>
                <a:lnTo>
                  <a:pt x="2585774" y="1316125"/>
                </a:lnTo>
                <a:lnTo>
                  <a:pt x="2585774" y="1355806"/>
                </a:lnTo>
                <a:cubicBezTo>
                  <a:pt x="2585774" y="1356308"/>
                  <a:pt x="2584350" y="1356560"/>
                  <a:pt x="2581504" y="1356560"/>
                </a:cubicBezTo>
                <a:cubicBezTo>
                  <a:pt x="2578825" y="1356392"/>
                  <a:pt x="2576397" y="1356057"/>
                  <a:pt x="2574221" y="1355555"/>
                </a:cubicBezTo>
                <a:cubicBezTo>
                  <a:pt x="2571374" y="1355053"/>
                  <a:pt x="2569030" y="1356141"/>
                  <a:pt x="2567189" y="1358820"/>
                </a:cubicBezTo>
                <a:cubicBezTo>
                  <a:pt x="2565682" y="1361164"/>
                  <a:pt x="2564928" y="1364010"/>
                  <a:pt x="2564928" y="1367359"/>
                </a:cubicBezTo>
                <a:cubicBezTo>
                  <a:pt x="2564928" y="1370708"/>
                  <a:pt x="2565765" y="1373386"/>
                  <a:pt x="2567440" y="1375395"/>
                </a:cubicBezTo>
                <a:cubicBezTo>
                  <a:pt x="2569449" y="1377572"/>
                  <a:pt x="2572212" y="1378326"/>
                  <a:pt x="2575728" y="1377656"/>
                </a:cubicBezTo>
                <a:cubicBezTo>
                  <a:pt x="2582090" y="1376986"/>
                  <a:pt x="2589708" y="1376651"/>
                  <a:pt x="2598582" y="1376651"/>
                </a:cubicBezTo>
                <a:cubicBezTo>
                  <a:pt x="2607289" y="1376651"/>
                  <a:pt x="2613316" y="1376986"/>
                  <a:pt x="2616665" y="1377656"/>
                </a:cubicBezTo>
                <a:cubicBezTo>
                  <a:pt x="2621018" y="1377823"/>
                  <a:pt x="2624367" y="1376651"/>
                  <a:pt x="2626711" y="1374140"/>
                </a:cubicBezTo>
                <a:cubicBezTo>
                  <a:pt x="2628552" y="1371963"/>
                  <a:pt x="2629390" y="1369117"/>
                  <a:pt x="2629222" y="1365601"/>
                </a:cubicBezTo>
                <a:cubicBezTo>
                  <a:pt x="2629055" y="1362420"/>
                  <a:pt x="2627966" y="1359657"/>
                  <a:pt x="2625957" y="1357313"/>
                </a:cubicBezTo>
                <a:cubicBezTo>
                  <a:pt x="2623613" y="1354969"/>
                  <a:pt x="2620851" y="1354048"/>
                  <a:pt x="2617669" y="1354550"/>
                </a:cubicBezTo>
                <a:cubicBezTo>
                  <a:pt x="2614656" y="1355220"/>
                  <a:pt x="2612479" y="1355722"/>
                  <a:pt x="2611139" y="1356057"/>
                </a:cubicBezTo>
                <a:cubicBezTo>
                  <a:pt x="2609633" y="1356225"/>
                  <a:pt x="2608879" y="1356141"/>
                  <a:pt x="2608879" y="1355806"/>
                </a:cubicBezTo>
                <a:lnTo>
                  <a:pt x="2608879" y="1316125"/>
                </a:lnTo>
                <a:lnTo>
                  <a:pt x="2622943" y="1316125"/>
                </a:lnTo>
                <a:cubicBezTo>
                  <a:pt x="2623446" y="1333035"/>
                  <a:pt x="2627548" y="1347267"/>
                  <a:pt x="2635250" y="1358820"/>
                </a:cubicBezTo>
                <a:cubicBezTo>
                  <a:pt x="2643454" y="1371377"/>
                  <a:pt x="2654086" y="1377656"/>
                  <a:pt x="2667145" y="1377656"/>
                </a:cubicBezTo>
                <a:lnTo>
                  <a:pt x="2679200" y="1377656"/>
                </a:lnTo>
                <a:cubicBezTo>
                  <a:pt x="2681712" y="1377656"/>
                  <a:pt x="2683721" y="1376484"/>
                  <a:pt x="2685228" y="1374140"/>
                </a:cubicBezTo>
                <a:cubicBezTo>
                  <a:pt x="2686567" y="1372131"/>
                  <a:pt x="2687237" y="1369619"/>
                  <a:pt x="2687237" y="1366605"/>
                </a:cubicBezTo>
                <a:cubicBezTo>
                  <a:pt x="2687237" y="1363592"/>
                  <a:pt x="2686567" y="1361080"/>
                  <a:pt x="2685228" y="1359071"/>
                </a:cubicBezTo>
                <a:cubicBezTo>
                  <a:pt x="2683721" y="1356895"/>
                  <a:pt x="2681712" y="1355806"/>
                  <a:pt x="2679200" y="1355806"/>
                </a:cubicBezTo>
                <a:lnTo>
                  <a:pt x="2669406" y="1355806"/>
                </a:lnTo>
                <a:cubicBezTo>
                  <a:pt x="2663378" y="1355806"/>
                  <a:pt x="2658271" y="1352290"/>
                  <a:pt x="2654086" y="1345258"/>
                </a:cubicBezTo>
                <a:cubicBezTo>
                  <a:pt x="2648728" y="1336384"/>
                  <a:pt x="2646049" y="1322906"/>
                  <a:pt x="2646049" y="1304823"/>
                </a:cubicBezTo>
                <a:cubicBezTo>
                  <a:pt x="2646049" y="1290926"/>
                  <a:pt x="2648728" y="1280378"/>
                  <a:pt x="2654086" y="1273179"/>
                </a:cubicBezTo>
                <a:cubicBezTo>
                  <a:pt x="2658439" y="1267654"/>
                  <a:pt x="2663546" y="1264891"/>
                  <a:pt x="2669406" y="1264891"/>
                </a:cubicBezTo>
                <a:lnTo>
                  <a:pt x="2679200" y="1264891"/>
                </a:lnTo>
                <a:cubicBezTo>
                  <a:pt x="2681712" y="1264891"/>
                  <a:pt x="2683721" y="1263719"/>
                  <a:pt x="2685228" y="1261374"/>
                </a:cubicBezTo>
                <a:cubicBezTo>
                  <a:pt x="2686567" y="1259365"/>
                  <a:pt x="2687237" y="1256854"/>
                  <a:pt x="2687237" y="1253840"/>
                </a:cubicBezTo>
                <a:cubicBezTo>
                  <a:pt x="2687237" y="1250826"/>
                  <a:pt x="2686567" y="1248315"/>
                  <a:pt x="2685228" y="1246306"/>
                </a:cubicBezTo>
                <a:cubicBezTo>
                  <a:pt x="2683721" y="1244129"/>
                  <a:pt x="2681712" y="1243040"/>
                  <a:pt x="2679200" y="1243040"/>
                </a:cubicBezTo>
                <a:lnTo>
                  <a:pt x="2667145" y="1243040"/>
                </a:lnTo>
                <a:cubicBezTo>
                  <a:pt x="2654253" y="1243040"/>
                  <a:pt x="2643621" y="1248482"/>
                  <a:pt x="2635250" y="1259365"/>
                </a:cubicBezTo>
                <a:cubicBezTo>
                  <a:pt x="2627715" y="1269244"/>
                  <a:pt x="2623613" y="1280880"/>
                  <a:pt x="2622943" y="1294275"/>
                </a:cubicBezTo>
                <a:lnTo>
                  <a:pt x="2608879" y="1294275"/>
                </a:lnTo>
                <a:lnTo>
                  <a:pt x="2608879" y="1264891"/>
                </a:lnTo>
                <a:cubicBezTo>
                  <a:pt x="2608879" y="1264723"/>
                  <a:pt x="2609298" y="1264640"/>
                  <a:pt x="2610135" y="1264640"/>
                </a:cubicBezTo>
                <a:cubicBezTo>
                  <a:pt x="2612646" y="1264974"/>
                  <a:pt x="2615660" y="1265225"/>
                  <a:pt x="2619176" y="1265393"/>
                </a:cubicBezTo>
                <a:cubicBezTo>
                  <a:pt x="2622525" y="1265895"/>
                  <a:pt x="2625120" y="1264891"/>
                  <a:pt x="2626962" y="1262380"/>
                </a:cubicBezTo>
                <a:cubicBezTo>
                  <a:pt x="2628469" y="1260035"/>
                  <a:pt x="2629138" y="1257105"/>
                  <a:pt x="2628971" y="1253589"/>
                </a:cubicBezTo>
                <a:cubicBezTo>
                  <a:pt x="2628636" y="1250073"/>
                  <a:pt x="2627464" y="1247227"/>
                  <a:pt x="2625455" y="1245050"/>
                </a:cubicBezTo>
                <a:cubicBezTo>
                  <a:pt x="2623278" y="1242706"/>
                  <a:pt x="2620432" y="1241869"/>
                  <a:pt x="2616916" y="1242539"/>
                </a:cubicBezTo>
                <a:cubicBezTo>
                  <a:pt x="2612228" y="1243040"/>
                  <a:pt x="2605447" y="1243292"/>
                  <a:pt x="2596573" y="1243292"/>
                </a:cubicBezTo>
                <a:cubicBezTo>
                  <a:pt x="2587532" y="1243292"/>
                  <a:pt x="2580918" y="1242957"/>
                  <a:pt x="2576732" y="1242287"/>
                </a:cubicBezTo>
                <a:close/>
                <a:moveTo>
                  <a:pt x="3101110" y="1238771"/>
                </a:moveTo>
                <a:cubicBezTo>
                  <a:pt x="3081185" y="1238771"/>
                  <a:pt x="3065028" y="1244715"/>
                  <a:pt x="3052638" y="1256603"/>
                </a:cubicBezTo>
                <a:cubicBezTo>
                  <a:pt x="3039578" y="1269328"/>
                  <a:pt x="3033049" y="1286824"/>
                  <a:pt x="3033049" y="1309093"/>
                </a:cubicBezTo>
                <a:cubicBezTo>
                  <a:pt x="3033049" y="1332700"/>
                  <a:pt x="3039830" y="1351034"/>
                  <a:pt x="3053392" y="1364094"/>
                </a:cubicBezTo>
                <a:cubicBezTo>
                  <a:pt x="3065781" y="1375981"/>
                  <a:pt x="3082106" y="1381925"/>
                  <a:pt x="3102365" y="1381925"/>
                </a:cubicBezTo>
                <a:cubicBezTo>
                  <a:pt x="3115927" y="1381925"/>
                  <a:pt x="3126978" y="1380167"/>
                  <a:pt x="3135517" y="1376651"/>
                </a:cubicBezTo>
                <a:cubicBezTo>
                  <a:pt x="3145897" y="1372466"/>
                  <a:pt x="3154855" y="1364931"/>
                  <a:pt x="3162390" y="1354048"/>
                </a:cubicBezTo>
                <a:cubicBezTo>
                  <a:pt x="3164399" y="1350867"/>
                  <a:pt x="3164901" y="1347769"/>
                  <a:pt x="3163896" y="1344755"/>
                </a:cubicBezTo>
                <a:cubicBezTo>
                  <a:pt x="3163059" y="1342077"/>
                  <a:pt x="3161217" y="1339900"/>
                  <a:pt x="3158371" y="1338226"/>
                </a:cubicBezTo>
                <a:cubicBezTo>
                  <a:pt x="3155525" y="1336551"/>
                  <a:pt x="3152678" y="1335965"/>
                  <a:pt x="3149832" y="1336468"/>
                </a:cubicBezTo>
                <a:cubicBezTo>
                  <a:pt x="3146651" y="1336803"/>
                  <a:pt x="3144390" y="1338393"/>
                  <a:pt x="3143051" y="1341239"/>
                </a:cubicBezTo>
                <a:cubicBezTo>
                  <a:pt x="3139703" y="1347099"/>
                  <a:pt x="3134428" y="1351788"/>
                  <a:pt x="3127229" y="1355304"/>
                </a:cubicBezTo>
                <a:cubicBezTo>
                  <a:pt x="3120029" y="1358652"/>
                  <a:pt x="3111741" y="1360326"/>
                  <a:pt x="3102365" y="1360326"/>
                </a:cubicBezTo>
                <a:cubicBezTo>
                  <a:pt x="3088133" y="1360326"/>
                  <a:pt x="3076999" y="1355639"/>
                  <a:pt x="3068963" y="1346263"/>
                </a:cubicBezTo>
                <a:cubicBezTo>
                  <a:pt x="3061093" y="1337221"/>
                  <a:pt x="3057159" y="1324999"/>
                  <a:pt x="3057159" y="1309595"/>
                </a:cubicBezTo>
                <a:cubicBezTo>
                  <a:pt x="3057159" y="1293857"/>
                  <a:pt x="3061177" y="1281634"/>
                  <a:pt x="3069214" y="1272927"/>
                </a:cubicBezTo>
                <a:cubicBezTo>
                  <a:pt x="3076916" y="1264556"/>
                  <a:pt x="3087548" y="1260370"/>
                  <a:pt x="3101110" y="1260370"/>
                </a:cubicBezTo>
                <a:cubicBezTo>
                  <a:pt x="3113332" y="1260370"/>
                  <a:pt x="3122206" y="1262798"/>
                  <a:pt x="3127731" y="1267654"/>
                </a:cubicBezTo>
                <a:cubicBezTo>
                  <a:pt x="3132922" y="1272174"/>
                  <a:pt x="3136103" y="1279708"/>
                  <a:pt x="3137275" y="1290257"/>
                </a:cubicBezTo>
                <a:cubicBezTo>
                  <a:pt x="3137275" y="1293605"/>
                  <a:pt x="3138614" y="1296117"/>
                  <a:pt x="3141293" y="1297791"/>
                </a:cubicBezTo>
                <a:cubicBezTo>
                  <a:pt x="3143637" y="1299130"/>
                  <a:pt x="3146567" y="1299549"/>
                  <a:pt x="3150083" y="1299047"/>
                </a:cubicBezTo>
                <a:cubicBezTo>
                  <a:pt x="3153432" y="1298712"/>
                  <a:pt x="3156111" y="1297624"/>
                  <a:pt x="3158120" y="1295782"/>
                </a:cubicBezTo>
                <a:cubicBezTo>
                  <a:pt x="3160297" y="1293773"/>
                  <a:pt x="3160966" y="1291512"/>
                  <a:pt x="3160129" y="1289001"/>
                </a:cubicBezTo>
                <a:cubicBezTo>
                  <a:pt x="3158455" y="1282639"/>
                  <a:pt x="3157450" y="1276109"/>
                  <a:pt x="3157115" y="1269411"/>
                </a:cubicBezTo>
                <a:cubicBezTo>
                  <a:pt x="3156781" y="1261877"/>
                  <a:pt x="3157534" y="1255598"/>
                  <a:pt x="3159376" y="1250575"/>
                </a:cubicBezTo>
                <a:cubicBezTo>
                  <a:pt x="3161050" y="1247227"/>
                  <a:pt x="3160883" y="1244548"/>
                  <a:pt x="3158873" y="1242539"/>
                </a:cubicBezTo>
                <a:cubicBezTo>
                  <a:pt x="3157199" y="1240697"/>
                  <a:pt x="3154520" y="1239525"/>
                  <a:pt x="3150837" y="1239022"/>
                </a:cubicBezTo>
                <a:cubicBezTo>
                  <a:pt x="3147321" y="1238520"/>
                  <a:pt x="3144139" y="1238604"/>
                  <a:pt x="3141293" y="1239274"/>
                </a:cubicBezTo>
                <a:cubicBezTo>
                  <a:pt x="3138279" y="1240278"/>
                  <a:pt x="3136940" y="1241701"/>
                  <a:pt x="3137275" y="1243543"/>
                </a:cubicBezTo>
                <a:cubicBezTo>
                  <a:pt x="3137275" y="1245217"/>
                  <a:pt x="3136940" y="1246138"/>
                  <a:pt x="3136270" y="1246306"/>
                </a:cubicBezTo>
                <a:cubicBezTo>
                  <a:pt x="3135935" y="1246306"/>
                  <a:pt x="3134931" y="1245887"/>
                  <a:pt x="3133256" y="1245050"/>
                </a:cubicBezTo>
                <a:lnTo>
                  <a:pt x="3130745" y="1243795"/>
                </a:lnTo>
                <a:cubicBezTo>
                  <a:pt x="3126894" y="1241952"/>
                  <a:pt x="3122289" y="1240613"/>
                  <a:pt x="3116932" y="1239776"/>
                </a:cubicBezTo>
                <a:cubicBezTo>
                  <a:pt x="3112076" y="1239106"/>
                  <a:pt x="3106802" y="1238771"/>
                  <a:pt x="3101110" y="1238771"/>
                </a:cubicBezTo>
                <a:close/>
                <a:moveTo>
                  <a:pt x="2943938" y="1238771"/>
                </a:moveTo>
                <a:cubicBezTo>
                  <a:pt x="2923511" y="1238771"/>
                  <a:pt x="2907521" y="1246138"/>
                  <a:pt x="2895969" y="1260872"/>
                </a:cubicBezTo>
                <a:cubicBezTo>
                  <a:pt x="2885755" y="1274099"/>
                  <a:pt x="2880649" y="1290676"/>
                  <a:pt x="2880649" y="1310599"/>
                </a:cubicBezTo>
                <a:cubicBezTo>
                  <a:pt x="2880649" y="1330189"/>
                  <a:pt x="2885755" y="1346597"/>
                  <a:pt x="2895969" y="1359825"/>
                </a:cubicBezTo>
                <a:cubicBezTo>
                  <a:pt x="2907521" y="1374558"/>
                  <a:pt x="2923511" y="1381925"/>
                  <a:pt x="2943938" y="1381925"/>
                </a:cubicBezTo>
                <a:cubicBezTo>
                  <a:pt x="2964197" y="1381925"/>
                  <a:pt x="2980103" y="1374558"/>
                  <a:pt x="2991656" y="1359825"/>
                </a:cubicBezTo>
                <a:cubicBezTo>
                  <a:pt x="3002037" y="1346597"/>
                  <a:pt x="3007227" y="1330189"/>
                  <a:pt x="3007227" y="1310599"/>
                </a:cubicBezTo>
                <a:cubicBezTo>
                  <a:pt x="3007227" y="1290676"/>
                  <a:pt x="3002037" y="1274099"/>
                  <a:pt x="2991656" y="1260872"/>
                </a:cubicBezTo>
                <a:cubicBezTo>
                  <a:pt x="2980103" y="1246138"/>
                  <a:pt x="2964197" y="1238771"/>
                  <a:pt x="2943938" y="1238771"/>
                </a:cubicBezTo>
                <a:close/>
                <a:moveTo>
                  <a:pt x="2410538" y="1238771"/>
                </a:moveTo>
                <a:cubicBezTo>
                  <a:pt x="2390111" y="1238771"/>
                  <a:pt x="2374121" y="1246138"/>
                  <a:pt x="2362569" y="1260872"/>
                </a:cubicBezTo>
                <a:cubicBezTo>
                  <a:pt x="2352355" y="1274099"/>
                  <a:pt x="2347249" y="1290676"/>
                  <a:pt x="2347249" y="1310599"/>
                </a:cubicBezTo>
                <a:cubicBezTo>
                  <a:pt x="2347249" y="1330189"/>
                  <a:pt x="2352355" y="1346597"/>
                  <a:pt x="2362569" y="1359825"/>
                </a:cubicBezTo>
                <a:cubicBezTo>
                  <a:pt x="2374121" y="1374558"/>
                  <a:pt x="2390111" y="1381925"/>
                  <a:pt x="2410538" y="1381925"/>
                </a:cubicBezTo>
                <a:cubicBezTo>
                  <a:pt x="2430797" y="1381925"/>
                  <a:pt x="2446703" y="1374558"/>
                  <a:pt x="2458256" y="1359825"/>
                </a:cubicBezTo>
                <a:cubicBezTo>
                  <a:pt x="2468637" y="1346597"/>
                  <a:pt x="2473827" y="1330189"/>
                  <a:pt x="2473827" y="1310599"/>
                </a:cubicBezTo>
                <a:cubicBezTo>
                  <a:pt x="2473827" y="1290676"/>
                  <a:pt x="2468637" y="1274099"/>
                  <a:pt x="2458256" y="1260872"/>
                </a:cubicBezTo>
                <a:cubicBezTo>
                  <a:pt x="2446703" y="1246138"/>
                  <a:pt x="2430797" y="1238771"/>
                  <a:pt x="2410538" y="1238771"/>
                </a:cubicBezTo>
                <a:close/>
                <a:moveTo>
                  <a:pt x="2062887" y="1238771"/>
                </a:moveTo>
                <a:cubicBezTo>
                  <a:pt x="2042963" y="1238771"/>
                  <a:pt x="2026805" y="1244715"/>
                  <a:pt x="2014416" y="1256603"/>
                </a:cubicBezTo>
                <a:cubicBezTo>
                  <a:pt x="2001356" y="1269328"/>
                  <a:pt x="1994826" y="1286824"/>
                  <a:pt x="1994826" y="1309093"/>
                </a:cubicBezTo>
                <a:cubicBezTo>
                  <a:pt x="1994826" y="1332700"/>
                  <a:pt x="2001607" y="1351034"/>
                  <a:pt x="2015169" y="1364094"/>
                </a:cubicBezTo>
                <a:cubicBezTo>
                  <a:pt x="2027559" y="1375981"/>
                  <a:pt x="2043883" y="1381925"/>
                  <a:pt x="2064143" y="1381925"/>
                </a:cubicBezTo>
                <a:cubicBezTo>
                  <a:pt x="2077704" y="1381925"/>
                  <a:pt x="2088755" y="1380167"/>
                  <a:pt x="2097292" y="1376651"/>
                </a:cubicBezTo>
                <a:cubicBezTo>
                  <a:pt x="2107673" y="1372466"/>
                  <a:pt x="2116630" y="1364931"/>
                  <a:pt x="2124165" y="1354048"/>
                </a:cubicBezTo>
                <a:cubicBezTo>
                  <a:pt x="2126174" y="1350867"/>
                  <a:pt x="2126676" y="1347769"/>
                  <a:pt x="2125672" y="1344755"/>
                </a:cubicBezTo>
                <a:cubicBezTo>
                  <a:pt x="2124834" y="1342077"/>
                  <a:pt x="2122993" y="1339900"/>
                  <a:pt x="2120146" y="1338226"/>
                </a:cubicBezTo>
                <a:cubicBezTo>
                  <a:pt x="2117300" y="1336551"/>
                  <a:pt x="2114454" y="1335965"/>
                  <a:pt x="2111607" y="1336468"/>
                </a:cubicBezTo>
                <a:cubicBezTo>
                  <a:pt x="2108426" y="1336803"/>
                  <a:pt x="2106166" y="1338393"/>
                  <a:pt x="2104826" y="1341239"/>
                </a:cubicBezTo>
                <a:cubicBezTo>
                  <a:pt x="2101478" y="1347099"/>
                  <a:pt x="2096206" y="1351788"/>
                  <a:pt x="2089006" y="1355304"/>
                </a:cubicBezTo>
                <a:cubicBezTo>
                  <a:pt x="2081806" y="1358652"/>
                  <a:pt x="2073519" y="1360326"/>
                  <a:pt x="2064143" y="1360326"/>
                </a:cubicBezTo>
                <a:cubicBezTo>
                  <a:pt x="2049911" y="1360326"/>
                  <a:pt x="2038777" y="1355639"/>
                  <a:pt x="2030740" y="1346263"/>
                </a:cubicBezTo>
                <a:cubicBezTo>
                  <a:pt x="2022871" y="1337221"/>
                  <a:pt x="2018936" y="1324999"/>
                  <a:pt x="2018936" y="1309595"/>
                </a:cubicBezTo>
                <a:cubicBezTo>
                  <a:pt x="2018936" y="1293857"/>
                  <a:pt x="2022955" y="1281634"/>
                  <a:pt x="2030992" y="1272927"/>
                </a:cubicBezTo>
                <a:cubicBezTo>
                  <a:pt x="2038693" y="1264556"/>
                  <a:pt x="2049325" y="1260370"/>
                  <a:pt x="2062887" y="1260370"/>
                </a:cubicBezTo>
                <a:cubicBezTo>
                  <a:pt x="2075109" y="1260370"/>
                  <a:pt x="2083983" y="1262798"/>
                  <a:pt x="2089508" y="1267654"/>
                </a:cubicBezTo>
                <a:cubicBezTo>
                  <a:pt x="2094699" y="1272174"/>
                  <a:pt x="2097878" y="1279708"/>
                  <a:pt x="2099050" y="1290257"/>
                </a:cubicBezTo>
                <a:cubicBezTo>
                  <a:pt x="2099050" y="1293605"/>
                  <a:pt x="2100389" y="1296117"/>
                  <a:pt x="2103068" y="1297791"/>
                </a:cubicBezTo>
                <a:cubicBezTo>
                  <a:pt x="2105412" y="1299130"/>
                  <a:pt x="2108342" y="1299549"/>
                  <a:pt x="2111858" y="1299047"/>
                </a:cubicBezTo>
                <a:cubicBezTo>
                  <a:pt x="2115207" y="1298712"/>
                  <a:pt x="2117886" y="1297624"/>
                  <a:pt x="2119895" y="1295782"/>
                </a:cubicBezTo>
                <a:cubicBezTo>
                  <a:pt x="2122072" y="1293773"/>
                  <a:pt x="2122741" y="1291512"/>
                  <a:pt x="2121904" y="1289001"/>
                </a:cubicBezTo>
                <a:cubicBezTo>
                  <a:pt x="2120230" y="1282639"/>
                  <a:pt x="2119225" y="1276109"/>
                  <a:pt x="2118891" y="1269411"/>
                </a:cubicBezTo>
                <a:cubicBezTo>
                  <a:pt x="2118556" y="1261877"/>
                  <a:pt x="2119309" y="1255598"/>
                  <a:pt x="2121151" y="1250575"/>
                </a:cubicBezTo>
                <a:cubicBezTo>
                  <a:pt x="2122825" y="1247227"/>
                  <a:pt x="2122658" y="1244548"/>
                  <a:pt x="2120649" y="1242539"/>
                </a:cubicBezTo>
                <a:cubicBezTo>
                  <a:pt x="2118974" y="1240697"/>
                  <a:pt x="2116295" y="1239525"/>
                  <a:pt x="2112612" y="1239022"/>
                </a:cubicBezTo>
                <a:cubicBezTo>
                  <a:pt x="2109096" y="1238520"/>
                  <a:pt x="2105915" y="1238604"/>
                  <a:pt x="2103068" y="1239274"/>
                </a:cubicBezTo>
                <a:cubicBezTo>
                  <a:pt x="2100054" y="1240278"/>
                  <a:pt x="2098715" y="1241701"/>
                  <a:pt x="2099050" y="1243543"/>
                </a:cubicBezTo>
                <a:cubicBezTo>
                  <a:pt x="2099050" y="1245217"/>
                  <a:pt x="2098715" y="1246138"/>
                  <a:pt x="2098045" y="1246306"/>
                </a:cubicBezTo>
                <a:cubicBezTo>
                  <a:pt x="2097710" y="1246306"/>
                  <a:pt x="2096708" y="1245887"/>
                  <a:pt x="2095034" y="1245050"/>
                </a:cubicBezTo>
                <a:lnTo>
                  <a:pt x="2092522" y="1243795"/>
                </a:lnTo>
                <a:cubicBezTo>
                  <a:pt x="2088671" y="1241952"/>
                  <a:pt x="2084067" y="1240613"/>
                  <a:pt x="2078709" y="1239776"/>
                </a:cubicBezTo>
                <a:cubicBezTo>
                  <a:pt x="2073854" y="1239106"/>
                  <a:pt x="2068580" y="1238771"/>
                  <a:pt x="2062887" y="1238771"/>
                </a:cubicBezTo>
                <a:close/>
                <a:moveTo>
                  <a:pt x="1411922" y="1238771"/>
                </a:moveTo>
                <a:cubicBezTo>
                  <a:pt x="1401039" y="1238771"/>
                  <a:pt x="1391076" y="1240027"/>
                  <a:pt x="1382035" y="1242539"/>
                </a:cubicBezTo>
                <a:cubicBezTo>
                  <a:pt x="1372157" y="1245385"/>
                  <a:pt x="1363534" y="1249654"/>
                  <a:pt x="1356167" y="1255347"/>
                </a:cubicBezTo>
                <a:cubicBezTo>
                  <a:pt x="1353320" y="1257356"/>
                  <a:pt x="1351730" y="1260035"/>
                  <a:pt x="1351395" y="1263384"/>
                </a:cubicBezTo>
                <a:cubicBezTo>
                  <a:pt x="1351060" y="1266230"/>
                  <a:pt x="1351730" y="1268993"/>
                  <a:pt x="1353404" y="1271672"/>
                </a:cubicBezTo>
                <a:cubicBezTo>
                  <a:pt x="1354911" y="1274183"/>
                  <a:pt x="1357003" y="1275774"/>
                  <a:pt x="1359683" y="1276443"/>
                </a:cubicBezTo>
                <a:cubicBezTo>
                  <a:pt x="1362529" y="1277113"/>
                  <a:pt x="1365375" y="1276360"/>
                  <a:pt x="1368222" y="1274183"/>
                </a:cubicBezTo>
                <a:cubicBezTo>
                  <a:pt x="1374250" y="1269495"/>
                  <a:pt x="1381114" y="1265979"/>
                  <a:pt x="1388816" y="1263635"/>
                </a:cubicBezTo>
                <a:cubicBezTo>
                  <a:pt x="1396015" y="1261458"/>
                  <a:pt x="1403717" y="1260370"/>
                  <a:pt x="1411922" y="1260370"/>
                </a:cubicBezTo>
                <a:cubicBezTo>
                  <a:pt x="1420628" y="1260370"/>
                  <a:pt x="1427744" y="1263467"/>
                  <a:pt x="1433269" y="1269662"/>
                </a:cubicBezTo>
                <a:cubicBezTo>
                  <a:pt x="1438292" y="1275188"/>
                  <a:pt x="1440804" y="1281634"/>
                  <a:pt x="1440804" y="1289001"/>
                </a:cubicBezTo>
                <a:cubicBezTo>
                  <a:pt x="1436618" y="1288164"/>
                  <a:pt x="1430841" y="1287577"/>
                  <a:pt x="1423474" y="1287243"/>
                </a:cubicBezTo>
                <a:cubicBezTo>
                  <a:pt x="1417112" y="1286908"/>
                  <a:pt x="1411838" y="1286740"/>
                  <a:pt x="1407652" y="1286740"/>
                </a:cubicBezTo>
                <a:cubicBezTo>
                  <a:pt x="1389234" y="1286740"/>
                  <a:pt x="1374668" y="1290843"/>
                  <a:pt x="1363952" y="1299047"/>
                </a:cubicBezTo>
                <a:cubicBezTo>
                  <a:pt x="1352734" y="1307753"/>
                  <a:pt x="1347126" y="1319976"/>
                  <a:pt x="1347126" y="1335714"/>
                </a:cubicBezTo>
                <a:cubicBezTo>
                  <a:pt x="1347126" y="1350114"/>
                  <a:pt x="1351227" y="1361331"/>
                  <a:pt x="1359431" y="1369368"/>
                </a:cubicBezTo>
                <a:cubicBezTo>
                  <a:pt x="1367803" y="1377740"/>
                  <a:pt x="1379774" y="1381925"/>
                  <a:pt x="1395346" y="1381925"/>
                </a:cubicBezTo>
                <a:cubicBezTo>
                  <a:pt x="1405224" y="1381925"/>
                  <a:pt x="1413931" y="1380837"/>
                  <a:pt x="1421465" y="1378660"/>
                </a:cubicBezTo>
                <a:cubicBezTo>
                  <a:pt x="1428162" y="1376819"/>
                  <a:pt x="1433352" y="1374307"/>
                  <a:pt x="1437036" y="1371126"/>
                </a:cubicBezTo>
                <a:lnTo>
                  <a:pt x="1437036" y="1371377"/>
                </a:lnTo>
                <a:lnTo>
                  <a:pt x="1439799" y="1368112"/>
                </a:lnTo>
                <a:lnTo>
                  <a:pt x="1441306" y="1371628"/>
                </a:lnTo>
                <a:cubicBezTo>
                  <a:pt x="1441975" y="1373805"/>
                  <a:pt x="1442645" y="1375228"/>
                  <a:pt x="1443315" y="1375898"/>
                </a:cubicBezTo>
                <a:cubicBezTo>
                  <a:pt x="1444487" y="1377237"/>
                  <a:pt x="1446245" y="1377907"/>
                  <a:pt x="1448589" y="1377907"/>
                </a:cubicBezTo>
                <a:cubicBezTo>
                  <a:pt x="1455286" y="1377572"/>
                  <a:pt x="1461147" y="1377321"/>
                  <a:pt x="1466170" y="1377154"/>
                </a:cubicBezTo>
                <a:cubicBezTo>
                  <a:pt x="1473202" y="1377154"/>
                  <a:pt x="1479146" y="1377404"/>
                  <a:pt x="1484001" y="1377907"/>
                </a:cubicBezTo>
                <a:cubicBezTo>
                  <a:pt x="1486345" y="1378242"/>
                  <a:pt x="1488271" y="1377321"/>
                  <a:pt x="1489778" y="1375144"/>
                </a:cubicBezTo>
                <a:cubicBezTo>
                  <a:pt x="1490949" y="1372967"/>
                  <a:pt x="1491535" y="1370289"/>
                  <a:pt x="1491535" y="1367108"/>
                </a:cubicBezTo>
                <a:cubicBezTo>
                  <a:pt x="1491535" y="1363926"/>
                  <a:pt x="1490949" y="1361248"/>
                  <a:pt x="1489778" y="1359071"/>
                </a:cubicBezTo>
                <a:cubicBezTo>
                  <a:pt x="1488271" y="1356727"/>
                  <a:pt x="1486345" y="1355722"/>
                  <a:pt x="1484001" y="1356057"/>
                </a:cubicBezTo>
                <a:lnTo>
                  <a:pt x="1483248" y="1356057"/>
                </a:lnTo>
                <a:cubicBezTo>
                  <a:pt x="1476550" y="1357062"/>
                  <a:pt x="1472030" y="1357313"/>
                  <a:pt x="1469686" y="1356811"/>
                </a:cubicBezTo>
                <a:cubicBezTo>
                  <a:pt x="1465834" y="1356308"/>
                  <a:pt x="1463909" y="1354299"/>
                  <a:pt x="1463909" y="1350783"/>
                </a:cubicBezTo>
                <a:lnTo>
                  <a:pt x="1463909" y="1283475"/>
                </a:lnTo>
                <a:cubicBezTo>
                  <a:pt x="1463909" y="1267737"/>
                  <a:pt x="1457798" y="1255849"/>
                  <a:pt x="1445575" y="1247813"/>
                </a:cubicBezTo>
                <a:cubicBezTo>
                  <a:pt x="1436032" y="1241785"/>
                  <a:pt x="1424814" y="1238771"/>
                  <a:pt x="1411922" y="1238771"/>
                </a:cubicBezTo>
                <a:close/>
                <a:moveTo>
                  <a:pt x="270298" y="1198839"/>
                </a:moveTo>
                <a:cubicBezTo>
                  <a:pt x="267954" y="1198337"/>
                  <a:pt x="266196" y="1199257"/>
                  <a:pt x="265024" y="1201602"/>
                </a:cubicBezTo>
                <a:cubicBezTo>
                  <a:pt x="263852" y="1203611"/>
                  <a:pt x="263266" y="1206206"/>
                  <a:pt x="263266" y="1209387"/>
                </a:cubicBezTo>
                <a:cubicBezTo>
                  <a:pt x="263266" y="1212569"/>
                  <a:pt x="263852" y="1215163"/>
                  <a:pt x="265024" y="1217173"/>
                </a:cubicBezTo>
                <a:cubicBezTo>
                  <a:pt x="266196" y="1219517"/>
                  <a:pt x="267954" y="1220437"/>
                  <a:pt x="270298" y="1219935"/>
                </a:cubicBezTo>
                <a:cubicBezTo>
                  <a:pt x="275991" y="1219935"/>
                  <a:pt x="279758" y="1220270"/>
                  <a:pt x="281600" y="1220940"/>
                </a:cubicBezTo>
                <a:cubicBezTo>
                  <a:pt x="283609" y="1221777"/>
                  <a:pt x="285283" y="1223786"/>
                  <a:pt x="286623" y="1226967"/>
                </a:cubicBezTo>
                <a:lnTo>
                  <a:pt x="322788" y="1325417"/>
                </a:lnTo>
                <a:lnTo>
                  <a:pt x="311486" y="1351536"/>
                </a:lnTo>
                <a:cubicBezTo>
                  <a:pt x="310147" y="1354048"/>
                  <a:pt x="306463" y="1355555"/>
                  <a:pt x="300436" y="1356057"/>
                </a:cubicBezTo>
                <a:cubicBezTo>
                  <a:pt x="297087" y="1356392"/>
                  <a:pt x="291646" y="1356308"/>
                  <a:pt x="284111" y="1355806"/>
                </a:cubicBezTo>
                <a:lnTo>
                  <a:pt x="277330" y="1355555"/>
                </a:lnTo>
                <a:cubicBezTo>
                  <a:pt x="275154" y="1355053"/>
                  <a:pt x="273479" y="1355889"/>
                  <a:pt x="272307" y="1358066"/>
                </a:cubicBezTo>
                <a:cubicBezTo>
                  <a:pt x="271135" y="1360243"/>
                  <a:pt x="270549" y="1362922"/>
                  <a:pt x="270549" y="1366103"/>
                </a:cubicBezTo>
                <a:cubicBezTo>
                  <a:pt x="270549" y="1369285"/>
                  <a:pt x="271135" y="1371963"/>
                  <a:pt x="272307" y="1374140"/>
                </a:cubicBezTo>
                <a:cubicBezTo>
                  <a:pt x="273479" y="1376651"/>
                  <a:pt x="275154" y="1377823"/>
                  <a:pt x="277330" y="1377656"/>
                </a:cubicBezTo>
                <a:cubicBezTo>
                  <a:pt x="289050" y="1376819"/>
                  <a:pt x="300603" y="1376400"/>
                  <a:pt x="311989" y="1376400"/>
                </a:cubicBezTo>
                <a:cubicBezTo>
                  <a:pt x="323541" y="1376400"/>
                  <a:pt x="336852" y="1376819"/>
                  <a:pt x="351921" y="1377656"/>
                </a:cubicBezTo>
                <a:cubicBezTo>
                  <a:pt x="354432" y="1377823"/>
                  <a:pt x="356442" y="1376651"/>
                  <a:pt x="357948" y="1374140"/>
                </a:cubicBezTo>
                <a:cubicBezTo>
                  <a:pt x="359288" y="1372131"/>
                  <a:pt x="359958" y="1369452"/>
                  <a:pt x="359958" y="1366103"/>
                </a:cubicBezTo>
                <a:cubicBezTo>
                  <a:pt x="359958" y="1362922"/>
                  <a:pt x="359288" y="1360326"/>
                  <a:pt x="357948" y="1358317"/>
                </a:cubicBezTo>
                <a:cubicBezTo>
                  <a:pt x="356442" y="1355973"/>
                  <a:pt x="354432" y="1355053"/>
                  <a:pt x="351921" y="1355555"/>
                </a:cubicBezTo>
                <a:cubicBezTo>
                  <a:pt x="344554" y="1356225"/>
                  <a:pt x="340033" y="1356225"/>
                  <a:pt x="338359" y="1355555"/>
                </a:cubicBezTo>
                <a:cubicBezTo>
                  <a:pt x="336350" y="1354718"/>
                  <a:pt x="336266" y="1352541"/>
                  <a:pt x="338108" y="1349025"/>
                </a:cubicBezTo>
                <a:lnTo>
                  <a:pt x="396876" y="1226967"/>
                </a:lnTo>
                <a:cubicBezTo>
                  <a:pt x="397881" y="1224121"/>
                  <a:pt x="399555" y="1222196"/>
                  <a:pt x="401899" y="1221191"/>
                </a:cubicBezTo>
                <a:cubicBezTo>
                  <a:pt x="404243" y="1220019"/>
                  <a:pt x="407759" y="1219600"/>
                  <a:pt x="412447" y="1219935"/>
                </a:cubicBezTo>
                <a:cubicBezTo>
                  <a:pt x="414792" y="1220270"/>
                  <a:pt x="416717" y="1219266"/>
                  <a:pt x="418224" y="1216922"/>
                </a:cubicBezTo>
                <a:cubicBezTo>
                  <a:pt x="419563" y="1214745"/>
                  <a:pt x="420233" y="1212066"/>
                  <a:pt x="420233" y="1208885"/>
                </a:cubicBezTo>
                <a:cubicBezTo>
                  <a:pt x="420233" y="1205704"/>
                  <a:pt x="419563" y="1203108"/>
                  <a:pt x="418224" y="1201099"/>
                </a:cubicBezTo>
                <a:cubicBezTo>
                  <a:pt x="416717" y="1198923"/>
                  <a:pt x="414792" y="1198169"/>
                  <a:pt x="412447" y="1198839"/>
                </a:cubicBezTo>
                <a:cubicBezTo>
                  <a:pt x="404746" y="1199509"/>
                  <a:pt x="396458" y="1199843"/>
                  <a:pt x="387584" y="1199843"/>
                </a:cubicBezTo>
                <a:cubicBezTo>
                  <a:pt x="378040" y="1200011"/>
                  <a:pt x="368664" y="1199676"/>
                  <a:pt x="359455" y="1198839"/>
                </a:cubicBezTo>
                <a:cubicBezTo>
                  <a:pt x="356944" y="1198337"/>
                  <a:pt x="355018" y="1199257"/>
                  <a:pt x="353679" y="1201602"/>
                </a:cubicBezTo>
                <a:cubicBezTo>
                  <a:pt x="352507" y="1203611"/>
                  <a:pt x="351921" y="1206206"/>
                  <a:pt x="351921" y="1209387"/>
                </a:cubicBezTo>
                <a:cubicBezTo>
                  <a:pt x="351921" y="1212569"/>
                  <a:pt x="352507" y="1215163"/>
                  <a:pt x="353679" y="1217173"/>
                </a:cubicBezTo>
                <a:cubicBezTo>
                  <a:pt x="355018" y="1219349"/>
                  <a:pt x="356944" y="1220270"/>
                  <a:pt x="359455" y="1219935"/>
                </a:cubicBezTo>
                <a:cubicBezTo>
                  <a:pt x="365148" y="1219935"/>
                  <a:pt x="368748" y="1220354"/>
                  <a:pt x="370255" y="1221191"/>
                </a:cubicBezTo>
                <a:cubicBezTo>
                  <a:pt x="371762" y="1222028"/>
                  <a:pt x="372013" y="1223954"/>
                  <a:pt x="371008" y="1226967"/>
                </a:cubicBezTo>
                <a:lnTo>
                  <a:pt x="337103" y="1297791"/>
                </a:lnTo>
                <a:lnTo>
                  <a:pt x="311486" y="1226967"/>
                </a:lnTo>
                <a:cubicBezTo>
                  <a:pt x="309979" y="1223786"/>
                  <a:pt x="309896" y="1221777"/>
                  <a:pt x="311235" y="1220940"/>
                </a:cubicBezTo>
                <a:cubicBezTo>
                  <a:pt x="312407" y="1220270"/>
                  <a:pt x="315923" y="1219935"/>
                  <a:pt x="321783" y="1219935"/>
                </a:cubicBezTo>
                <a:cubicBezTo>
                  <a:pt x="324295" y="1220437"/>
                  <a:pt x="326304" y="1219600"/>
                  <a:pt x="327811" y="1217424"/>
                </a:cubicBezTo>
                <a:cubicBezTo>
                  <a:pt x="329318" y="1215415"/>
                  <a:pt x="330071" y="1212819"/>
                  <a:pt x="330071" y="1209638"/>
                </a:cubicBezTo>
                <a:cubicBezTo>
                  <a:pt x="330071" y="1206457"/>
                  <a:pt x="329318" y="1203778"/>
                  <a:pt x="327811" y="1201602"/>
                </a:cubicBezTo>
                <a:cubicBezTo>
                  <a:pt x="326304" y="1199257"/>
                  <a:pt x="324295" y="1198337"/>
                  <a:pt x="321783" y="1198839"/>
                </a:cubicBezTo>
                <a:lnTo>
                  <a:pt x="312240" y="1199090"/>
                </a:lnTo>
                <a:cubicBezTo>
                  <a:pt x="304370" y="1199425"/>
                  <a:pt x="298343" y="1199592"/>
                  <a:pt x="294157" y="1199592"/>
                </a:cubicBezTo>
                <a:cubicBezTo>
                  <a:pt x="287460" y="1199592"/>
                  <a:pt x="279507" y="1199341"/>
                  <a:pt x="270298" y="1198839"/>
                </a:cubicBezTo>
                <a:close/>
                <a:moveTo>
                  <a:pt x="0" y="0"/>
                </a:moveTo>
                <a:lnTo>
                  <a:pt x="4245429" y="0"/>
                </a:lnTo>
                <a:lnTo>
                  <a:pt x="42454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endParaRPr lang="ru-RU" sz="2000" dirty="0">
              <a:effectLst/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F35560-2DB6-8EF4-3136-30241A31CD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24A999">
                <a:tint val="45000"/>
                <a:satMod val="400000"/>
              </a:srgbClr>
            </a:duotone>
          </a:blip>
          <a:srcRect t="28941" b="13330"/>
          <a:stretch/>
        </p:blipFill>
        <p:spPr>
          <a:xfrm>
            <a:off x="4245429" y="-64009"/>
            <a:ext cx="7946571" cy="698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CDA8C6-3994-A98E-C31F-8DC17350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0"/>
            <a:ext cx="12184911" cy="731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690</TotalTime>
  <Words>571</Words>
  <Application>Microsoft Macintosh PowerPoint</Application>
  <PresentationFormat>Широкоэкранный</PresentationFormat>
  <Paragraphs>55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Gungsuh</vt:lpstr>
      <vt:lpstr>Aptos</vt:lpstr>
      <vt:lpstr>Aptos Display</vt:lpstr>
      <vt:lpstr>Arial</vt:lpstr>
      <vt:lpstr>Helvetica Neue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Mac</dc:creator>
  <cp:lastModifiedBy>Mac</cp:lastModifiedBy>
  <cp:revision>17</cp:revision>
  <dcterms:created xsi:type="dcterms:W3CDTF">2024-09-14T15:59:02Z</dcterms:created>
  <dcterms:modified xsi:type="dcterms:W3CDTF">2024-09-24T11:06:30Z</dcterms:modified>
</cp:coreProperties>
</file>