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70" r:id="rId8"/>
    <p:sldId id="269" r:id="rId9"/>
    <p:sldId id="259" r:id="rId10"/>
    <p:sldId id="271" r:id="rId11"/>
    <p:sldId id="272" r:id="rId12"/>
    <p:sldId id="275" r:id="rId13"/>
    <p:sldId id="274" r:id="rId14"/>
    <p:sldId id="276" r:id="rId15"/>
    <p:sldId id="273" r:id="rId16"/>
    <p:sldId id="277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990" y="3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9912" y="2667000"/>
            <a:ext cx="3429000" cy="2000251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Hacking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6019800"/>
            <a:ext cx="2894012" cy="990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Presented by:</a:t>
            </a:r>
          </a:p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Aayush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bhandari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Shadbhav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regmi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9AA9A-BE8C-EF95-C97F-566DC7956049}"/>
              </a:ext>
            </a:extLst>
          </p:cNvPr>
          <p:cNvSpPr txBox="1"/>
          <p:nvPr/>
        </p:nvSpPr>
        <p:spPr>
          <a:xfrm>
            <a:off x="4656967" y="3048000"/>
            <a:ext cx="2874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Presentation Topic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240620-7F4D-7A5D-F81B-7DDED1AE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436064"/>
            <a:ext cx="9448800" cy="1087936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Most Vulnerable to Hackers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19993-CBE3-9839-378E-1A012DC956DF}"/>
              </a:ext>
            </a:extLst>
          </p:cNvPr>
          <p:cNvSpPr txBox="1"/>
          <p:nvPr/>
        </p:nvSpPr>
        <p:spPr>
          <a:xfrm>
            <a:off x="989012" y="2023170"/>
            <a:ext cx="1074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Mobile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IoT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Network Routers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ATM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Webcams / Video Cameras / CCTV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And so 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47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4038C-48E1-F9FD-B241-47D0B478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436064"/>
            <a:ext cx="9448800" cy="1087936"/>
          </a:xfrm>
        </p:spPr>
        <p:txBody>
          <a:bodyPr>
            <a:normAutofit/>
          </a:bodyPr>
          <a:lstStyle/>
          <a:p>
            <a:r>
              <a:rPr lang="en-US" dirty="0"/>
              <a:t>Cause of Device Vulnerabilities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6DBC9-BB79-2DE7-DBDC-5E77DE003D84}"/>
              </a:ext>
            </a:extLst>
          </p:cNvPr>
          <p:cNvSpPr txBox="1"/>
          <p:nvPr/>
        </p:nvSpPr>
        <p:spPr>
          <a:xfrm>
            <a:off x="989012" y="1752600"/>
            <a:ext cx="1074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Lack of encryption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Insecure passwords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Ignorance of intrusion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Outdated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Poor device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Insecure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Hardware Limitations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Limited computational power of IoT</a:t>
            </a:r>
          </a:p>
          <a:p>
            <a:endParaRPr lang="en-US" sz="2800" dirty="0"/>
          </a:p>
          <a:p>
            <a:r>
              <a:rPr lang="en-US" sz="2800" dirty="0"/>
              <a:t>And many more.</a:t>
            </a:r>
          </a:p>
        </p:txBody>
      </p:sp>
    </p:spTree>
    <p:extLst>
      <p:ext uri="{BB962C8B-B14F-4D97-AF65-F5344CB8AC3E}">
        <p14:creationId xmlns:p14="http://schemas.microsoft.com/office/powerpoint/2010/main" val="402977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51A25D-78C5-FDD2-410B-78B995BE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436064"/>
            <a:ext cx="9448800" cy="1087936"/>
          </a:xfrm>
        </p:spPr>
        <p:txBody>
          <a:bodyPr>
            <a:normAutofit fontScale="90000"/>
          </a:bodyPr>
          <a:lstStyle/>
          <a:p>
            <a:r>
              <a:rPr lang="en-US" dirty="0"/>
              <a:t>Preventive Measures from Hacking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EB1A0-DAE5-9CB3-57BF-913A0115DC73}"/>
              </a:ext>
            </a:extLst>
          </p:cNvPr>
          <p:cNvSpPr txBox="1"/>
          <p:nvPr/>
        </p:nvSpPr>
        <p:spPr>
          <a:xfrm>
            <a:off x="989012" y="2023170"/>
            <a:ext cx="1074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strong passwords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multi-factor authorization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Managing digital footprint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Keeping devices and software up to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Avoiding questionable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accessing personal or financial data with public Wi-Fi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a good quality antivirus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Being vigilant against phishing</a:t>
            </a:r>
          </a:p>
        </p:txBody>
      </p:sp>
    </p:spTree>
    <p:extLst>
      <p:ext uri="{BB962C8B-B14F-4D97-AF65-F5344CB8AC3E}">
        <p14:creationId xmlns:p14="http://schemas.microsoft.com/office/powerpoint/2010/main" val="15994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86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37348" y="-76200"/>
            <a:ext cx="10360501" cy="104140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INDEX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795528"/>
            <a:ext cx="10360501" cy="4462272"/>
          </a:xfrm>
        </p:spPr>
        <p:txBody>
          <a:bodyPr>
            <a:noAutofit/>
          </a:bodyPr>
          <a:lstStyle/>
          <a:p>
            <a:r>
              <a:rPr lang="en-US" spc="300" dirty="0"/>
              <a:t>INTRODUCTION</a:t>
            </a:r>
          </a:p>
          <a:p>
            <a:r>
              <a:rPr lang="en-US" spc="300" dirty="0"/>
              <a:t>DRIVERS LEADING TO HACKING</a:t>
            </a:r>
          </a:p>
          <a:p>
            <a:r>
              <a:rPr lang="en-US" spc="300" dirty="0"/>
              <a:t>TYPES OF HACKER / HACKING</a:t>
            </a:r>
          </a:p>
          <a:p>
            <a:r>
              <a:rPr lang="en-US" spc="300" dirty="0"/>
              <a:t>BLACK HAT HACKERS/ HACKING</a:t>
            </a:r>
          </a:p>
          <a:p>
            <a:r>
              <a:rPr lang="en-US" spc="300" dirty="0"/>
              <a:t>WHITE HAT HACKERS/ HACKING</a:t>
            </a:r>
          </a:p>
          <a:p>
            <a:r>
              <a:rPr lang="en-US" spc="300" dirty="0"/>
              <a:t>GREY HAY HACKERS/ HACKING</a:t>
            </a:r>
          </a:p>
          <a:p>
            <a:r>
              <a:rPr lang="en-US" spc="300" dirty="0"/>
              <a:t>EFFECTS AND IMPACTS OF HACKERS/ HACKING</a:t>
            </a:r>
          </a:p>
          <a:p>
            <a:r>
              <a:rPr lang="en-US" spc="300" dirty="0"/>
              <a:t>DEVICES MOST VULNERABLE TO HACKERS</a:t>
            </a:r>
          </a:p>
          <a:p>
            <a:r>
              <a:rPr lang="en-US" spc="300" dirty="0"/>
              <a:t>CAUSE OF DEVICE VULNERABILITIES</a:t>
            </a:r>
          </a:p>
          <a:p>
            <a:r>
              <a:rPr lang="en-US" spc="300" dirty="0"/>
              <a:t>PREVENTIVE MEASURES FROM HACKING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2231B-3AFB-3E4C-D841-75217DD0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D2809-6913-6F5A-7FB9-43760902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81567"/>
          </a:xfrm>
        </p:spPr>
        <p:txBody>
          <a:bodyPr>
            <a:normAutofit/>
          </a:bodyPr>
          <a:lstStyle/>
          <a:p>
            <a:r>
              <a:rPr lang="en-US" dirty="0"/>
              <a:t>Hacking is using unconventional or illicit means to gain unauthorized access to a digital device, computer system, or computer network.</a:t>
            </a:r>
          </a:p>
          <a:p>
            <a:r>
              <a:rPr lang="en-US" dirty="0"/>
              <a:t>It is a multibillion-dollar industry with extremely sophisticated and successful techniques.</a:t>
            </a:r>
          </a:p>
          <a:p>
            <a:r>
              <a:rPr lang="en-US" dirty="0"/>
              <a:t>Hacking first appeared as a term in the 1970s but became more popular through the next decade.</a:t>
            </a:r>
          </a:p>
          <a:p>
            <a:r>
              <a:rPr lang="en-US" dirty="0"/>
              <a:t>After a group of teenagers cracked major organizations' computer systems, Congress passed several bills around computer crimes.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leading to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770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Financial Gain</a:t>
            </a:r>
          </a:p>
          <a:p>
            <a:r>
              <a:rPr lang="en-US" dirty="0"/>
              <a:t>Gain competitive advantage</a:t>
            </a:r>
          </a:p>
          <a:p>
            <a:r>
              <a:rPr lang="en-US" dirty="0"/>
              <a:t>Gain Notoriety or respect for their hacking talents</a:t>
            </a:r>
          </a:p>
          <a:p>
            <a:r>
              <a:rPr lang="en-US" dirty="0"/>
              <a:t>State sponsored- aims to steal business info. And national intelligence or those who aim to raise public awareness by leaking sensitive information.</a:t>
            </a:r>
          </a:p>
          <a:p>
            <a:r>
              <a:rPr lang="en-US" dirty="0"/>
              <a:t>Security improvements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1A150-489D-6B86-EC85-C58A31254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545841"/>
            <a:ext cx="499110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3E0D4F-EC1A-A230-9979-12638FBCA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62" y="886618"/>
            <a:ext cx="3048000" cy="2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141833"/>
            <a:ext cx="8938472" cy="1087936"/>
          </a:xfrm>
        </p:spPr>
        <p:txBody>
          <a:bodyPr/>
          <a:lstStyle/>
          <a:p>
            <a:r>
              <a:rPr lang="en-US" dirty="0"/>
              <a:t>Black Hat Hackers / Hacking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C5B26-2E47-B338-C029-13333FF20234}"/>
              </a:ext>
            </a:extLst>
          </p:cNvPr>
          <p:cNvSpPr txBox="1"/>
          <p:nvPr/>
        </p:nvSpPr>
        <p:spPr>
          <a:xfrm>
            <a:off x="989012" y="1219200"/>
            <a:ext cx="10744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black hat hacker is a computer hacker who violates laws or ethical standards for nefarious purposes, such as cybercrime, cyberwarfare, or malice.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hacker may exploit security vulnerabilities for monetary gain; steal or destroy private data; or alter, disrupt, or shut down websites and networks.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of the main black hat hacking methods and cyber-attacks include: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Ransomeware</a:t>
            </a:r>
            <a:r>
              <a:rPr lang="en-US" sz="2800" dirty="0"/>
              <a:t> Attacks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Phising</a:t>
            </a:r>
            <a:r>
              <a:rPr lang="en-US" sz="2800" dirty="0"/>
              <a:t> Scams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Data Breaches</a:t>
            </a:r>
          </a:p>
          <a:p>
            <a:pPr lvl="1"/>
            <a:r>
              <a:rPr lang="en-US" sz="2800" dirty="0"/>
              <a:t>And many more.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0"/>
            <a:ext cx="8938472" cy="1087936"/>
          </a:xfrm>
        </p:spPr>
        <p:txBody>
          <a:bodyPr/>
          <a:lstStyle/>
          <a:p>
            <a:r>
              <a:rPr lang="en-US" dirty="0"/>
              <a:t>White Hat Hackers / Hacking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C5B26-2E47-B338-C029-13333FF20234}"/>
              </a:ext>
            </a:extLst>
          </p:cNvPr>
          <p:cNvSpPr txBox="1"/>
          <p:nvPr/>
        </p:nvSpPr>
        <p:spPr>
          <a:xfrm>
            <a:off x="989012" y="1077367"/>
            <a:ext cx="10744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cybersecurity professional who uses their skills and knowledge in hacking to identify vulnerabilities and weaknesses in computer systems, networks, or applications are known as white hat hackers.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White hat hackers have permission from the organization to conduct security testing and they work within the boundaries of legal and ethical frameworks.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of the techniques and tools of white hat hacking are: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Vulnerability Scanning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Penetration testing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Social Engineering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Web application testing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Engineering </a:t>
            </a:r>
          </a:p>
          <a:p>
            <a:pPr lvl="1"/>
            <a:r>
              <a:rPr lang="en-US" sz="2800" dirty="0"/>
              <a:t>And many more.</a:t>
            </a:r>
          </a:p>
        </p:txBody>
      </p:sp>
    </p:spTree>
    <p:extLst>
      <p:ext uri="{BB962C8B-B14F-4D97-AF65-F5344CB8AC3E}">
        <p14:creationId xmlns:p14="http://schemas.microsoft.com/office/powerpoint/2010/main" val="19108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141833"/>
            <a:ext cx="8938472" cy="1087936"/>
          </a:xfrm>
        </p:spPr>
        <p:txBody>
          <a:bodyPr/>
          <a:lstStyle/>
          <a:p>
            <a:r>
              <a:rPr lang="en-US" dirty="0"/>
              <a:t>Grey Hat Hackers / Hacking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C5B26-2E47-B338-C029-13333FF20234}"/>
              </a:ext>
            </a:extLst>
          </p:cNvPr>
          <p:cNvSpPr txBox="1"/>
          <p:nvPr/>
        </p:nvSpPr>
        <p:spPr>
          <a:xfrm>
            <a:off x="989012" y="1466195"/>
            <a:ext cx="1074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individual who engages in hacking activities without explicit owner’s permission but with non-malicious intent is known as a grey hat hacker.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represent the middle ground between white hat hackers, who operate on behalf of those maintaining secure systems, and black hat hackers who act maliciously to exploit vulnerabilities in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use the same techniques used by white and black hat hackers.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are motivated by a combination of factors: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thrill of breaking into secure systems and proving their skills.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Aim to improve cybersecurity.</a:t>
            </a:r>
          </a:p>
        </p:txBody>
      </p:sp>
    </p:spTree>
    <p:extLst>
      <p:ext uri="{BB962C8B-B14F-4D97-AF65-F5344CB8AC3E}">
        <p14:creationId xmlns:p14="http://schemas.microsoft.com/office/powerpoint/2010/main" val="31427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C8BFA9-F7E1-CA62-B6BF-69E91D246ADB}"/>
              </a:ext>
            </a:extLst>
          </p:cNvPr>
          <p:cNvSpPr txBox="1"/>
          <p:nvPr/>
        </p:nvSpPr>
        <p:spPr>
          <a:xfrm>
            <a:off x="1370012" y="2225457"/>
            <a:ext cx="613610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Financial Loss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Identity Theft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Breaches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Disruption of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Cyber Espionage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Spread of Malware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3A1B8C4-7563-1667-C314-0E0FB2F4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436064"/>
            <a:ext cx="10363200" cy="1087936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and Impacts of Hackers/ Hacking</a:t>
            </a:r>
          </a:p>
        </p:txBody>
      </p:sp>
    </p:spTree>
    <p:extLst>
      <p:ext uri="{BB962C8B-B14F-4D97-AF65-F5344CB8AC3E}">
        <p14:creationId xmlns:p14="http://schemas.microsoft.com/office/powerpoint/2010/main" val="22392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389</TotalTime>
  <Words>559</Words>
  <Application>Microsoft Office PowerPoint</Application>
  <PresentationFormat>Custom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Hacking</vt:lpstr>
      <vt:lpstr>INDEX</vt:lpstr>
      <vt:lpstr>Introduction</vt:lpstr>
      <vt:lpstr>Drivers leading to Hacking</vt:lpstr>
      <vt:lpstr>PowerPoint Presentation</vt:lpstr>
      <vt:lpstr>Black Hat Hackers / Hacking</vt:lpstr>
      <vt:lpstr>White Hat Hackers / Hacking</vt:lpstr>
      <vt:lpstr>Grey Hat Hackers / Hacking</vt:lpstr>
      <vt:lpstr>Effects and Impacts of Hackers/ Hacking</vt:lpstr>
      <vt:lpstr>Devices Most Vulnerable to Hackers</vt:lpstr>
      <vt:lpstr>Cause of Device Vulnerabilities</vt:lpstr>
      <vt:lpstr>Preventive Measures from Hacking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</dc:title>
  <dc:creator>Welcome !!!</dc:creator>
  <cp:lastModifiedBy>Welcome !!!</cp:lastModifiedBy>
  <cp:revision>34</cp:revision>
  <dcterms:created xsi:type="dcterms:W3CDTF">2024-06-30T13:53:56Z</dcterms:created>
  <dcterms:modified xsi:type="dcterms:W3CDTF">2024-07-01T02:36:14Z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