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17A-11E6-41BA-7B85-41B4939AE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39137-C52F-4A36-D948-7958AB10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501F-64D2-01A5-68F8-097EC33D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5942-1785-7994-5126-86B9023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DC46-3B27-E1CF-656D-DFFEEA8A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ECB5-6D05-C6A0-2D90-DF67BF8E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F653-7A10-5B40-6F0A-15FAEEDAC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260C-CBB6-9BCF-04B4-A8DAB53D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8D96-5204-25E5-3A3C-DBCFBEE9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BE7B-8A28-55BF-EDDC-6363D6DE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654B-06FF-2C02-2048-8BF131F90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8805-FF63-00A8-20E1-AE58FE6F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EA2B-F360-3772-6FCB-8F2EE76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7B6A-D605-2D6C-9A2D-53344048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5A27-D41A-AF57-6CB3-693AECA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EDB-03BD-695E-3893-6FC48327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FDC4-EE70-5D4C-D370-9F066D86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52EC-813F-DF69-D727-EE2894DD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E579-E277-870C-0017-95D8074C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2E30-E30F-AA96-F7B5-10E1C2A9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D0D3-8469-8EF0-F3AF-81967090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F79B-2744-9F7C-1057-1F023A6E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9FAB-751D-5AE0-F1B6-1B5321E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BCA5-3F12-5D4F-8C16-BEF1092F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121A-F8B9-7F19-D1AF-04C6881E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F5CC-8490-B657-492E-02A820D7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03A7-2717-BF31-F221-6A5F0E51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8C6A-A9AF-7ABE-EFE6-32731492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B8598-E3A5-59B0-AD70-706C61DB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8D-14D7-E1E6-3BDF-C7AB4395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B63F7-5C85-3FF5-4CA9-1A5807B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295-8BED-A316-15C9-F8C8C064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3FD9-2012-EC1C-D808-6CEB5B02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A5A67-FEE1-DF5E-38E9-738087BE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33B29-92BF-B2D2-4B06-D236CAAA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8EF78-D482-4682-8DA6-020B1CEB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CC143-FDC3-0288-FA75-0EA3775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668DF-DC76-BCA4-DE93-6330EF14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C0519-8B92-14B7-E24C-987475E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5B80-5F9D-C6AB-1BEB-C9FE1F4C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128C7-6EF3-0CCA-24ED-60BF686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C97F3-20B9-7017-AAE9-DEDA1214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D6E8-61F8-05AD-D036-08AC21DC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9EC9A-FAED-DFD0-2120-CE7A5116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F8580-1BA5-CB01-5070-38FE9858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AA1-4865-8DD1-FD6E-B0B1AFD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A498-A7A4-56C6-DB53-D0DC557E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9C66-FA14-A3EE-336A-F202FC8A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E3BFF-9B2E-A337-19A4-01E53D3A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9840-0996-004B-526D-FF361D35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1B19-F79B-D208-D95E-4269E39F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2303B-DD51-3BEB-3864-7250FD7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F54D-85BA-1930-3452-4BC2493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FAA62-7B26-F3DE-2F5F-FA2EB1974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A5D3-9A1E-DA87-0393-890AAE0D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13455-05F7-352D-7CAC-515A1402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0CA0-14FE-E490-0952-BC9E10BC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5E43E-2609-8D8F-37E5-A42163F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8158C-A75D-7DA7-CE6F-842B27C9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5D5B-41CC-1266-F194-C8C80A5C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81F59-87F8-F2ED-DEA1-7CFB35C1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BB59-D8A8-4C84-B695-6C090FCB545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D8AF-3879-52A6-22F5-AE8F5EF8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22A6-A782-49F3-E04D-2CDDFDFCB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60A1-E086-44AD-B928-0DCC98EB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2C53-FA10-EAA4-3EAE-EF5C866E0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39B52-7F28-23AA-0804-C892DEA3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AF78-BB2F-F463-7E2D-6B698F00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D9CB-0B12-44BF-8025-C0A252F9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Phishing is a type of cybersecurity attack during which malicious actors send messages pretending to be a trusted person or entity.</a:t>
            </a:r>
          </a:p>
          <a:p>
            <a:r>
              <a:rPr lang="en-US" sz="4000" dirty="0"/>
              <a:t>Common targets: Email, websites, and text messages.</a:t>
            </a:r>
          </a:p>
        </p:txBody>
      </p:sp>
    </p:spTree>
    <p:extLst>
      <p:ext uri="{BB962C8B-B14F-4D97-AF65-F5344CB8AC3E}">
        <p14:creationId xmlns:p14="http://schemas.microsoft.com/office/powerpoint/2010/main" val="321959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D8E-904D-8F45-6D21-9F12099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0200-5AAE-4100-661A-7DEA6CFF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Steps in a Phishing Attack: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Attacker creates a fake but convincing message or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The message urges the victim to click a link or download an attachment.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Victim provides sensitive information or installs malware.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CC74-E84F-FD13-09AE-9D25B08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Types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2D20-FB91-AE52-82F3-FDB28C05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Email Phishing</a:t>
            </a:r>
            <a:r>
              <a:rPr lang="en-US" sz="3200" dirty="0"/>
              <a:t>: Fake emails claiming to be from reputable sources.</a:t>
            </a:r>
          </a:p>
          <a:p>
            <a:r>
              <a:rPr lang="en-US" sz="3200" b="1" dirty="0"/>
              <a:t>Spear Phishing</a:t>
            </a:r>
            <a:r>
              <a:rPr lang="en-US" sz="3200" dirty="0"/>
              <a:t>: Targeted phishing attacks aimed at specific individuals. </a:t>
            </a:r>
          </a:p>
          <a:p>
            <a:r>
              <a:rPr lang="en-US" sz="3200" b="1" dirty="0"/>
              <a:t>Whaling</a:t>
            </a:r>
            <a:r>
              <a:rPr lang="en-US" sz="3200" dirty="0"/>
              <a:t>: Phishing attacks aimed at high-profile targets like executives. </a:t>
            </a:r>
          </a:p>
          <a:p>
            <a:r>
              <a:rPr lang="en-US" sz="3200" b="1" dirty="0"/>
              <a:t>Smishing</a:t>
            </a:r>
            <a:r>
              <a:rPr lang="en-US" sz="3200" dirty="0"/>
              <a:t>: Phishing via SMS (text messages). </a:t>
            </a:r>
          </a:p>
          <a:p>
            <a:r>
              <a:rPr lang="en-US" sz="3200" b="1" dirty="0"/>
              <a:t>Vishing</a:t>
            </a:r>
            <a:r>
              <a:rPr lang="en-US" sz="3200" dirty="0"/>
              <a:t>: Phishing via phone calls (voice phishing).</a:t>
            </a:r>
          </a:p>
        </p:txBody>
      </p:sp>
    </p:spTree>
    <p:extLst>
      <p:ext uri="{BB962C8B-B14F-4D97-AF65-F5344CB8AC3E}">
        <p14:creationId xmlns:p14="http://schemas.microsoft.com/office/powerpoint/2010/main" val="31560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7288-EC80-599F-C983-142B23D7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040E-2064-1126-3522-354B6442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Verify email authenticity</a:t>
            </a:r>
          </a:p>
          <a:p>
            <a:r>
              <a:rPr lang="en-US" sz="4000" dirty="0"/>
              <a:t>Never click on suspicious links.</a:t>
            </a:r>
          </a:p>
          <a:p>
            <a:r>
              <a:rPr lang="en-US" sz="4000" dirty="0"/>
              <a:t>Use multi-factor authentication.</a:t>
            </a:r>
          </a:p>
          <a:p>
            <a:r>
              <a:rPr lang="en-US" sz="4000" dirty="0"/>
              <a:t>Keep software updated.</a:t>
            </a:r>
          </a:p>
          <a:p>
            <a:r>
              <a:rPr lang="en-US" sz="4000" dirty="0"/>
              <a:t>Install antivirus and anti-malware programs.</a:t>
            </a:r>
          </a:p>
        </p:txBody>
      </p:sp>
    </p:spTree>
    <p:extLst>
      <p:ext uri="{BB962C8B-B14F-4D97-AF65-F5344CB8AC3E}">
        <p14:creationId xmlns:p14="http://schemas.microsoft.com/office/powerpoint/2010/main" val="182360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PHISHING</vt:lpstr>
      <vt:lpstr>Introduction</vt:lpstr>
      <vt:lpstr>How it works</vt:lpstr>
      <vt:lpstr>Types of Phishing</vt:lpstr>
      <vt:lpstr>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Bibek Giri</dc:creator>
  <cp:lastModifiedBy>Bibek Giri</cp:lastModifiedBy>
  <cp:revision>1</cp:revision>
  <dcterms:created xsi:type="dcterms:W3CDTF">2024-06-30T17:05:34Z</dcterms:created>
  <dcterms:modified xsi:type="dcterms:W3CDTF">2024-06-30T17:06:42Z</dcterms:modified>
</cp:coreProperties>
</file>