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Controle</a:t>
            </a:r>
            <a:r>
              <a:rPr lang="pt-BR" baseline="0" dirty="0"/>
              <a:t> de temperatura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Sensor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18.5</c:v>
                </c:pt>
                <c:pt idx="1">
                  <c:v>18.7</c:v>
                </c:pt>
                <c:pt idx="2">
                  <c:v>19</c:v>
                </c:pt>
                <c:pt idx="3">
                  <c:v>19.100000000000001</c:v>
                </c:pt>
                <c:pt idx="4">
                  <c:v>18.899999999999999</c:v>
                </c:pt>
                <c:pt idx="5">
                  <c:v>19.2</c:v>
                </c:pt>
                <c:pt idx="6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36-4CC7-989F-9B546772560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Sensor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Planilha1!$C$2:$C$8</c:f>
              <c:numCache>
                <c:formatCode>General</c:formatCode>
                <c:ptCount val="7"/>
                <c:pt idx="0">
                  <c:v>16.899999999999999</c:v>
                </c:pt>
                <c:pt idx="1">
                  <c:v>16.7</c:v>
                </c:pt>
                <c:pt idx="2">
                  <c:v>17</c:v>
                </c:pt>
                <c:pt idx="3">
                  <c:v>17.2</c:v>
                </c:pt>
                <c:pt idx="4">
                  <c:v>17</c:v>
                </c:pt>
                <c:pt idx="5">
                  <c:v>16.5</c:v>
                </c:pt>
                <c:pt idx="6">
                  <c:v>16.899999999999999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36-4CC7-989F-9B546772560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Sensor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Planilha1!$D$2:$D$8</c:f>
              <c:numCache>
                <c:formatCode>General</c:formatCode>
                <c:ptCount val="7"/>
                <c:pt idx="0">
                  <c:v>15.3</c:v>
                </c:pt>
                <c:pt idx="1">
                  <c:v>15.2</c:v>
                </c:pt>
                <c:pt idx="2">
                  <c:v>14</c:v>
                </c:pt>
                <c:pt idx="3">
                  <c:v>13.9</c:v>
                </c:pt>
                <c:pt idx="4">
                  <c:v>14.3</c:v>
                </c:pt>
                <c:pt idx="5">
                  <c:v>14.2</c:v>
                </c:pt>
                <c:pt idx="6">
                  <c:v>14.8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36-4CC7-989F-9B546772560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Sensor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Planilha1!$E$2:$E$8</c:f>
              <c:numCache>
                <c:formatCode>General</c:formatCode>
                <c:ptCount val="7"/>
                <c:pt idx="0">
                  <c:v>9.9</c:v>
                </c:pt>
                <c:pt idx="1">
                  <c:v>10.1</c:v>
                </c:pt>
                <c:pt idx="2">
                  <c:v>10.3</c:v>
                </c:pt>
                <c:pt idx="3">
                  <c:v>10.1</c:v>
                </c:pt>
                <c:pt idx="4">
                  <c:v>10.7</c:v>
                </c:pt>
                <c:pt idx="5">
                  <c:v>10.6</c:v>
                </c:pt>
                <c:pt idx="6">
                  <c:v>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36-4CC7-989F-9B5467725609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Sensor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Planilha1!$F$2:$F$8</c:f>
              <c:numCache>
                <c:formatCode>General</c:formatCode>
                <c:ptCount val="7"/>
                <c:pt idx="0">
                  <c:v>8.9</c:v>
                </c:pt>
                <c:pt idx="1">
                  <c:v>8.8000000000000007</c:v>
                </c:pt>
                <c:pt idx="2">
                  <c:v>8.6</c:v>
                </c:pt>
                <c:pt idx="3">
                  <c:v>8.9</c:v>
                </c:pt>
                <c:pt idx="4">
                  <c:v>9.1999999999999993</c:v>
                </c:pt>
                <c:pt idx="5">
                  <c:v>9.4</c:v>
                </c:pt>
                <c:pt idx="6">
                  <c:v>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36-4CC7-989F-9B5467725609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Sensor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Planilha1!$G$2:$G$8</c:f>
              <c:numCache>
                <c:formatCode>General</c:formatCode>
                <c:ptCount val="7"/>
                <c:pt idx="0">
                  <c:v>7.7</c:v>
                </c:pt>
                <c:pt idx="1">
                  <c:v>7.4</c:v>
                </c:pt>
                <c:pt idx="2">
                  <c:v>7.9</c:v>
                </c:pt>
                <c:pt idx="3">
                  <c:v>7.5</c:v>
                </c:pt>
                <c:pt idx="4">
                  <c:v>7.8</c:v>
                </c:pt>
                <c:pt idx="5">
                  <c:v>7.8</c:v>
                </c:pt>
                <c:pt idx="6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36-4CC7-989F-9B54677256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78293743"/>
        <c:axId val="1478295407"/>
      </c:lineChart>
      <c:catAx>
        <c:axId val="147829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Dias</a:t>
                </a:r>
                <a:r>
                  <a:rPr lang="pt-BR" baseline="0" dirty="0"/>
                  <a:t> da semana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78295407"/>
        <c:crosses val="autoZero"/>
        <c:auto val="1"/>
        <c:lblAlgn val="ctr"/>
        <c:lblOffset val="100"/>
        <c:noMultiLvlLbl val="0"/>
      </c:catAx>
      <c:valAx>
        <c:axId val="147829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Temperatura</a:t>
                </a:r>
                <a:r>
                  <a:rPr lang="pt-BR" baseline="0" dirty="0"/>
                  <a:t> em graus Celsius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7829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Controle</a:t>
            </a:r>
            <a:r>
              <a:rPr lang="pt-BR" baseline="0" dirty="0"/>
              <a:t> de umidade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Sensor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6.5</c:v>
                </c:pt>
                <c:pt idx="1">
                  <c:v>6.6</c:v>
                </c:pt>
                <c:pt idx="2">
                  <c:v>6.4</c:v>
                </c:pt>
                <c:pt idx="3">
                  <c:v>6.3</c:v>
                </c:pt>
                <c:pt idx="4">
                  <c:v>6.5</c:v>
                </c:pt>
                <c:pt idx="5">
                  <c:v>6.7</c:v>
                </c:pt>
                <c:pt idx="6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84-403A-94F2-8BA0FF2ADE7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Sensor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Planilha1!$C$2:$C$8</c:f>
              <c:numCache>
                <c:formatCode>General</c:formatCode>
                <c:ptCount val="7"/>
                <c:pt idx="0">
                  <c:v>6.8</c:v>
                </c:pt>
                <c:pt idx="1">
                  <c:v>6.7</c:v>
                </c:pt>
                <c:pt idx="2">
                  <c:v>6.5</c:v>
                </c:pt>
                <c:pt idx="3">
                  <c:v>6.6</c:v>
                </c:pt>
                <c:pt idx="4">
                  <c:v>6.4</c:v>
                </c:pt>
                <c:pt idx="5">
                  <c:v>6.7</c:v>
                </c:pt>
                <c:pt idx="6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84-403A-94F2-8BA0FF2ADE7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Sensor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Planilha1!$D$2:$D$8</c:f>
              <c:numCache>
                <c:formatCode>General</c:formatCode>
                <c:ptCount val="7"/>
                <c:pt idx="0">
                  <c:v>6.9</c:v>
                </c:pt>
                <c:pt idx="1">
                  <c:v>6.8</c:v>
                </c:pt>
                <c:pt idx="2">
                  <c:v>7</c:v>
                </c:pt>
                <c:pt idx="3">
                  <c:v>6.9</c:v>
                </c:pt>
                <c:pt idx="4">
                  <c:v>6.9</c:v>
                </c:pt>
                <c:pt idx="5">
                  <c:v>7</c:v>
                </c:pt>
                <c:pt idx="6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84-403A-94F2-8BA0FF2ADE7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Sensor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Planilha1!$E$2:$E$8</c:f>
              <c:numCache>
                <c:formatCode>General</c:formatCode>
                <c:ptCount val="7"/>
                <c:pt idx="0">
                  <c:v>6.7</c:v>
                </c:pt>
                <c:pt idx="1">
                  <c:v>6.9</c:v>
                </c:pt>
                <c:pt idx="2">
                  <c:v>6.8</c:v>
                </c:pt>
                <c:pt idx="3">
                  <c:v>6.7</c:v>
                </c:pt>
                <c:pt idx="4">
                  <c:v>6.9</c:v>
                </c:pt>
                <c:pt idx="5">
                  <c:v>6.9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84-403A-94F2-8BA0FF2ADE76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Sensor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Planilha1!$F$2:$F$8</c:f>
              <c:numCache>
                <c:formatCode>General</c:formatCode>
                <c:ptCount val="7"/>
                <c:pt idx="0">
                  <c:v>6.8</c:v>
                </c:pt>
                <c:pt idx="1">
                  <c:v>6.9</c:v>
                </c:pt>
                <c:pt idx="2">
                  <c:v>7</c:v>
                </c:pt>
                <c:pt idx="3">
                  <c:v>7.1</c:v>
                </c:pt>
                <c:pt idx="4">
                  <c:v>6.9</c:v>
                </c:pt>
                <c:pt idx="5">
                  <c:v>6.9</c:v>
                </c:pt>
                <c:pt idx="6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84-403A-94F2-8BA0FF2ADE76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Sensor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Planilha1!$A$2:$A$8</c:f>
              <c:strCache>
                <c:ptCount val="7"/>
                <c:pt idx="0">
                  <c:v>1º dia</c:v>
                </c:pt>
                <c:pt idx="1">
                  <c:v>2º dia</c:v>
                </c:pt>
                <c:pt idx="2">
                  <c:v>3º dia</c:v>
                </c:pt>
                <c:pt idx="3">
                  <c:v>4º dia</c:v>
                </c:pt>
                <c:pt idx="4">
                  <c:v>5º dia</c:v>
                </c:pt>
                <c:pt idx="5">
                  <c:v>6º dia</c:v>
                </c:pt>
                <c:pt idx="6">
                  <c:v>7º dia</c:v>
                </c:pt>
              </c:strCache>
            </c:strRef>
          </c:cat>
          <c:val>
            <c:numRef>
              <c:f>Planilha1!$G$2:$G$8</c:f>
              <c:numCache>
                <c:formatCode>General</c:formatCode>
                <c:ptCount val="7"/>
                <c:pt idx="0">
                  <c:v>7.3</c:v>
                </c:pt>
                <c:pt idx="1">
                  <c:v>7.2</c:v>
                </c:pt>
                <c:pt idx="2">
                  <c:v>7.4</c:v>
                </c:pt>
                <c:pt idx="3">
                  <c:v>7.2</c:v>
                </c:pt>
                <c:pt idx="4">
                  <c:v>7.2</c:v>
                </c:pt>
                <c:pt idx="5">
                  <c:v>7.3</c:v>
                </c:pt>
                <c:pt idx="6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84-403A-94F2-8BA0FF2AD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598415"/>
        <c:axId val="1531593007"/>
      </c:lineChart>
      <c:catAx>
        <c:axId val="153159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Dias da semana</a:t>
                </a:r>
              </a:p>
            </c:rich>
          </c:tx>
          <c:layout>
            <c:manualLayout>
              <c:xMode val="edge"/>
              <c:yMode val="edge"/>
              <c:x val="0.47256520669291335"/>
              <c:y val="0.8671117822888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1593007"/>
        <c:crosses val="autoZero"/>
        <c:auto val="1"/>
        <c:lblAlgn val="ctr"/>
        <c:lblOffset val="100"/>
        <c:noMultiLvlLbl val="0"/>
      </c:catAx>
      <c:valAx>
        <c:axId val="153159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Umidade</a:t>
                </a:r>
                <a:r>
                  <a:rPr lang="pt-BR" baseline="0" dirty="0"/>
                  <a:t> em porcentagem x 10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159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4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1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90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9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88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19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2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6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DD00-2D40-4167-9AFD-FDE5F740B84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D97-3882-4441-8012-B2FD2AF57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40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881252605"/>
              </p:ext>
            </p:extLst>
          </p:nvPr>
        </p:nvGraphicFramePr>
        <p:xfrm>
          <a:off x="2005875" y="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012" y="5410200"/>
            <a:ext cx="6181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320661372"/>
              </p:ext>
            </p:extLst>
          </p:nvPr>
        </p:nvGraphicFramePr>
        <p:xfrm>
          <a:off x="1877255" y="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92" y="5418667"/>
            <a:ext cx="6181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KARINA LIE WAKASSUQUI .</cp:lastModifiedBy>
  <cp:revision>9</cp:revision>
  <dcterms:created xsi:type="dcterms:W3CDTF">2020-03-10T17:29:03Z</dcterms:created>
  <dcterms:modified xsi:type="dcterms:W3CDTF">2020-03-12T13:10:49Z</dcterms:modified>
</cp:coreProperties>
</file>