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"/>
  </p:notesMasterIdLst>
  <p:sldIdLst>
    <p:sldId id="375" r:id="rId2"/>
    <p:sldId id="381" r:id="rId3"/>
    <p:sldId id="385" r:id="rId4"/>
    <p:sldId id="386" r:id="rId5"/>
    <p:sldId id="384" r:id="rId6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246"/>
    <a:srgbClr val="55B432"/>
    <a:srgbClr val="874BA0"/>
    <a:srgbClr val="4B6EB9"/>
    <a:srgbClr val="305DBE"/>
    <a:srgbClr val="4B93E3"/>
    <a:srgbClr val="6BA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4" autoAdjust="0"/>
    <p:restoredTop sz="92430" autoAdjust="0"/>
  </p:normalViewPr>
  <p:slideViewPr>
    <p:cSldViewPr>
      <p:cViewPr>
        <p:scale>
          <a:sx n="87" d="100"/>
          <a:sy n="87" d="100"/>
        </p:scale>
        <p:origin x="1459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73E7F-7578-4DD4-82FD-40C24D6EA17C}" type="datetimeFigureOut">
              <a:rPr lang="ru-RU" smtClean="0"/>
              <a:t>07.05.2018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04A8-8E84-4CDF-9B92-36B2179632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56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89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0D80-164F-4ECE-A815-4FDD83F9BCA5}" type="datetime1">
              <a:rPr lang="ru-RU" smtClean="0"/>
              <a:t>07.05.2018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21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0CD5-AEFD-4FB0-8E05-A24BD20C7889}" type="datetime1">
              <a:rPr lang="ru-RU" smtClean="0"/>
              <a:t>07.05.2018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82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A9A4-3005-430B-8AC7-63EFCE895077}" type="datetime1">
              <a:rPr lang="ru-RU" smtClean="0"/>
              <a:t>07.05.2018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38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8CD6-BB20-4C52-B81D-B7785C33963A}" type="datetime1">
              <a:rPr lang="ru-RU" smtClean="0"/>
              <a:t>07.05.2018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64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B67C-FD54-4096-A385-8F8657C73047}" type="datetime1">
              <a:rPr lang="ru-RU" smtClean="0"/>
              <a:t>07.05.2018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71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76E6-C242-4724-A575-17A3D2DBE5B9}" type="datetime1">
              <a:rPr lang="ru-RU" smtClean="0"/>
              <a:t>07.05.2018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05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84D-7615-4765-BEBB-FC2ADD0D2DA6}" type="datetime1">
              <a:rPr lang="ru-RU" smtClean="0"/>
              <a:t>07.05.2018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42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3A1-BF28-48BC-9995-A08902293C2F}" type="datetime1">
              <a:rPr lang="ru-RU" smtClean="0"/>
              <a:t>07.05.2018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42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2774-8C0E-4227-8A4F-13D7074C7957}" type="datetime1">
              <a:rPr lang="ru-RU" smtClean="0"/>
              <a:t>07.05.2018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07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09E-B0BA-40F4-9409-BAD477F7AA27}" type="datetime1">
              <a:rPr lang="ru-RU" smtClean="0"/>
              <a:t>07.05.2018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6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Чтобы добавить рисунок, перетащите его на заполнитель или щелкните значок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8B98-2144-49DA-A188-3A9AAE81BE8F}" type="datetime1">
              <a:rPr lang="ru-RU" smtClean="0"/>
              <a:t>07.05.2018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93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E7E8C-EA9C-421C-A5E1-3533048FB457}" type="datetime1">
              <a:rPr lang="ru-RU" smtClean="0"/>
              <a:t>07.05.2018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11560" y="1052736"/>
            <a:ext cx="6501452" cy="1727905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Gilroy SemiBold" pitchFamily="50" charset="-52"/>
              </a:rPr>
              <a:t>Целевая страница </a:t>
            </a:r>
          </a:p>
          <a:p>
            <a:r>
              <a:rPr lang="ru-RU" sz="3600" dirty="0">
                <a:solidFill>
                  <a:schemeClr val="bg1"/>
                </a:solidFill>
                <a:latin typeface="Gilroy SemiBold" pitchFamily="50" charset="-52"/>
              </a:rPr>
              <a:t>«Направление – корпоративные</a:t>
            </a:r>
          </a:p>
          <a:p>
            <a:r>
              <a:rPr lang="ru-RU" sz="3600" dirty="0">
                <a:solidFill>
                  <a:schemeClr val="bg1"/>
                </a:solidFill>
                <a:latin typeface="Gilroy SemiBold" pitchFamily="50" charset="-52"/>
              </a:rPr>
              <a:t>информационные системы».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99121" y="5596497"/>
            <a:ext cx="1368765" cy="496799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400" dirty="0" err="1"/>
              <a:t>К.Р.Касимова</a:t>
            </a:r>
            <a:endParaRPr lang="ru-RU" sz="1400" dirty="0"/>
          </a:p>
          <a:p>
            <a:r>
              <a:rPr lang="ru-RU" sz="1400" dirty="0"/>
              <a:t>Студент 161-351</a:t>
            </a:r>
          </a:p>
        </p:txBody>
      </p:sp>
    </p:spTree>
    <p:extLst>
      <p:ext uri="{BB962C8B-B14F-4D97-AF65-F5344CB8AC3E}">
        <p14:creationId xmlns:p14="http://schemas.microsoft.com/office/powerpoint/2010/main" val="24364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r>
              <a:rPr lang="ru-RU" dirty="0"/>
              <a:t> Предоставление дополнительной и актуальной информации о возможностях и преимуществах  поступления на направление «Корпоративные информационные системы».</a:t>
            </a:r>
          </a:p>
          <a:p>
            <a:r>
              <a:rPr lang="ru-RU" altLang="ru-RU" dirty="0">
                <a:cs typeface="Arial"/>
              </a:rPr>
              <a:t>Мотивация студентов поступить на данное направление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600" dirty="0">
                <a:latin typeface="Gilroy Bold" pitchFamily="50" charset="-52"/>
              </a:rPr>
              <a:t>Назначение разработки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86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altLang="ru-RU" dirty="0">
                <a:cs typeface="Arial"/>
              </a:rPr>
              <a:t>Предоставить актуальную информацию с разных источников о зарплатах, специальностях и карьерном росте</a:t>
            </a:r>
          </a:p>
          <a:p>
            <a:pPr>
              <a:spcAft>
                <a:spcPts val="1200"/>
              </a:spcAft>
            </a:pPr>
            <a:r>
              <a:rPr lang="ru-RU" dirty="0"/>
              <a:t>Возможность подачи заявки на индивидуальную экскурсию в стенах университета с рассказом о направлении.</a:t>
            </a:r>
          </a:p>
          <a:p>
            <a:pPr>
              <a:spcAft>
                <a:spcPts val="1200"/>
              </a:spcAft>
            </a:pPr>
            <a:endParaRPr lang="ru-RU" altLang="ru-RU" dirty="0">
              <a:cs typeface="Arial"/>
            </a:endParaRP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600" dirty="0">
                <a:latin typeface="Gilroy Bold" pitchFamily="50" charset="-52"/>
              </a:rPr>
              <a:t>Цель</a:t>
            </a:r>
            <a:r>
              <a:rPr lang="ru-RU" dirty="0">
                <a:latin typeface="Gilroy Bold" pitchFamily="50" charset="-52"/>
              </a:rPr>
              <a:t>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460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65A6698D-8A92-470E-B25B-CB25C101E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744563"/>
              </p:ext>
            </p:extLst>
          </p:nvPr>
        </p:nvGraphicFramePr>
        <p:xfrm>
          <a:off x="827584" y="1196752"/>
          <a:ext cx="7632848" cy="48385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951">
                  <a:extLst>
                    <a:ext uri="{9D8B030D-6E8A-4147-A177-3AD203B41FA5}">
                      <a16:colId xmlns:a16="http://schemas.microsoft.com/office/drawing/2014/main" val="3414804363"/>
                    </a:ext>
                  </a:extLst>
                </a:gridCol>
                <a:gridCol w="1689926">
                  <a:extLst>
                    <a:ext uri="{9D8B030D-6E8A-4147-A177-3AD203B41FA5}">
                      <a16:colId xmlns:a16="http://schemas.microsoft.com/office/drawing/2014/main" val="2183629554"/>
                    </a:ext>
                  </a:extLst>
                </a:gridCol>
                <a:gridCol w="4255445">
                  <a:extLst>
                    <a:ext uri="{9D8B030D-6E8A-4147-A177-3AD203B41FA5}">
                      <a16:colId xmlns:a16="http://schemas.microsoft.com/office/drawing/2014/main" val="529660778"/>
                    </a:ext>
                  </a:extLst>
                </a:gridCol>
                <a:gridCol w="1339526">
                  <a:extLst>
                    <a:ext uri="{9D8B030D-6E8A-4147-A177-3AD203B41FA5}">
                      <a16:colId xmlns:a16="http://schemas.microsoft.com/office/drawing/2014/main" val="2390349673"/>
                    </a:ext>
                  </a:extLst>
                </a:gridCol>
              </a:tblGrid>
              <a:tr h="294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№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Название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Содержание и описание работ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Дата окончания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7566311"/>
                  </a:ext>
                </a:extLst>
              </a:tr>
              <a:tr h="9198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Выбор темы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Изучение условий и критериев оценки проекта, получение допуска к началу работ, поиск и согласование темы.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01.04.2018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1041392"/>
                  </a:ext>
                </a:extLst>
              </a:tr>
              <a:tr h="607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Оформление документации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Оформление и согласование ТЗ и других документов, регламентирующих проектирование сайта.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05.04.2018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5937327"/>
                  </a:ext>
                </a:extLst>
              </a:tr>
              <a:tr h="607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Поиск контента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Поиск информации по тематике сайта в Интернет и в других источниках. Написание статей на сайте.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10.04.2018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2948833"/>
                  </a:ext>
                </a:extLst>
              </a:tr>
              <a:tr h="294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Обработка контента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Обработка фотографий для размещения на сайте.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20.04.2018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8934069"/>
                  </a:ext>
                </a:extLst>
              </a:tr>
              <a:tr h="607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Проектирование сайта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Разработка модулей, структуры, списка скриптов и страниц сайта.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30.04.2018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7720381"/>
                  </a:ext>
                </a:extLst>
              </a:tr>
              <a:tr h="294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HTML-</a:t>
                      </a:r>
                      <a:r>
                        <a:rPr lang="ru-RU" sz="1000">
                          <a:effectLst/>
                        </a:rPr>
                        <a:t>верстка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Верстка дизайна и статических страниц сайта.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05.05.2018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3175035"/>
                  </a:ext>
                </a:extLst>
              </a:tr>
              <a:tr h="607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Разработка скриптов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Разработка, тестирование и внедрение в </a:t>
                      </a:r>
                      <a:r>
                        <a:rPr lang="en-US" sz="1000">
                          <a:effectLst/>
                        </a:rPr>
                        <a:t>HTML</a:t>
                      </a:r>
                      <a:r>
                        <a:rPr lang="ru-RU" sz="1000">
                          <a:effectLst/>
                        </a:rPr>
                        <a:t>-код скриптов для реализации всех функций сайта (см. п. 6).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10.05.2018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9517090"/>
                  </a:ext>
                </a:extLst>
              </a:tr>
              <a:tr h="607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Подготовка к защите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Разработка доклада и презентации, подготовка документов.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15.05.2018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268204"/>
                  </a:ext>
                </a:extLst>
              </a:tr>
            </a:tbl>
          </a:graphicData>
        </a:graphic>
      </p:graphicFrame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 </a:t>
            </a:r>
            <a:r>
              <a:rPr lang="ru-RU" sz="3600" dirty="0">
                <a:latin typeface="Gilroy Bold" pitchFamily="50" charset="-52"/>
              </a:rPr>
              <a:t>Трудоемкость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74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75856" y="5589240"/>
            <a:ext cx="1368765" cy="496799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400" dirty="0" err="1"/>
              <a:t>К.Р.Касимова</a:t>
            </a:r>
            <a:endParaRPr lang="ru-RU" sz="1400" dirty="0"/>
          </a:p>
          <a:p>
            <a:r>
              <a:rPr lang="ru-RU" sz="1400" dirty="0"/>
              <a:t>Студент 161-351</a:t>
            </a:r>
          </a:p>
        </p:txBody>
      </p:sp>
    </p:spTree>
    <p:extLst>
      <p:ext uri="{BB962C8B-B14F-4D97-AF65-F5344CB8AC3E}">
        <p14:creationId xmlns:p14="http://schemas.microsoft.com/office/powerpoint/2010/main" val="383605847"/>
      </p:ext>
    </p:extLst>
  </p:cSld>
  <p:clrMapOvr>
    <a:masterClrMapping/>
  </p:clrMapOvr>
</p:sld>
</file>

<file path=ppt/theme/theme1.xml><?xml version="1.0" encoding="utf-8"?>
<a:theme xmlns:a="http://schemas.openxmlformats.org/drawingml/2006/main" name="Николаенко_ААИ-2015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Gilroy SemiBold"/>
        <a:ea typeface=""/>
        <a:cs typeface=""/>
      </a:majorFont>
      <a:minorFont>
        <a:latin typeface="Gilro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Николаенко_ААИ-2015.thmx</Template>
  <TotalTime>803</TotalTime>
  <Words>229</Words>
  <Application>Microsoft Office PowerPoint</Application>
  <PresentationFormat>Экран (4:3)</PresentationFormat>
  <Paragraphs>58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Gilroy</vt:lpstr>
      <vt:lpstr>Gilroy Bold</vt:lpstr>
      <vt:lpstr>Gilroy SemiBold</vt:lpstr>
      <vt:lpstr>Times New Roman</vt:lpstr>
      <vt:lpstr>Николаенко_ААИ-2015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Lepeshkin</dc:creator>
  <cp:lastModifiedBy>Карина Касимова</cp:lastModifiedBy>
  <cp:revision>94</cp:revision>
  <cp:lastPrinted>2016-06-06T19:02:34Z</cp:lastPrinted>
  <dcterms:created xsi:type="dcterms:W3CDTF">2015-04-17T11:13:20Z</dcterms:created>
  <dcterms:modified xsi:type="dcterms:W3CDTF">2018-05-07T19:23:03Z</dcterms:modified>
</cp:coreProperties>
</file>