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375" r:id="rId2"/>
    <p:sldId id="381" r:id="rId3"/>
    <p:sldId id="385" r:id="rId4"/>
    <p:sldId id="386" r:id="rId5"/>
    <p:sldId id="384" r:id="rId6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2430" autoAdjust="0"/>
  </p:normalViewPr>
  <p:slideViewPr>
    <p:cSldViewPr>
      <p:cViewPr>
        <p:scale>
          <a:sx n="77" d="100"/>
          <a:sy n="77" d="100"/>
        </p:scale>
        <p:origin x="912" y="2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23.05.2018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23.05.2018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23.05.2018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23.05.2018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23.05.2018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23.05.2018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23.05.2018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23.05.2018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23.05.2018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23.05.2018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23.05.2018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23.05.2018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1560" y="4005064"/>
            <a:ext cx="6110575" cy="1173907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Gilroy SemiBold" pitchFamily="50" charset="-52"/>
              </a:rPr>
              <a:t>Целевая страница </a:t>
            </a:r>
          </a:p>
          <a:p>
            <a:r>
              <a:rPr lang="ru-RU" sz="3600" dirty="0">
                <a:solidFill>
                  <a:schemeClr val="bg1"/>
                </a:solidFill>
                <a:latin typeface="Gilroy SemiBold" pitchFamily="50" charset="-52"/>
              </a:rPr>
              <a:t>«Сайт-визитка о кураторстве».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9121" y="5596497"/>
            <a:ext cx="1536053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err="1"/>
              <a:t>К.Р.Касимова</a:t>
            </a:r>
            <a:endParaRPr lang="ru-RU" sz="1400" dirty="0"/>
          </a:p>
          <a:p>
            <a:r>
              <a:rPr lang="ru-RU" sz="1400" dirty="0"/>
              <a:t>Студентка 161-351</a:t>
            </a: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dirty="0"/>
              <a:t>Предоставление информации о преимуществах  </a:t>
            </a:r>
          </a:p>
          <a:p>
            <a:r>
              <a:rPr lang="ru-RU" dirty="0"/>
              <a:t>Возможность подачи заявки</a:t>
            </a:r>
          </a:p>
          <a:p>
            <a:r>
              <a:rPr lang="ru-RU" dirty="0"/>
              <a:t>Предоставление дополнительной и актуальной информации о событиях и предстоящих мероприятиях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Gilroy Bold" pitchFamily="50" charset="-52"/>
              </a:rPr>
              <a:t>Назначение разработки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Создать «сайт-визитку» кураторства в Московском политехе</a:t>
            </a:r>
          </a:p>
          <a:p>
            <a:pPr>
              <a:spcAft>
                <a:spcPts val="1200"/>
              </a:spcAft>
            </a:pPr>
            <a:r>
              <a:rPr lang="ru-RU" dirty="0"/>
              <a:t>Предоставить полную и актуальную информацию о предстоящих мероприятиях, о кураторской деятельности в целом</a:t>
            </a:r>
            <a:endParaRPr lang="ru-RU" altLang="ru-RU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Gilroy Bold" pitchFamily="50" charset="-52"/>
              </a:rPr>
              <a:t>Цель</a:t>
            </a:r>
            <a:r>
              <a:rPr lang="ru-RU" dirty="0">
                <a:latin typeface="Gilroy Bold" pitchFamily="50" charset="-52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5A6698D-8A92-470E-B25B-CB25C101E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744563"/>
              </p:ext>
            </p:extLst>
          </p:nvPr>
        </p:nvGraphicFramePr>
        <p:xfrm>
          <a:off x="827584" y="1196752"/>
          <a:ext cx="7632848" cy="4838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951">
                  <a:extLst>
                    <a:ext uri="{9D8B030D-6E8A-4147-A177-3AD203B41FA5}">
                      <a16:colId xmlns:a16="http://schemas.microsoft.com/office/drawing/2014/main" val="3414804363"/>
                    </a:ext>
                  </a:extLst>
                </a:gridCol>
                <a:gridCol w="1689926">
                  <a:extLst>
                    <a:ext uri="{9D8B030D-6E8A-4147-A177-3AD203B41FA5}">
                      <a16:colId xmlns:a16="http://schemas.microsoft.com/office/drawing/2014/main" val="2183629554"/>
                    </a:ext>
                  </a:extLst>
                </a:gridCol>
                <a:gridCol w="4255445">
                  <a:extLst>
                    <a:ext uri="{9D8B030D-6E8A-4147-A177-3AD203B41FA5}">
                      <a16:colId xmlns:a16="http://schemas.microsoft.com/office/drawing/2014/main" val="529660778"/>
                    </a:ext>
                  </a:extLst>
                </a:gridCol>
                <a:gridCol w="1339526">
                  <a:extLst>
                    <a:ext uri="{9D8B030D-6E8A-4147-A177-3AD203B41FA5}">
                      <a16:colId xmlns:a16="http://schemas.microsoft.com/office/drawing/2014/main" val="2390349673"/>
                    </a:ext>
                  </a:extLst>
                </a:gridCol>
              </a:tblGrid>
              <a:tr h="294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№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Название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Содержание и описание работ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Дата окончания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566311"/>
                  </a:ext>
                </a:extLst>
              </a:tr>
              <a:tr h="9198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Выбор темы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Изучение условий и критериев оценки проекта, получение допуска к началу работ, поиск и согласование темы.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01.04.2018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041392"/>
                  </a:ext>
                </a:extLst>
              </a:tr>
              <a:tr h="607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Оформление документации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Оформление и согласование ТЗ и других документов, регламентирующих проектирование сайта.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05.04.2018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937327"/>
                  </a:ext>
                </a:extLst>
              </a:tr>
              <a:tr h="607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Поиск контента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Поиск информации по тематике сайта в Интернет и в других источниках. Написание статей на сайте.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10.04.2018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2948833"/>
                  </a:ext>
                </a:extLst>
              </a:tr>
              <a:tr h="294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Обработка контента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Обработка фотографий для размещения на сайте.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20.04.2018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934069"/>
                  </a:ext>
                </a:extLst>
              </a:tr>
              <a:tr h="607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Проектирование сайта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Разработка модулей, структуры, списка скриптов и страниц сайта.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30.04.2018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7720381"/>
                  </a:ext>
                </a:extLst>
              </a:tr>
              <a:tr h="294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HTML-</a:t>
                      </a:r>
                      <a:r>
                        <a:rPr lang="ru-RU" sz="1000">
                          <a:effectLst/>
                        </a:rPr>
                        <a:t>верстка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Верстка дизайна и статических страниц сайта.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05.05.2018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175035"/>
                  </a:ext>
                </a:extLst>
              </a:tr>
              <a:tr h="607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Разработка скриптов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Разработка, тестирование и внедрение в </a:t>
                      </a:r>
                      <a:r>
                        <a:rPr lang="en-US" sz="1000">
                          <a:effectLst/>
                        </a:rPr>
                        <a:t>HTML</a:t>
                      </a:r>
                      <a:r>
                        <a:rPr lang="ru-RU" sz="1000">
                          <a:effectLst/>
                        </a:rPr>
                        <a:t>-код скриптов для реализации всех функций сайта (см. п. 6).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10.05.2018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9517090"/>
                  </a:ext>
                </a:extLst>
              </a:tr>
              <a:tr h="607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Подготовка к защите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Разработка доклада и презентации, подготовка документов.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15.05.2018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268204"/>
                  </a:ext>
                </a:extLst>
              </a:tr>
            </a:tbl>
          </a:graphicData>
        </a:graphic>
      </p:graphicFrame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 </a:t>
            </a:r>
            <a:r>
              <a:rPr lang="ru-RU" sz="3600" dirty="0">
                <a:latin typeface="Gilroy Bold" pitchFamily="50" charset="-52"/>
              </a:rPr>
              <a:t>Трудоемкость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75856" y="5589240"/>
            <a:ext cx="1368765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err="1"/>
              <a:t>К.Р.Касимова</a:t>
            </a:r>
            <a:endParaRPr lang="ru-RU" sz="1400" dirty="0"/>
          </a:p>
          <a:p>
            <a:r>
              <a:rPr lang="ru-RU" sz="1400" dirty="0"/>
              <a:t>Студент 161-351</a:t>
            </a:r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1049</TotalTime>
  <Words>215</Words>
  <Application>Microsoft Office PowerPoint</Application>
  <PresentationFormat>Экран (4:3)</PresentationFormat>
  <Paragraphs>58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Gilroy</vt:lpstr>
      <vt:lpstr>Gilroy Bold</vt:lpstr>
      <vt:lpstr>Gilroy SemiBold</vt:lpstr>
      <vt:lpstr>Times New Roman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Карина Касимова</cp:lastModifiedBy>
  <cp:revision>97</cp:revision>
  <cp:lastPrinted>2016-06-06T19:02:34Z</cp:lastPrinted>
  <dcterms:created xsi:type="dcterms:W3CDTF">2015-04-17T11:13:20Z</dcterms:created>
  <dcterms:modified xsi:type="dcterms:W3CDTF">2018-05-23T21:48:03Z</dcterms:modified>
</cp:coreProperties>
</file>