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36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5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98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17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8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23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96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9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2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6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0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7EC5-F216-4A32-B5AE-E790C0BE8012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125F-89B7-442E-881A-5D3657B15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8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система управления магазином живых цветов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229200"/>
            <a:ext cx="3344416" cy="120168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Студентка группы 161-351</a:t>
            </a:r>
          </a:p>
          <a:p>
            <a:r>
              <a:rPr lang="ru-RU" dirty="0" smtClean="0"/>
              <a:t>Касимова Карина </a:t>
            </a:r>
            <a:r>
              <a:rPr lang="ru-RU" dirty="0" err="1" smtClean="0"/>
              <a:t>Ринатовна</a:t>
            </a:r>
            <a:endParaRPr lang="ru-RU" dirty="0" smtClean="0"/>
          </a:p>
          <a:p>
            <a:r>
              <a:rPr lang="ru-RU" dirty="0" smtClean="0"/>
              <a:t>Бизнес-консультант:</a:t>
            </a:r>
          </a:p>
          <a:p>
            <a:r>
              <a:rPr lang="ru-RU" dirty="0" smtClean="0"/>
              <a:t>Макаров Дмитрий Алексеевич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430610"/>
            <a:ext cx="442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Московский политехнический университет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3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7704" y="1628800"/>
            <a:ext cx="5544616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5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 включает в себя основные </a:t>
            </a:r>
            <a:r>
              <a:rPr lang="ru-RU" dirty="0" err="1" smtClean="0"/>
              <a:t>товароучетные</a:t>
            </a:r>
            <a:r>
              <a:rPr lang="ru-RU" dirty="0" smtClean="0"/>
              <a:t> функции и функции для полноценной работы магазина живых цветов: закупка, хранение, сборка букетов и продажа товара</a:t>
            </a:r>
            <a:r>
              <a:rPr lang="en-US" dirty="0" smtClean="0"/>
              <a:t>/</a:t>
            </a:r>
            <a:r>
              <a:rPr lang="ru-RU" dirty="0" smtClean="0"/>
              <a:t>услуг.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7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Бизнес-процесс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1" y="1600200"/>
            <a:ext cx="5671597" cy="4525963"/>
          </a:xfrm>
        </p:spPr>
      </p:pic>
    </p:spTree>
    <p:extLst>
      <p:ext uri="{BB962C8B-B14F-4D97-AF65-F5344CB8AC3E}">
        <p14:creationId xmlns:p14="http://schemas.microsoft.com/office/powerpoint/2010/main" val="162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Предметной областью ИС являются продажи и закупки на предприятии, специализирующемся на работе с живыми цветами, сувенирной продукцией и предоставляемыми услугами.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1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Сроки и этапы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i="1" dirty="0"/>
              <a:t>Определение темы - 13.02 – 02.03 – трудозатраты 2 часа</a:t>
            </a:r>
            <a:endParaRPr lang="ru-RU" dirty="0"/>
          </a:p>
          <a:p>
            <a:pPr lvl="0"/>
            <a:r>
              <a:rPr lang="ru-RU" i="1" dirty="0"/>
              <a:t>Изучение и поиск информации по бизнес-кейсу – 03.03 – 14.03 15 часов</a:t>
            </a:r>
            <a:endParaRPr lang="ru-RU" dirty="0"/>
          </a:p>
          <a:p>
            <a:pPr lvl="0"/>
            <a:r>
              <a:rPr lang="ru-RU" i="1" dirty="0"/>
              <a:t>Техническое задание</a:t>
            </a:r>
            <a:endParaRPr lang="ru-RU" dirty="0"/>
          </a:p>
          <a:p>
            <a:r>
              <a:rPr lang="ru-RU" i="1" dirty="0"/>
              <a:t>Разработка ТЗ с 15.03 - 09.04 – трудозатраты 15 часов</a:t>
            </a:r>
            <a:endParaRPr lang="ru-RU" dirty="0"/>
          </a:p>
          <a:p>
            <a:r>
              <a:rPr lang="ru-RU" i="1" dirty="0"/>
              <a:t>2.1. ТЗ версия 1 - с 15.03 – 26.03 - трудозатраты 5 часов</a:t>
            </a:r>
            <a:endParaRPr lang="ru-RU" dirty="0"/>
          </a:p>
          <a:p>
            <a:r>
              <a:rPr lang="ru-RU" i="1" dirty="0"/>
              <a:t>2.2. ТЗ версия 2 – с 27.03 – 02.04 - трудозатраты 5 часов</a:t>
            </a:r>
            <a:endParaRPr lang="ru-RU" dirty="0"/>
          </a:p>
          <a:p>
            <a:r>
              <a:rPr lang="ru-RU" i="1" dirty="0"/>
              <a:t>2.3. ТЗ версия 3 - с 03.04 – 09.04 - трудозатраты 5 часов</a:t>
            </a:r>
            <a:endParaRPr lang="ru-RU" dirty="0"/>
          </a:p>
          <a:p>
            <a:pPr lvl="0"/>
            <a:r>
              <a:rPr lang="ru-RU" i="1" dirty="0"/>
              <a:t>Разработка программной документации – </a:t>
            </a:r>
            <a:r>
              <a:rPr lang="en-US" i="1" dirty="0"/>
              <a:t>c</a:t>
            </a:r>
            <a:r>
              <a:rPr lang="ru-RU" i="1" dirty="0"/>
              <a:t> 13.02 – 10.05 – трудозатраты 7 часов</a:t>
            </a:r>
            <a:endParaRPr lang="ru-RU" dirty="0"/>
          </a:p>
          <a:p>
            <a:pPr lvl="0"/>
            <a:r>
              <a:rPr lang="ru-RU" i="1" dirty="0"/>
              <a:t>Внедрение (сдача ТЗ) - трудозатраты 2 часа</a:t>
            </a:r>
            <a:endParaRPr lang="ru-RU" dirty="0"/>
          </a:p>
          <a:p>
            <a:pPr lvl="0"/>
            <a:r>
              <a:rPr lang="ru-RU" i="1" dirty="0"/>
              <a:t>Разработка ИС  - с 10.04 – 10.05 - трудозатраты 30 часов.</a:t>
            </a:r>
            <a:endParaRPr lang="ru-RU" dirty="0"/>
          </a:p>
          <a:p>
            <a:pPr lvl="0"/>
            <a:r>
              <a:rPr lang="ru-RU" i="1" dirty="0"/>
              <a:t>Испытания ИС  - с 10.05 – 29.05 - трудозатраты 6 часов</a:t>
            </a:r>
            <a:endParaRPr lang="ru-RU" dirty="0"/>
          </a:p>
          <a:p>
            <a:pPr lvl="0"/>
            <a:r>
              <a:rPr lang="ru-RU" i="1" dirty="0"/>
              <a:t>Сдача заказчику  - -30.05.17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Ретроспектива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Ознакомление с конфигурацией 1С и с ее функциями</a:t>
            </a:r>
          </a:p>
          <a:p>
            <a:r>
              <a:rPr lang="ru-RU" dirty="0" smtClean="0"/>
              <a:t>Реализация в ИС закупки, хранения, сборки букетов и продажи</a:t>
            </a:r>
          </a:p>
          <a:p>
            <a:r>
              <a:rPr lang="ru-RU" dirty="0" smtClean="0"/>
              <a:t>Изучение регистров сведений, накоплений, создание отчетов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45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</a:p>
          <a:p>
            <a:r>
              <a:rPr lang="ru-RU" dirty="0" smtClean="0"/>
              <a:t>Бизнес-процесс</a:t>
            </a:r>
          </a:p>
          <a:p>
            <a:r>
              <a:rPr lang="en-US" dirty="0" smtClean="0"/>
              <a:t>ER</a:t>
            </a:r>
            <a:r>
              <a:rPr lang="ru-RU" dirty="0" smtClean="0"/>
              <a:t>-диаграмма</a:t>
            </a:r>
          </a:p>
          <a:p>
            <a:r>
              <a:rPr lang="ru-RU" dirty="0" smtClean="0"/>
              <a:t>Исходные данные</a:t>
            </a:r>
          </a:p>
          <a:p>
            <a:r>
              <a:rPr lang="ru-RU" dirty="0" smtClean="0"/>
              <a:t>Конфигурация 1С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степень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1С протестирована с помощью ряда действий, описанных в протоколе сдачи-приемки. </a:t>
            </a:r>
          </a:p>
          <a:p>
            <a:pPr marL="0" indent="0">
              <a:buNone/>
            </a:pPr>
            <a:r>
              <a:rPr lang="ru-RU" dirty="0" smtClean="0"/>
              <a:t>Отзыв заказчика о проделанной студентом работе находится в документации.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4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и показатели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836441"/>
              </p:ext>
            </p:extLst>
          </p:nvPr>
        </p:nvGraphicFramePr>
        <p:xfrm>
          <a:off x="2123728" y="1340768"/>
          <a:ext cx="4752528" cy="496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724"/>
                <a:gridCol w="2075008"/>
                <a:gridCol w="2052796"/>
              </a:tblGrid>
              <a:tr h="487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№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Параметр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Релиз 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Число строк кода в релизе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Удалено строк в релизе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Покрытие требований кодом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8/8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Покрытие  требований тестами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8/8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Багов выявлено в релизе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Багов исправлено в релизе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Общая трудоемкость релиза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 часов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Стоимость строки кода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3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327</Words>
  <Application>Microsoft Office PowerPoint</Application>
  <PresentationFormat>Экран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Информационная система управления магазином живых цветов</vt:lpstr>
      <vt:lpstr>Описание программы</vt:lpstr>
      <vt:lpstr>Бизнес-процесс</vt:lpstr>
      <vt:lpstr>Описание предметной области</vt:lpstr>
      <vt:lpstr>Сроки и этапы работ</vt:lpstr>
      <vt:lpstr>Ретроспектива</vt:lpstr>
      <vt:lpstr>Документация </vt:lpstr>
      <vt:lpstr>Итоговая степень качества</vt:lpstr>
      <vt:lpstr>Метрики и показатели 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управления магазином живых цветов</dc:title>
  <dc:creator>Карина Касимова</dc:creator>
  <cp:lastModifiedBy>Карина Касимова</cp:lastModifiedBy>
  <cp:revision>2</cp:revision>
  <dcterms:created xsi:type="dcterms:W3CDTF">2017-05-31T22:01:37Z</dcterms:created>
  <dcterms:modified xsi:type="dcterms:W3CDTF">2017-05-31T22:19:50Z</dcterms:modified>
</cp:coreProperties>
</file>