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f87fabec80e0d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f87fabec80e0d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f87fabec80e0d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f87fabec80e0d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87fabec80e0d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87fabec80e0d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87fabec80e0d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f87fabec80e0d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f87fabec80e0d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f87fabec80e0d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f87fabec80e0d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f87fabec80e0d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f87fabec80e0d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f87fabec80e0d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f87fabec80e0d8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f87fabec80e0d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7b57814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57b57814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c6902e35c2af9f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c6902e35c2af9f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c6902e35c2af9f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c6902e35c2af9f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d2c77821793da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d2c77821793da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d2c77821793da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d2c77821793da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d2c77821793da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d2c77821793da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d2c77821793da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d2c77821793da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d2c77821793da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d2c77821793da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d2c77821793da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d2c77821793da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oogle.com/url?sa=t&amp;source=web&amp;rct=j&amp;url=https://m.youtube.com/watch%3Fv%3DAvGleNBdvnU&amp;ved=2ahUKEwiWloe-iq3lAhXIlIsKHQghDO8Qo7QBMAN6BAgAEAg&amp;usg=AOvVaw09fJi-19pEYkNy1x2rl_C2" TargetMode="External"/><Relationship Id="rId4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75175" y="15660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Безпека в кабінеті хімії.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57600" y="3924925"/>
            <a:ext cx="4003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Презен</a:t>
            </a:r>
            <a:r>
              <a:rPr lang="ru">
                <a:solidFill>
                  <a:srgbClr val="000000"/>
                </a:solidFill>
              </a:rPr>
              <a:t>тацію підготувала студентка 1 курсу фізико-математичного факультету. Мелешко Карина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Розбризкування рідини під час наливання в посудину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853" y="1307850"/>
            <a:ext cx="5870180" cy="36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675778" y="4663225"/>
            <a:ext cx="3453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799075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Будьте особливо обережні під час роботи з лугами. Потрапляння в очі навіть розбавлених розчинів лугів може призвести до повної втрати зору. Якщо розчин лугу потрапив на руки, негайно змивайте його великою кількістю води – аж до зникнення відчуття милкості.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638602" y="4663225"/>
            <a:ext cx="3825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 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Будьте також дуже обережні під час роботи з кислотами. Особливо бережіть очі. У разі потрапляння розчину кислоти на руки негайно змийте його великою кількістю води.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688178" y="4626050"/>
            <a:ext cx="3453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799050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Відпрацьовані реактиви зливайте в раковину (після їх нейтралізації), а цінні реактиви – у спеціальний хімічний посуд.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613827" y="4663225"/>
            <a:ext cx="4074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Після завершення роботи приберіть своє робоче місце, відключіть воду, вимкніть електронагрівні прилади та обов’язково ретельно помийте руки.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638602" y="4663225"/>
            <a:ext cx="3825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23850" y="92875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12.Не кладіть свої сніданки на лабораторні столи і ніколи не вживайте їжу в хімічному кабінеті.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663402" y="4688000"/>
            <a:ext cx="3948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351449" y="2001532"/>
            <a:ext cx="7038900" cy="17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РАЗІ НЕЩАСНОГО ВИПАДКУ НЕГАЙНО ЗВЕРТАЙТЕСЯ ДО ВЧИТЕЛЯ!</a:t>
            </a:r>
            <a:endParaRPr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638602" y="4663225"/>
            <a:ext cx="3825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7052350" y="335250"/>
            <a:ext cx="2091600" cy="4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Відео правила поведінки та техніка безпеки в кабінеті хімії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2412"/>
            <a:ext cx="6874125" cy="4778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663403" y="4663225"/>
            <a:ext cx="3576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74375" y="866775"/>
            <a:ext cx="70026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rgbClr val="000000"/>
                </a:solidFill>
              </a:rPr>
              <a:t>Дякую за увагу!</a:t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638602" y="4663225"/>
            <a:ext cx="3825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866775"/>
            <a:ext cx="4587000" cy="3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Працюйте в кабінеті хімії обов’язково в халаті.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Виконуйте лише ті хімічні досліди, які узгоджено з учителем, під його наглядом або лаборанта.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675775" y="4663225"/>
            <a:ext cx="309900" cy="3936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73425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3.Будьте максимально обережними під час виконання будь-яких практичних робіт. Пам’ятайте, що неохайність, неуважність, необізнаність з певними властивостями речовин, з якими проводиться робота, можуть спричинити нещасний випадок</a:t>
            </a:r>
            <a:r>
              <a:rPr lang="ru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613825" y="4663225"/>
            <a:ext cx="359400" cy="3936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8762550" y="50691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Реактиви для дослідів беріть лише у такій кількості, яка зазначена в інструкції.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в інструкції не зазначено масу чи об’єм реактиву, то сухої речовини слід брати таку кількість, щоб вона покривала лише дно пробірки, а розчину – не більше 1/6 її об’єму.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651003" y="4663225"/>
            <a:ext cx="3702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Під час нагрівання розчину в пробірці користуйтеся тримачем. Уважно стежте за тим, щоб отвір пробірки був спрямований від вас та оточуючих, оскільки внаслідок перегрівання може статися викид рідини з пробірки.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663403" y="4663225"/>
            <a:ext cx="3576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979125" y="68925"/>
            <a:ext cx="74193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Так потрібно ставити пробку, відкривши склянку з реактивом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08000"/>
            <a:ext cx="6099625" cy="36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675778" y="4663225"/>
            <a:ext cx="3453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2782600"/>
            <a:ext cx="24161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725" y="567250"/>
            <a:ext cx="2324100" cy="22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Декілька загальних правил в картинках: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00" y="2609100"/>
            <a:ext cx="2324100" cy="254835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8700578" y="4663225"/>
            <a:ext cx="3207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822963"/>
            <a:ext cx="2324100" cy="226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9950" y="891150"/>
            <a:ext cx="2193200" cy="22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Так потрібно нюхати речовини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252" y="1033675"/>
            <a:ext cx="3302275" cy="39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712978" y="4650825"/>
            <a:ext cx="3453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2379650" y="8056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23825" y="1176350"/>
            <a:ext cx="4959600" cy="3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заглядайте у пробірку, де нагрівається рідина, і не нахиляйтеся над посудиною, в яку наливаєте будь-яку рідину (особливо їдку), оскільки непомітні бризки можуть потрапити в очі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675778" y="4625975"/>
            <a:ext cx="345300" cy="3936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>
                <a:solidFill>
                  <a:srgbClr val="000000"/>
                </a:solidFill>
              </a:rPr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