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45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прав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ки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текст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а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загл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авия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щёлк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ните 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мыш</a:t>
            </a:r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ADAD60E-309B-43A4-B0AC-4D582AD0C9ED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EDD0AC4-15B5-470B-9F93-51095B0128CF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htmlbook.ru/" TargetMode="External"/><Relationship Id="rId2" Type="http://schemas.openxmlformats.org/officeDocument/2006/relationships/hyperlink" Target="http://caniuse.com/" TargetMode="External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  <a:ea typeface="Arial"/>
              </a:rPr>
              <a:t>День 6. PHP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0" name="Google Shape;56;p1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81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"e"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var_dump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Google Shape;135;p2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"V"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"v"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"a"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implode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 // Выведет Vova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"B"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2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"b"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implode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8" name="Google Shape;145;p2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3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"H", "e", "l", "l", "o"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Google Shape;155;p2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Google Shape;165;p2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Google Shape;175;p2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&amp;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];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Google Shape;185;p2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}-"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Google Shape;195;p2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"f", 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}-"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Google Shape;205;p2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 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Google Shape;215;p2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$k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Google Shape;225;p3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  <a:ea typeface="Arial"/>
              </a:rPr>
              <a:t>Домашние задания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Google Shape;65;p1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2" name="Google Shape;235;p3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9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true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Google Shape;245;p3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9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++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$i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Google Shape;255;p3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0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</a:t>
            </a:r>
            <a:br/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Google Shape;275;p3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Google Shape;285;p3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1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 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"World"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 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g(); g();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Google Shape;295;p3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2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"Hello 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"Vova"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"Ivan"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8" name="Google Shape;305;p3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   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"Vova"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"Hello {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"Vova"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g(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"Ivan"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Google Shape;315;p3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'Katya'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'Lyusya'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function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a2"/>
                </a:solidFill>
                <a:latin typeface="Consolas"/>
                <a:ea typeface="Consolas"/>
              </a:rPr>
              <a:t>g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"Hello {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"&lt;br&gt;"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$names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g(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$n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br/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5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0" name="Google Shape;325;p4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4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HTML &amp; CSS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Consolas"/>
              <a:buChar char="●"/>
            </a:pPr>
            <a:r>
              <a:rPr b="0" lang="ru-RU" sz="18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1"/>
              </a:rPr>
              <a:t>http://htmlbook.ru/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Consolas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https://html5book.ru/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Consolas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https://www.w3schools.com/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Consolas"/>
              <a:buChar char="●"/>
            </a:pPr>
            <a:r>
              <a:rPr b="0" lang="ru-RU" sz="1800" spc="-1" strike="noStrike" u="sng">
                <a:solidFill>
                  <a:srgbClr val="0097a7"/>
                </a:solidFill>
                <a:uFillTx/>
                <a:latin typeface="Consolas"/>
                <a:ea typeface="Consolas"/>
                <a:hlinkClick r:id="rId2"/>
              </a:rPr>
              <a:t>http://caniuse.com/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Consolas"/>
              <a:buChar char="●"/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https://htmlacademy.ru/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Google Shape;335;p41" descr=""/>
          <p:cNvPicPr/>
          <p:nvPr/>
        </p:nvPicPr>
        <p:blipFill>
          <a:blip r:embed="rId3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"more"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else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"less"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Google Shape;75;p1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HTML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Google Shape;344;p4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52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54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HTML (HyperText Markup Language, язык разметки гипертекста) — это система верстки, которая определяет, как и какие элементы должны располагаться на веб-странице. Информация на сайте, способ ее представления и оформления зависят исключительно от разработчика и тех целей, которые он перед собой ставит.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Верстка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Google Shape;354;p4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58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0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Верстка один из этапов по разработке сайта. Суть верстки в том, чтоб картинку нарисованную где либо(как стандарт де факто, это photoshop и Sketch) превратить в рабочую html страничку.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История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Google Shape;364;p4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64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66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2200" spc="-1" strike="noStrike">
                <a:solidFill>
                  <a:srgbClr val="595959"/>
                </a:solidFill>
                <a:latin typeface="Arial"/>
                <a:ea typeface="Arial"/>
              </a:rPr>
              <a:t>(CERN) в лице Тима Бернерса-Ли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200" spc="-1" strike="noStrike">
                <a:solidFill>
                  <a:srgbClr val="595959"/>
                </a:solidFill>
                <a:latin typeface="Arial"/>
                <a:ea typeface="Arial"/>
              </a:rPr>
              <a:t>первый графический браузер Mosaic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200" spc="-1" strike="noStrike">
                <a:solidFill>
                  <a:srgbClr val="595959"/>
                </a:solidFill>
                <a:latin typeface="Arial"/>
                <a:ea typeface="Arial"/>
              </a:rPr>
              <a:t>World Wide Web Consortium 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200" spc="-1" strike="noStrike">
                <a:solidFill>
                  <a:srgbClr val="595959"/>
                </a:solidFill>
                <a:latin typeface="Arial"/>
                <a:ea typeface="Arial"/>
              </a:rPr>
              <a:t>Netscape vs IE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200" spc="-1" strike="noStrike">
                <a:solidFill>
                  <a:srgbClr val="595959"/>
                </a:solidFill>
                <a:latin typeface="Arial"/>
                <a:ea typeface="Arial"/>
              </a:rPr>
              <a:t>Проблемы кроссбраузерности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2200" spc="-1" strike="noStrike">
                <a:solidFill>
                  <a:srgbClr val="595959"/>
                </a:solidFill>
                <a:latin typeface="Arial"/>
                <a:ea typeface="Arial"/>
              </a:rPr>
              <a:t>HTML 4 и HTML 5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Теги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Google Shape;374;p4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70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72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&lt;p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attribute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1=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attribute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1=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"test2"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Абзац текст в котором есть 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&lt;strong&gt;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важный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&lt;/strong&gt;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текст. 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&lt;/p&gt;</a:t>
            </a:r>
            <a:br/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Обязательные теги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5" name="Google Shape;384;p4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76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78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3012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&lt;!</a:t>
            </a:r>
            <a:r>
              <a:rPr b="0" lang="ru-RU" sz="2400" spc="-1" strike="noStrike">
                <a:solidFill>
                  <a:srgbClr val="ffffff"/>
                </a:solidFill>
                <a:latin typeface="Consolas"/>
                <a:ea typeface="Consolas"/>
              </a:rPr>
              <a:t>doctype html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&lt;html&gt; - начало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&lt;head&gt;&lt;/head&gt; - не отображается на странице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&lt;body&gt;&lt;/body&gt; - содержимое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&lt;/html&gt;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Демонстрация тегов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1" name="Google Shape;394;p4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82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338400" y="11818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ru-RU" sz="4800" spc="-1" strike="noStrike">
                <a:solidFill>
                  <a:srgbClr val="1c02ff"/>
                </a:solidFill>
                <a:latin typeface="Consolas"/>
                <a:ea typeface="Consolas"/>
              </a:rPr>
              <a:t>p, strong, em, div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ru-RU" sz="4800" spc="-1" strike="noStrike">
                <a:solidFill>
                  <a:srgbClr val="1c02ff"/>
                </a:solidFill>
                <a:latin typeface="Consolas"/>
                <a:ea typeface="Consolas"/>
              </a:rPr>
              <a:t>a, span, h1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4800" spc="-1" strike="noStrike">
                <a:solidFill>
                  <a:srgbClr val="1c02ff"/>
                </a:solidFill>
                <a:latin typeface="Consolas"/>
                <a:ea typeface="Consolas"/>
              </a:rPr>
              <a:t>br, hr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Оформление страницы HTML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7" name="Google Shape;404;p4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88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0" name="TextShape 5"/>
          <p:cNvSpPr txBox="1"/>
          <p:nvPr/>
        </p:nvSpPr>
        <p:spPr>
          <a:xfrm>
            <a:off x="311760" y="11318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ru-RU" sz="3600" spc="-1" strike="noStrike">
                <a:solidFill>
                  <a:srgbClr val="006699"/>
                </a:solidFill>
                <a:latin typeface="Courier New"/>
                <a:ea typeface="Courier New"/>
              </a:rPr>
              <a:t>&lt;font color=”red”&gt;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ru-RU" sz="3600" spc="-1" strike="noStrike">
                <a:solidFill>
                  <a:srgbClr val="006699"/>
                </a:solidFill>
                <a:latin typeface="Courier New"/>
                <a:ea typeface="Courier New"/>
              </a:rPr>
              <a:t>Красный текст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ru-RU" sz="3600" spc="-1" strike="noStrike">
                <a:solidFill>
                  <a:srgbClr val="006699"/>
                </a:solidFill>
                <a:latin typeface="Courier New"/>
                <a:ea typeface="Courier New"/>
              </a:rPr>
              <a:t>&lt;/font&gt;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Google Shape;414;p4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294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96" name="TextShape 5"/>
          <p:cNvSpPr txBox="1"/>
          <p:nvPr/>
        </p:nvSpPr>
        <p:spPr>
          <a:xfrm>
            <a:off x="311760" y="11318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just">
              <a:lnSpc>
                <a:spcPct val="115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CSS это язык стилей, определяющий отображение HTML-документов. Например, CSS работает с шрифтами, цветом, полями, строками, высотой, шириной, фоновыми изображениями, позиционированием элементов и многими другими вещами.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CSS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Google Shape;424;p5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302" name="Google Shape;427;p50" descr=""/>
          <p:cNvPicPr/>
          <p:nvPr/>
        </p:nvPicPr>
        <p:blipFill>
          <a:blip r:embed="rId2"/>
          <a:stretch/>
        </p:blipFill>
        <p:spPr>
          <a:xfrm>
            <a:off x="125640" y="1159560"/>
            <a:ext cx="8759520" cy="300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CSS подключение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5" name="Google Shape;434;p51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06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08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&lt;link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rel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"stylesheet"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href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"style.css"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&lt;style&gt;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a {color: red;}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&lt;/style&gt;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&lt;a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href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"t.html"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style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"color: red;"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t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&lt;/a&gt;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5200" spc="-1" strike="noStrike">
                <a:solidFill>
                  <a:srgbClr val="000000"/>
                </a:solidFill>
                <a:latin typeface="Arial"/>
                <a:ea typeface="Arial"/>
              </a:rPr>
              <a:t>День 6. PHP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Google Shape;56;p1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Зачем подключать файл?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1" name="Google Shape;444;p52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12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14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4568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3600" spc="-1" strike="noStrike">
                <a:solidFill>
                  <a:srgbClr val="595959"/>
                </a:solidFill>
                <a:latin typeface="Arial"/>
                <a:ea typeface="Arial"/>
              </a:rPr>
              <a:t>Ускорение загрузки сайта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3600" spc="-1" strike="noStrike">
                <a:solidFill>
                  <a:srgbClr val="595959"/>
                </a:solidFill>
                <a:latin typeface="Arial"/>
                <a:ea typeface="Arial"/>
              </a:rPr>
              <a:t>Единое стилевое оформление множества документов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ru-RU" sz="3600" spc="-1" strike="noStrike">
                <a:solidFill>
                  <a:srgbClr val="595959"/>
                </a:solidFill>
                <a:latin typeface="Arial"/>
                <a:ea typeface="Arial"/>
              </a:rPr>
              <a:t>Централизованное хранение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CSS демонстрация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7" name="Google Shape;454;p53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18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0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-RU" sz="3600" spc="-1" strike="noStrike">
                <a:solidFill>
                  <a:srgbClr val="595959"/>
                </a:solidFill>
                <a:latin typeface="Arial"/>
                <a:ea typeface="Arial"/>
              </a:rPr>
              <a:t>background, font-size, font-weight, width, height, color, padding, margin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HTML формы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3" name="Google Shape;464;p54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24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6" name="TextShape 5"/>
          <p:cNvSpPr txBox="1"/>
          <p:nvPr/>
        </p:nvSpPr>
        <p:spPr>
          <a:xfrm>
            <a:off x="311760" y="11178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&lt;form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action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"test.php"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method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"get"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&gt;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Ваше имя: 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"text"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"name"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/&gt;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Ваш возраст: 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"text"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name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"age"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 /&gt;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&lt;input </a:t>
            </a:r>
            <a:r>
              <a:rPr b="0" i="1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type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"submit"</a:t>
            </a:r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/&gt;</a:t>
            </a:r>
            <a:br/>
            <a:r>
              <a:rPr b="0" lang="ru-RU" sz="2400" spc="-1" strike="noStrike">
                <a:solidFill>
                  <a:srgbClr val="1c02ff"/>
                </a:solidFill>
                <a:latin typeface="Consolas"/>
                <a:ea typeface="Consolas"/>
              </a:rPr>
              <a:t>&lt;/form&gt;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var_dump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$_GET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); ?&gt;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Практическая работа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9" name="Google Shape;474;p55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2" name="TextShape 5"/>
          <p:cNvSpPr txBox="1"/>
          <p:nvPr/>
        </p:nvSpPr>
        <p:spPr>
          <a:xfrm>
            <a:off x="311760" y="11178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В конспекте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Домашнее задание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5" name="Google Shape;484;p5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336" name="CustomShape 3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8" name="TextShape 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595959"/>
                </a:solidFill>
                <a:latin typeface="Arial"/>
                <a:ea typeface="Arial"/>
              </a:rPr>
              <a:t>Задачник День 6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if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80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000cd"/>
                </a:solidFill>
                <a:latin typeface="Consolas"/>
                <a:ea typeface="Consolas"/>
              </a:rPr>
              <a:t>5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"more"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r>
              <a:rPr b="0" lang="ru-RU" sz="1800" spc="-1" strike="noStrike">
                <a:solidFill>
                  <a:srgbClr val="0000ff"/>
                </a:solidFill>
                <a:latin typeface="Consolas"/>
                <a:ea typeface="Consolas"/>
              </a:rPr>
              <a:t> else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{</a:t>
            </a:r>
            <a:br/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ru-RU" sz="18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800" spc="-1" strike="noStrike">
                <a:solidFill>
                  <a:srgbClr val="036a07"/>
                </a:solidFill>
                <a:latin typeface="Consolas"/>
                <a:ea typeface="Consolas"/>
              </a:rPr>
              <a:t>"less"</a:t>
            </a: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Google Shape;85;p16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switch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default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"default"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}  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Google Shape;95;p17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100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switch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1050" spc="-1" strike="noStrike">
                <a:solidFill>
                  <a:srgbClr val="318495"/>
                </a:solidFill>
                <a:latin typeface="Consolas"/>
                <a:ea typeface="Consolas"/>
              </a:rPr>
              <a:t>$check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1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"g"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case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default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05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1050" spc="-1" strike="noStrike">
                <a:solidFill>
                  <a:srgbClr val="036a07"/>
                </a:solidFill>
                <a:latin typeface="Consolas"/>
                <a:ea typeface="Consolas"/>
              </a:rPr>
              <a:t>"default"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ff"/>
                </a:solidFill>
                <a:latin typeface="Consolas"/>
                <a:ea typeface="Consolas"/>
              </a:rPr>
              <a:t>        break</a:t>
            </a:r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1050" spc="-1" strike="noStrike">
                <a:solidFill>
                  <a:srgbClr val="000000"/>
                </a:solidFill>
                <a:latin typeface="Consolas"/>
                <a:ea typeface="Consolas"/>
              </a:rPr>
              <a:t>}  </a:t>
            </a: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4" name="Google Shape;105;p18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15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14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&gt;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4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?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10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: </a:t>
            </a:r>
            <a:r>
              <a:rPr b="0" lang="ru-RU" sz="2400" spc="-1" strike="noStrike">
                <a:solidFill>
                  <a:srgbClr val="0000cd"/>
                </a:solidFill>
                <a:latin typeface="Consolas"/>
                <a:ea typeface="Consolas"/>
              </a:rPr>
              <a:t>3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0" name="Google Shape;115;p19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Arial"/>
                <a:ea typeface="Arial"/>
              </a:rPr>
              <a:t>Тесты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38160">
              <a:lnSpc>
                <a:spcPct val="15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&lt;?php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array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[]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=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"f"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foreach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$arr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Consolas"/>
              </a:rPr>
              <a:t>as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2400" spc="-1" strike="noStrike">
                <a:solidFill>
                  <a:srgbClr val="3c4c72"/>
                </a:solidFill>
                <a:latin typeface="Consolas"/>
                <a:ea typeface="Consolas"/>
              </a:rPr>
              <a:t>echo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"{</a:t>
            </a:r>
            <a:r>
              <a:rPr b="0" lang="ru-RU" sz="2400" spc="-1" strike="noStrike">
                <a:solidFill>
                  <a:srgbClr val="318495"/>
                </a:solidFill>
                <a:latin typeface="Consolas"/>
                <a:ea typeface="Consolas"/>
              </a:rPr>
              <a:t>$v</a:t>
            </a:r>
            <a:r>
              <a:rPr b="0" lang="ru-RU" sz="2400" spc="-1" strike="noStrike">
                <a:solidFill>
                  <a:srgbClr val="036a07"/>
                </a:solidFill>
                <a:latin typeface="Consolas"/>
                <a:ea typeface="Consolas"/>
              </a:rPr>
              <a:t>}"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br/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0" y="0"/>
            <a:ext cx="9143640" cy="11124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Google Shape;125;p20" descr=""/>
          <p:cNvPicPr/>
          <p:nvPr/>
        </p:nvPicPr>
        <p:blipFill>
          <a:blip r:embed="rId1"/>
          <a:stretch/>
        </p:blipFill>
        <p:spPr>
          <a:xfrm>
            <a:off x="3608280" y="111600"/>
            <a:ext cx="1793880" cy="31788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0" y="4762800"/>
            <a:ext cx="9143640" cy="380520"/>
          </a:xfrm>
          <a:prstGeom prst="rect">
            <a:avLst/>
          </a:prstGeom>
          <a:solidFill>
            <a:srgbClr val="fbdb4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2075040" y="4762800"/>
            <a:ext cx="4993920" cy="3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Trebuchet MS"/>
                <a:ea typeface="Trebuchet MS"/>
              </a:rPr>
              <a:t>WEB PROGRAMMER | DAY 6</a:t>
            </a:r>
            <a:endParaRPr b="0" lang="ru-RU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2019-08-22T12:24:53Z</dcterms:modified>
  <cp:revision>1</cp:revision>
  <dc:subject/>
  <dc:title/>
</cp:coreProperties>
</file>