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18288000" cy="10287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86"/>
    <p:restoredTop sz="94702"/>
  </p:normalViewPr>
  <p:slideViewPr>
    <p:cSldViewPr>
      <p:cViewPr varScale="1">
        <p:scale>
          <a:sx n="75" d="100"/>
          <a:sy n="75" d="100"/>
        </p:scale>
        <p:origin x="176" y="7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01254" y="3039088"/>
            <a:ext cx="17085491" cy="2178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1164" y="6366127"/>
            <a:ext cx="17745670" cy="1530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700" b="1" i="0">
                <a:solidFill>
                  <a:srgbClr val="04373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437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5"/>
            <a:ext cx="1076325" cy="2580005"/>
          </a:xfrm>
          <a:custGeom>
            <a:avLst/>
            <a:gdLst/>
            <a:ahLst/>
            <a:cxnLst/>
            <a:rect l="l" t="t" r="r" b="b"/>
            <a:pathLst>
              <a:path w="1076325" h="2580005">
                <a:moveTo>
                  <a:pt x="0" y="0"/>
                </a:moveTo>
                <a:lnTo>
                  <a:pt x="1075932" y="0"/>
                </a:lnTo>
                <a:lnTo>
                  <a:pt x="1075932" y="2579453"/>
                </a:lnTo>
                <a:lnTo>
                  <a:pt x="0" y="2579453"/>
                </a:lnTo>
                <a:lnTo>
                  <a:pt x="0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700" b="1" i="0">
                <a:solidFill>
                  <a:srgbClr val="04373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700" b="1" i="0">
                <a:solidFill>
                  <a:srgbClr val="04373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33515" y="1291367"/>
            <a:ext cx="14074140" cy="894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700" b="1" i="0">
                <a:solidFill>
                  <a:srgbClr val="04373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4373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550433" y="0"/>
            <a:ext cx="5737860" cy="10287000"/>
            <a:chOff x="12550433" y="0"/>
            <a:chExt cx="5737860" cy="10287000"/>
          </a:xfrm>
        </p:grpSpPr>
        <p:sp>
          <p:nvSpPr>
            <p:cNvPr id="4" name="object 4"/>
            <p:cNvSpPr/>
            <p:nvPr/>
          </p:nvSpPr>
          <p:spPr>
            <a:xfrm>
              <a:off x="13503529" y="0"/>
              <a:ext cx="4784725" cy="3829050"/>
            </a:xfrm>
            <a:custGeom>
              <a:avLst/>
              <a:gdLst/>
              <a:ahLst/>
              <a:cxnLst/>
              <a:rect l="l" t="t" r="r" b="b"/>
              <a:pathLst>
                <a:path w="4784725" h="3829050">
                  <a:moveTo>
                    <a:pt x="4784469" y="3828657"/>
                  </a:moveTo>
                  <a:lnTo>
                    <a:pt x="0" y="3828657"/>
                  </a:lnTo>
                  <a:lnTo>
                    <a:pt x="0" y="0"/>
                  </a:lnTo>
                  <a:lnTo>
                    <a:pt x="4784469" y="0"/>
                  </a:lnTo>
                  <a:lnTo>
                    <a:pt x="4784469" y="3828657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550433" y="2465664"/>
              <a:ext cx="2133600" cy="2133600"/>
            </a:xfrm>
            <a:custGeom>
              <a:avLst/>
              <a:gdLst/>
              <a:ahLst/>
              <a:cxnLst/>
              <a:rect l="l" t="t" r="r" b="b"/>
              <a:pathLst>
                <a:path w="2133600" h="2133600">
                  <a:moveTo>
                    <a:pt x="1066799" y="2133599"/>
                  </a:moveTo>
                  <a:lnTo>
                    <a:pt x="1017967" y="2132502"/>
                  </a:lnTo>
                  <a:lnTo>
                    <a:pt x="969699" y="2129240"/>
                  </a:lnTo>
                  <a:lnTo>
                    <a:pt x="922041" y="2123861"/>
                  </a:lnTo>
                  <a:lnTo>
                    <a:pt x="875041" y="2116412"/>
                  </a:lnTo>
                  <a:lnTo>
                    <a:pt x="828745" y="2106940"/>
                  </a:lnTo>
                  <a:lnTo>
                    <a:pt x="783202" y="2095492"/>
                  </a:lnTo>
                  <a:lnTo>
                    <a:pt x="738457" y="2082116"/>
                  </a:lnTo>
                  <a:lnTo>
                    <a:pt x="694558" y="2066858"/>
                  </a:lnTo>
                  <a:lnTo>
                    <a:pt x="651553" y="2049765"/>
                  </a:lnTo>
                  <a:lnTo>
                    <a:pt x="609487" y="2030885"/>
                  </a:lnTo>
                  <a:lnTo>
                    <a:pt x="568409" y="2010264"/>
                  </a:lnTo>
                  <a:lnTo>
                    <a:pt x="528365" y="1987950"/>
                  </a:lnTo>
                  <a:lnTo>
                    <a:pt x="489403" y="1963990"/>
                  </a:lnTo>
                  <a:lnTo>
                    <a:pt x="451568" y="1938430"/>
                  </a:lnTo>
                  <a:lnTo>
                    <a:pt x="414910" y="1911318"/>
                  </a:lnTo>
                  <a:lnTo>
                    <a:pt x="379474" y="1882702"/>
                  </a:lnTo>
                  <a:lnTo>
                    <a:pt x="345308" y="1852627"/>
                  </a:lnTo>
                  <a:lnTo>
                    <a:pt x="312458" y="1821141"/>
                  </a:lnTo>
                  <a:lnTo>
                    <a:pt x="280972" y="1788291"/>
                  </a:lnTo>
                  <a:lnTo>
                    <a:pt x="250897" y="1754125"/>
                  </a:lnTo>
                  <a:lnTo>
                    <a:pt x="222281" y="1718689"/>
                  </a:lnTo>
                  <a:lnTo>
                    <a:pt x="195169" y="1682031"/>
                  </a:lnTo>
                  <a:lnTo>
                    <a:pt x="169609" y="1644196"/>
                  </a:lnTo>
                  <a:lnTo>
                    <a:pt x="145649" y="1605234"/>
                  </a:lnTo>
                  <a:lnTo>
                    <a:pt x="123335" y="1565190"/>
                  </a:lnTo>
                  <a:lnTo>
                    <a:pt x="102714" y="1524112"/>
                  </a:lnTo>
                  <a:lnTo>
                    <a:pt x="83834" y="1482046"/>
                  </a:lnTo>
                  <a:lnTo>
                    <a:pt x="66741" y="1439041"/>
                  </a:lnTo>
                  <a:lnTo>
                    <a:pt x="51483" y="1395142"/>
                  </a:lnTo>
                  <a:lnTo>
                    <a:pt x="38107" y="1350397"/>
                  </a:lnTo>
                  <a:lnTo>
                    <a:pt x="26659" y="1304854"/>
                  </a:lnTo>
                  <a:lnTo>
                    <a:pt x="17187" y="1258558"/>
                  </a:lnTo>
                  <a:lnTo>
                    <a:pt x="9738" y="1211558"/>
                  </a:lnTo>
                  <a:lnTo>
                    <a:pt x="4359" y="1163900"/>
                  </a:lnTo>
                  <a:lnTo>
                    <a:pt x="1097" y="1115632"/>
                  </a:lnTo>
                  <a:lnTo>
                    <a:pt x="0" y="1066799"/>
                  </a:lnTo>
                  <a:lnTo>
                    <a:pt x="1097" y="1017967"/>
                  </a:lnTo>
                  <a:lnTo>
                    <a:pt x="4359" y="969699"/>
                  </a:lnTo>
                  <a:lnTo>
                    <a:pt x="9738" y="922041"/>
                  </a:lnTo>
                  <a:lnTo>
                    <a:pt x="17187" y="875041"/>
                  </a:lnTo>
                  <a:lnTo>
                    <a:pt x="26659" y="828745"/>
                  </a:lnTo>
                  <a:lnTo>
                    <a:pt x="38107" y="783202"/>
                  </a:lnTo>
                  <a:lnTo>
                    <a:pt x="51483" y="738457"/>
                  </a:lnTo>
                  <a:lnTo>
                    <a:pt x="66741" y="694558"/>
                  </a:lnTo>
                  <a:lnTo>
                    <a:pt x="83834" y="651553"/>
                  </a:lnTo>
                  <a:lnTo>
                    <a:pt x="102714" y="609487"/>
                  </a:lnTo>
                  <a:lnTo>
                    <a:pt x="123335" y="568409"/>
                  </a:lnTo>
                  <a:lnTo>
                    <a:pt x="145649" y="528365"/>
                  </a:lnTo>
                  <a:lnTo>
                    <a:pt x="169609" y="489403"/>
                  </a:lnTo>
                  <a:lnTo>
                    <a:pt x="195169" y="451568"/>
                  </a:lnTo>
                  <a:lnTo>
                    <a:pt x="222281" y="414910"/>
                  </a:lnTo>
                  <a:lnTo>
                    <a:pt x="250897" y="379474"/>
                  </a:lnTo>
                  <a:lnTo>
                    <a:pt x="280972" y="345308"/>
                  </a:lnTo>
                  <a:lnTo>
                    <a:pt x="312458" y="312458"/>
                  </a:lnTo>
                  <a:lnTo>
                    <a:pt x="345308" y="280972"/>
                  </a:lnTo>
                  <a:lnTo>
                    <a:pt x="379474" y="250897"/>
                  </a:lnTo>
                  <a:lnTo>
                    <a:pt x="414910" y="222281"/>
                  </a:lnTo>
                  <a:lnTo>
                    <a:pt x="451568" y="195169"/>
                  </a:lnTo>
                  <a:lnTo>
                    <a:pt x="489403" y="169609"/>
                  </a:lnTo>
                  <a:lnTo>
                    <a:pt x="528365" y="145649"/>
                  </a:lnTo>
                  <a:lnTo>
                    <a:pt x="568409" y="123335"/>
                  </a:lnTo>
                  <a:lnTo>
                    <a:pt x="609487" y="102714"/>
                  </a:lnTo>
                  <a:lnTo>
                    <a:pt x="651553" y="83834"/>
                  </a:lnTo>
                  <a:lnTo>
                    <a:pt x="694558" y="66741"/>
                  </a:lnTo>
                  <a:lnTo>
                    <a:pt x="738457" y="51483"/>
                  </a:lnTo>
                  <a:lnTo>
                    <a:pt x="783202" y="38107"/>
                  </a:lnTo>
                  <a:lnTo>
                    <a:pt x="828745" y="26659"/>
                  </a:lnTo>
                  <a:lnTo>
                    <a:pt x="875041" y="17187"/>
                  </a:lnTo>
                  <a:lnTo>
                    <a:pt x="922041" y="9738"/>
                  </a:lnTo>
                  <a:lnTo>
                    <a:pt x="969699" y="4359"/>
                  </a:lnTo>
                  <a:lnTo>
                    <a:pt x="1017967" y="1097"/>
                  </a:lnTo>
                  <a:lnTo>
                    <a:pt x="1066799" y="0"/>
                  </a:lnTo>
                  <a:lnTo>
                    <a:pt x="1115632" y="1097"/>
                  </a:lnTo>
                  <a:lnTo>
                    <a:pt x="1163900" y="4359"/>
                  </a:lnTo>
                  <a:lnTo>
                    <a:pt x="1211558" y="9738"/>
                  </a:lnTo>
                  <a:lnTo>
                    <a:pt x="1258558" y="17187"/>
                  </a:lnTo>
                  <a:lnTo>
                    <a:pt x="1304854" y="26659"/>
                  </a:lnTo>
                  <a:lnTo>
                    <a:pt x="1350397" y="38107"/>
                  </a:lnTo>
                  <a:lnTo>
                    <a:pt x="1395142" y="51483"/>
                  </a:lnTo>
                  <a:lnTo>
                    <a:pt x="1439041" y="66741"/>
                  </a:lnTo>
                  <a:lnTo>
                    <a:pt x="1482046" y="83834"/>
                  </a:lnTo>
                  <a:lnTo>
                    <a:pt x="1524112" y="102714"/>
                  </a:lnTo>
                  <a:lnTo>
                    <a:pt x="1565190" y="123335"/>
                  </a:lnTo>
                  <a:lnTo>
                    <a:pt x="1605234" y="145649"/>
                  </a:lnTo>
                  <a:lnTo>
                    <a:pt x="1644196" y="169609"/>
                  </a:lnTo>
                  <a:lnTo>
                    <a:pt x="1682031" y="195169"/>
                  </a:lnTo>
                  <a:lnTo>
                    <a:pt x="1718689" y="222281"/>
                  </a:lnTo>
                  <a:lnTo>
                    <a:pt x="1754125" y="250897"/>
                  </a:lnTo>
                  <a:lnTo>
                    <a:pt x="1788291" y="280972"/>
                  </a:lnTo>
                  <a:lnTo>
                    <a:pt x="1821141" y="312458"/>
                  </a:lnTo>
                  <a:lnTo>
                    <a:pt x="1852627" y="345308"/>
                  </a:lnTo>
                  <a:lnTo>
                    <a:pt x="1882702" y="379474"/>
                  </a:lnTo>
                  <a:lnTo>
                    <a:pt x="1911318" y="414910"/>
                  </a:lnTo>
                  <a:lnTo>
                    <a:pt x="1938430" y="451568"/>
                  </a:lnTo>
                  <a:lnTo>
                    <a:pt x="1963990" y="489403"/>
                  </a:lnTo>
                  <a:lnTo>
                    <a:pt x="1987950" y="528365"/>
                  </a:lnTo>
                  <a:lnTo>
                    <a:pt x="2010264" y="568409"/>
                  </a:lnTo>
                  <a:lnTo>
                    <a:pt x="2030885" y="609487"/>
                  </a:lnTo>
                  <a:lnTo>
                    <a:pt x="2049765" y="651553"/>
                  </a:lnTo>
                  <a:lnTo>
                    <a:pt x="2066858" y="694558"/>
                  </a:lnTo>
                  <a:lnTo>
                    <a:pt x="2082116" y="738457"/>
                  </a:lnTo>
                  <a:lnTo>
                    <a:pt x="2095492" y="783202"/>
                  </a:lnTo>
                  <a:lnTo>
                    <a:pt x="2106940" y="828745"/>
                  </a:lnTo>
                  <a:lnTo>
                    <a:pt x="2116412" y="875041"/>
                  </a:lnTo>
                  <a:lnTo>
                    <a:pt x="2123861" y="922041"/>
                  </a:lnTo>
                  <a:lnTo>
                    <a:pt x="2129240" y="969699"/>
                  </a:lnTo>
                  <a:lnTo>
                    <a:pt x="2132502" y="1017967"/>
                  </a:lnTo>
                  <a:lnTo>
                    <a:pt x="2133599" y="1066799"/>
                  </a:lnTo>
                  <a:lnTo>
                    <a:pt x="2132502" y="1115632"/>
                  </a:lnTo>
                  <a:lnTo>
                    <a:pt x="2129240" y="1163900"/>
                  </a:lnTo>
                  <a:lnTo>
                    <a:pt x="2123861" y="1211558"/>
                  </a:lnTo>
                  <a:lnTo>
                    <a:pt x="2116412" y="1258558"/>
                  </a:lnTo>
                  <a:lnTo>
                    <a:pt x="2106940" y="1304854"/>
                  </a:lnTo>
                  <a:lnTo>
                    <a:pt x="2095492" y="1350397"/>
                  </a:lnTo>
                  <a:lnTo>
                    <a:pt x="2082116" y="1395142"/>
                  </a:lnTo>
                  <a:lnTo>
                    <a:pt x="2066858" y="1439041"/>
                  </a:lnTo>
                  <a:lnTo>
                    <a:pt x="2049765" y="1482046"/>
                  </a:lnTo>
                  <a:lnTo>
                    <a:pt x="2030885" y="1524112"/>
                  </a:lnTo>
                  <a:lnTo>
                    <a:pt x="2010264" y="1565190"/>
                  </a:lnTo>
                  <a:lnTo>
                    <a:pt x="1987950" y="1605234"/>
                  </a:lnTo>
                  <a:lnTo>
                    <a:pt x="1963990" y="1644196"/>
                  </a:lnTo>
                  <a:lnTo>
                    <a:pt x="1938430" y="1682031"/>
                  </a:lnTo>
                  <a:lnTo>
                    <a:pt x="1911318" y="1718689"/>
                  </a:lnTo>
                  <a:lnTo>
                    <a:pt x="1882702" y="1754125"/>
                  </a:lnTo>
                  <a:lnTo>
                    <a:pt x="1852627" y="1788291"/>
                  </a:lnTo>
                  <a:lnTo>
                    <a:pt x="1821141" y="1821141"/>
                  </a:lnTo>
                  <a:lnTo>
                    <a:pt x="1788291" y="1852627"/>
                  </a:lnTo>
                  <a:lnTo>
                    <a:pt x="1754125" y="1882702"/>
                  </a:lnTo>
                  <a:lnTo>
                    <a:pt x="1718689" y="1911318"/>
                  </a:lnTo>
                  <a:lnTo>
                    <a:pt x="1682031" y="1938430"/>
                  </a:lnTo>
                  <a:lnTo>
                    <a:pt x="1644196" y="1963990"/>
                  </a:lnTo>
                  <a:lnTo>
                    <a:pt x="1605234" y="1987950"/>
                  </a:lnTo>
                  <a:lnTo>
                    <a:pt x="1565190" y="2010264"/>
                  </a:lnTo>
                  <a:lnTo>
                    <a:pt x="1524112" y="2030885"/>
                  </a:lnTo>
                  <a:lnTo>
                    <a:pt x="1482046" y="2049765"/>
                  </a:lnTo>
                  <a:lnTo>
                    <a:pt x="1439041" y="2066858"/>
                  </a:lnTo>
                  <a:lnTo>
                    <a:pt x="1395142" y="2082116"/>
                  </a:lnTo>
                  <a:lnTo>
                    <a:pt x="1350397" y="2095492"/>
                  </a:lnTo>
                  <a:lnTo>
                    <a:pt x="1304854" y="2106940"/>
                  </a:lnTo>
                  <a:lnTo>
                    <a:pt x="1258558" y="2116412"/>
                  </a:lnTo>
                  <a:lnTo>
                    <a:pt x="1211558" y="2123861"/>
                  </a:lnTo>
                  <a:lnTo>
                    <a:pt x="1163900" y="2129240"/>
                  </a:lnTo>
                  <a:lnTo>
                    <a:pt x="1115632" y="2132502"/>
                  </a:lnTo>
                  <a:lnTo>
                    <a:pt x="1066799" y="2133599"/>
                  </a:lnTo>
                  <a:close/>
                </a:path>
              </a:pathLst>
            </a:custGeom>
            <a:solidFill>
              <a:srgbClr val="318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561484" y="2251687"/>
              <a:ext cx="1494155" cy="1494155"/>
            </a:xfrm>
            <a:custGeom>
              <a:avLst/>
              <a:gdLst/>
              <a:ahLst/>
              <a:cxnLst/>
              <a:rect l="l" t="t" r="r" b="b"/>
              <a:pathLst>
                <a:path w="1494155" h="1494154">
                  <a:moveTo>
                    <a:pt x="746870" y="1493740"/>
                  </a:moveTo>
                  <a:lnTo>
                    <a:pt x="697281" y="1492131"/>
                  </a:lnTo>
                  <a:lnTo>
                    <a:pt x="648300" y="1487337"/>
                  </a:lnTo>
                  <a:lnTo>
                    <a:pt x="600050" y="1479407"/>
                  </a:lnTo>
                  <a:lnTo>
                    <a:pt x="552651" y="1468389"/>
                  </a:lnTo>
                  <a:lnTo>
                    <a:pt x="506226" y="1454332"/>
                  </a:lnTo>
                  <a:lnTo>
                    <a:pt x="460898" y="1437285"/>
                  </a:lnTo>
                  <a:lnTo>
                    <a:pt x="416789" y="1417296"/>
                  </a:lnTo>
                  <a:lnTo>
                    <a:pt x="374021" y="1394414"/>
                  </a:lnTo>
                  <a:lnTo>
                    <a:pt x="332716" y="1368688"/>
                  </a:lnTo>
                  <a:lnTo>
                    <a:pt x="292997" y="1340167"/>
                  </a:lnTo>
                  <a:lnTo>
                    <a:pt x="254987" y="1308899"/>
                  </a:lnTo>
                  <a:lnTo>
                    <a:pt x="218807" y="1274933"/>
                  </a:lnTo>
                  <a:lnTo>
                    <a:pt x="184841" y="1238753"/>
                  </a:lnTo>
                  <a:lnTo>
                    <a:pt x="153573" y="1200742"/>
                  </a:lnTo>
                  <a:lnTo>
                    <a:pt x="125052" y="1161024"/>
                  </a:lnTo>
                  <a:lnTo>
                    <a:pt x="99326" y="1119719"/>
                  </a:lnTo>
                  <a:lnTo>
                    <a:pt x="76444" y="1076951"/>
                  </a:lnTo>
                  <a:lnTo>
                    <a:pt x="56455" y="1032842"/>
                  </a:lnTo>
                  <a:lnTo>
                    <a:pt x="39408" y="987514"/>
                  </a:lnTo>
                  <a:lnTo>
                    <a:pt x="25351" y="941089"/>
                  </a:lnTo>
                  <a:lnTo>
                    <a:pt x="14333" y="893690"/>
                  </a:lnTo>
                  <a:lnTo>
                    <a:pt x="6402" y="845439"/>
                  </a:lnTo>
                  <a:lnTo>
                    <a:pt x="1608" y="796458"/>
                  </a:lnTo>
                  <a:lnTo>
                    <a:pt x="0" y="746870"/>
                  </a:lnTo>
                  <a:lnTo>
                    <a:pt x="1608" y="697287"/>
                  </a:lnTo>
                  <a:lnTo>
                    <a:pt x="6402" y="648301"/>
                  </a:lnTo>
                  <a:lnTo>
                    <a:pt x="14333" y="600050"/>
                  </a:lnTo>
                  <a:lnTo>
                    <a:pt x="25351" y="552651"/>
                  </a:lnTo>
                  <a:lnTo>
                    <a:pt x="39408" y="506226"/>
                  </a:lnTo>
                  <a:lnTo>
                    <a:pt x="56455" y="460898"/>
                  </a:lnTo>
                  <a:lnTo>
                    <a:pt x="76444" y="416789"/>
                  </a:lnTo>
                  <a:lnTo>
                    <a:pt x="99326" y="374021"/>
                  </a:lnTo>
                  <a:lnTo>
                    <a:pt x="125052" y="332716"/>
                  </a:lnTo>
                  <a:lnTo>
                    <a:pt x="153573" y="292997"/>
                  </a:lnTo>
                  <a:lnTo>
                    <a:pt x="184841" y="254987"/>
                  </a:lnTo>
                  <a:lnTo>
                    <a:pt x="218807" y="218807"/>
                  </a:lnTo>
                  <a:lnTo>
                    <a:pt x="254987" y="184841"/>
                  </a:lnTo>
                  <a:lnTo>
                    <a:pt x="292997" y="153573"/>
                  </a:lnTo>
                  <a:lnTo>
                    <a:pt x="332716" y="125052"/>
                  </a:lnTo>
                  <a:lnTo>
                    <a:pt x="374021" y="99326"/>
                  </a:lnTo>
                  <a:lnTo>
                    <a:pt x="416789" y="76444"/>
                  </a:lnTo>
                  <a:lnTo>
                    <a:pt x="460898" y="56455"/>
                  </a:lnTo>
                  <a:lnTo>
                    <a:pt x="506226" y="39408"/>
                  </a:lnTo>
                  <a:lnTo>
                    <a:pt x="552651" y="25351"/>
                  </a:lnTo>
                  <a:lnTo>
                    <a:pt x="600050" y="14333"/>
                  </a:lnTo>
                  <a:lnTo>
                    <a:pt x="648301" y="6402"/>
                  </a:lnTo>
                  <a:lnTo>
                    <a:pt x="697282" y="1608"/>
                  </a:lnTo>
                  <a:lnTo>
                    <a:pt x="746870" y="0"/>
                  </a:lnTo>
                  <a:lnTo>
                    <a:pt x="796458" y="1608"/>
                  </a:lnTo>
                  <a:lnTo>
                    <a:pt x="845439" y="6402"/>
                  </a:lnTo>
                  <a:lnTo>
                    <a:pt x="893690" y="14333"/>
                  </a:lnTo>
                  <a:lnTo>
                    <a:pt x="941089" y="25351"/>
                  </a:lnTo>
                  <a:lnTo>
                    <a:pt x="987514" y="39408"/>
                  </a:lnTo>
                  <a:lnTo>
                    <a:pt x="1001787" y="44776"/>
                  </a:lnTo>
                  <a:lnTo>
                    <a:pt x="746870" y="44776"/>
                  </a:lnTo>
                  <a:lnTo>
                    <a:pt x="696042" y="46579"/>
                  </a:lnTo>
                  <a:lnTo>
                    <a:pt x="645910" y="51946"/>
                  </a:lnTo>
                  <a:lnTo>
                    <a:pt x="596621" y="60817"/>
                  </a:lnTo>
                  <a:lnTo>
                    <a:pt x="548324" y="73128"/>
                  </a:lnTo>
                  <a:lnTo>
                    <a:pt x="501167" y="88818"/>
                  </a:lnTo>
                  <a:lnTo>
                    <a:pt x="455298" y="107825"/>
                  </a:lnTo>
                  <a:lnTo>
                    <a:pt x="410864" y="130087"/>
                  </a:lnTo>
                  <a:lnTo>
                    <a:pt x="368015" y="155542"/>
                  </a:lnTo>
                  <a:lnTo>
                    <a:pt x="326897" y="184129"/>
                  </a:lnTo>
                  <a:lnTo>
                    <a:pt x="287659" y="215785"/>
                  </a:lnTo>
                  <a:lnTo>
                    <a:pt x="250449" y="250449"/>
                  </a:lnTo>
                  <a:lnTo>
                    <a:pt x="215785" y="287659"/>
                  </a:lnTo>
                  <a:lnTo>
                    <a:pt x="184129" y="326897"/>
                  </a:lnTo>
                  <a:lnTo>
                    <a:pt x="155542" y="368015"/>
                  </a:lnTo>
                  <a:lnTo>
                    <a:pt x="130087" y="410864"/>
                  </a:lnTo>
                  <a:lnTo>
                    <a:pt x="107825" y="455298"/>
                  </a:lnTo>
                  <a:lnTo>
                    <a:pt x="88818" y="501167"/>
                  </a:lnTo>
                  <a:lnTo>
                    <a:pt x="73128" y="548324"/>
                  </a:lnTo>
                  <a:lnTo>
                    <a:pt x="60817" y="596621"/>
                  </a:lnTo>
                  <a:lnTo>
                    <a:pt x="51946" y="645910"/>
                  </a:lnTo>
                  <a:lnTo>
                    <a:pt x="46579" y="696042"/>
                  </a:lnTo>
                  <a:lnTo>
                    <a:pt x="44776" y="746870"/>
                  </a:lnTo>
                  <a:lnTo>
                    <a:pt x="46579" y="797698"/>
                  </a:lnTo>
                  <a:lnTo>
                    <a:pt x="51946" y="847830"/>
                  </a:lnTo>
                  <a:lnTo>
                    <a:pt x="60817" y="897119"/>
                  </a:lnTo>
                  <a:lnTo>
                    <a:pt x="73128" y="945416"/>
                  </a:lnTo>
                  <a:lnTo>
                    <a:pt x="88818" y="992573"/>
                  </a:lnTo>
                  <a:lnTo>
                    <a:pt x="107825" y="1038442"/>
                  </a:lnTo>
                  <a:lnTo>
                    <a:pt x="130087" y="1082876"/>
                  </a:lnTo>
                  <a:lnTo>
                    <a:pt x="155542" y="1125725"/>
                  </a:lnTo>
                  <a:lnTo>
                    <a:pt x="184129" y="1166843"/>
                  </a:lnTo>
                  <a:lnTo>
                    <a:pt x="215785" y="1206081"/>
                  </a:lnTo>
                  <a:lnTo>
                    <a:pt x="250449" y="1243291"/>
                  </a:lnTo>
                  <a:lnTo>
                    <a:pt x="287659" y="1277955"/>
                  </a:lnTo>
                  <a:lnTo>
                    <a:pt x="326897" y="1309611"/>
                  </a:lnTo>
                  <a:lnTo>
                    <a:pt x="368015" y="1338197"/>
                  </a:lnTo>
                  <a:lnTo>
                    <a:pt x="410864" y="1363653"/>
                  </a:lnTo>
                  <a:lnTo>
                    <a:pt x="455298" y="1385915"/>
                  </a:lnTo>
                  <a:lnTo>
                    <a:pt x="501167" y="1404922"/>
                  </a:lnTo>
                  <a:lnTo>
                    <a:pt x="548324" y="1420612"/>
                  </a:lnTo>
                  <a:lnTo>
                    <a:pt x="596621" y="1432923"/>
                  </a:lnTo>
                  <a:lnTo>
                    <a:pt x="645910" y="1441793"/>
                  </a:lnTo>
                  <a:lnTo>
                    <a:pt x="696042" y="1447161"/>
                  </a:lnTo>
                  <a:lnTo>
                    <a:pt x="746870" y="1448964"/>
                  </a:lnTo>
                  <a:lnTo>
                    <a:pt x="1001787" y="1448964"/>
                  </a:lnTo>
                  <a:lnTo>
                    <a:pt x="987513" y="1454332"/>
                  </a:lnTo>
                  <a:lnTo>
                    <a:pt x="941088" y="1468389"/>
                  </a:lnTo>
                  <a:lnTo>
                    <a:pt x="893689" y="1479407"/>
                  </a:lnTo>
                  <a:lnTo>
                    <a:pt x="845438" y="1487338"/>
                  </a:lnTo>
                  <a:lnTo>
                    <a:pt x="796455" y="1492131"/>
                  </a:lnTo>
                  <a:lnTo>
                    <a:pt x="746870" y="1493740"/>
                  </a:lnTo>
                  <a:close/>
                </a:path>
                <a:path w="1494155" h="1494154">
                  <a:moveTo>
                    <a:pt x="1001787" y="1448964"/>
                  </a:moveTo>
                  <a:lnTo>
                    <a:pt x="746870" y="1448964"/>
                  </a:lnTo>
                  <a:lnTo>
                    <a:pt x="797698" y="1447161"/>
                  </a:lnTo>
                  <a:lnTo>
                    <a:pt x="847830" y="1441793"/>
                  </a:lnTo>
                  <a:lnTo>
                    <a:pt x="897119" y="1432923"/>
                  </a:lnTo>
                  <a:lnTo>
                    <a:pt x="945416" y="1420612"/>
                  </a:lnTo>
                  <a:lnTo>
                    <a:pt x="992573" y="1404922"/>
                  </a:lnTo>
                  <a:lnTo>
                    <a:pt x="1038442" y="1385915"/>
                  </a:lnTo>
                  <a:lnTo>
                    <a:pt x="1082876" y="1363653"/>
                  </a:lnTo>
                  <a:lnTo>
                    <a:pt x="1125725" y="1338197"/>
                  </a:lnTo>
                  <a:lnTo>
                    <a:pt x="1166843" y="1309611"/>
                  </a:lnTo>
                  <a:lnTo>
                    <a:pt x="1206081" y="1277955"/>
                  </a:lnTo>
                  <a:lnTo>
                    <a:pt x="1243291" y="1243291"/>
                  </a:lnTo>
                  <a:lnTo>
                    <a:pt x="1277955" y="1206081"/>
                  </a:lnTo>
                  <a:lnTo>
                    <a:pt x="1309611" y="1166843"/>
                  </a:lnTo>
                  <a:lnTo>
                    <a:pt x="1338197" y="1125725"/>
                  </a:lnTo>
                  <a:lnTo>
                    <a:pt x="1363653" y="1082876"/>
                  </a:lnTo>
                  <a:lnTo>
                    <a:pt x="1385915" y="1038442"/>
                  </a:lnTo>
                  <a:lnTo>
                    <a:pt x="1404922" y="992573"/>
                  </a:lnTo>
                  <a:lnTo>
                    <a:pt x="1420612" y="945416"/>
                  </a:lnTo>
                  <a:lnTo>
                    <a:pt x="1432923" y="897119"/>
                  </a:lnTo>
                  <a:lnTo>
                    <a:pt x="1441793" y="847830"/>
                  </a:lnTo>
                  <a:lnTo>
                    <a:pt x="1447161" y="797698"/>
                  </a:lnTo>
                  <a:lnTo>
                    <a:pt x="1448964" y="746870"/>
                  </a:lnTo>
                  <a:lnTo>
                    <a:pt x="1447161" y="696042"/>
                  </a:lnTo>
                  <a:lnTo>
                    <a:pt x="1441793" y="645910"/>
                  </a:lnTo>
                  <a:lnTo>
                    <a:pt x="1432923" y="596621"/>
                  </a:lnTo>
                  <a:lnTo>
                    <a:pt x="1420612" y="548324"/>
                  </a:lnTo>
                  <a:lnTo>
                    <a:pt x="1404922" y="501167"/>
                  </a:lnTo>
                  <a:lnTo>
                    <a:pt x="1385915" y="455298"/>
                  </a:lnTo>
                  <a:lnTo>
                    <a:pt x="1363653" y="410864"/>
                  </a:lnTo>
                  <a:lnTo>
                    <a:pt x="1338197" y="368015"/>
                  </a:lnTo>
                  <a:lnTo>
                    <a:pt x="1309611" y="326897"/>
                  </a:lnTo>
                  <a:lnTo>
                    <a:pt x="1277955" y="287659"/>
                  </a:lnTo>
                  <a:lnTo>
                    <a:pt x="1243291" y="250449"/>
                  </a:lnTo>
                  <a:lnTo>
                    <a:pt x="1206081" y="215785"/>
                  </a:lnTo>
                  <a:lnTo>
                    <a:pt x="1166843" y="184129"/>
                  </a:lnTo>
                  <a:lnTo>
                    <a:pt x="1125725" y="155542"/>
                  </a:lnTo>
                  <a:lnTo>
                    <a:pt x="1082876" y="130087"/>
                  </a:lnTo>
                  <a:lnTo>
                    <a:pt x="1038442" y="107825"/>
                  </a:lnTo>
                  <a:lnTo>
                    <a:pt x="992573" y="88818"/>
                  </a:lnTo>
                  <a:lnTo>
                    <a:pt x="945416" y="73128"/>
                  </a:lnTo>
                  <a:lnTo>
                    <a:pt x="897119" y="60817"/>
                  </a:lnTo>
                  <a:lnTo>
                    <a:pt x="847830" y="51946"/>
                  </a:lnTo>
                  <a:lnTo>
                    <a:pt x="797698" y="46579"/>
                  </a:lnTo>
                  <a:lnTo>
                    <a:pt x="746870" y="44776"/>
                  </a:lnTo>
                  <a:lnTo>
                    <a:pt x="1001787" y="44776"/>
                  </a:lnTo>
                  <a:lnTo>
                    <a:pt x="1076951" y="76444"/>
                  </a:lnTo>
                  <a:lnTo>
                    <a:pt x="1119719" y="99326"/>
                  </a:lnTo>
                  <a:lnTo>
                    <a:pt x="1161024" y="125052"/>
                  </a:lnTo>
                  <a:lnTo>
                    <a:pt x="1200742" y="153573"/>
                  </a:lnTo>
                  <a:lnTo>
                    <a:pt x="1238753" y="184841"/>
                  </a:lnTo>
                  <a:lnTo>
                    <a:pt x="1274933" y="218807"/>
                  </a:lnTo>
                  <a:lnTo>
                    <a:pt x="1308899" y="255050"/>
                  </a:lnTo>
                  <a:lnTo>
                    <a:pt x="1340167" y="293101"/>
                  </a:lnTo>
                  <a:lnTo>
                    <a:pt x="1368688" y="332842"/>
                  </a:lnTo>
                  <a:lnTo>
                    <a:pt x="1394414" y="374153"/>
                  </a:lnTo>
                  <a:lnTo>
                    <a:pt x="1417296" y="416916"/>
                  </a:lnTo>
                  <a:lnTo>
                    <a:pt x="1437285" y="461010"/>
                  </a:lnTo>
                  <a:lnTo>
                    <a:pt x="1454332" y="506317"/>
                  </a:lnTo>
                  <a:lnTo>
                    <a:pt x="1468389" y="552717"/>
                  </a:lnTo>
                  <a:lnTo>
                    <a:pt x="1479407" y="600092"/>
                  </a:lnTo>
                  <a:lnTo>
                    <a:pt x="1487337" y="648322"/>
                  </a:lnTo>
                  <a:lnTo>
                    <a:pt x="1492131" y="697287"/>
                  </a:lnTo>
                  <a:lnTo>
                    <a:pt x="1493740" y="746870"/>
                  </a:lnTo>
                  <a:lnTo>
                    <a:pt x="1492131" y="796458"/>
                  </a:lnTo>
                  <a:lnTo>
                    <a:pt x="1487337" y="845439"/>
                  </a:lnTo>
                  <a:lnTo>
                    <a:pt x="1479407" y="893690"/>
                  </a:lnTo>
                  <a:lnTo>
                    <a:pt x="1468389" y="941089"/>
                  </a:lnTo>
                  <a:lnTo>
                    <a:pt x="1454332" y="987514"/>
                  </a:lnTo>
                  <a:lnTo>
                    <a:pt x="1437285" y="1032842"/>
                  </a:lnTo>
                  <a:lnTo>
                    <a:pt x="1417296" y="1076951"/>
                  </a:lnTo>
                  <a:lnTo>
                    <a:pt x="1394414" y="1119719"/>
                  </a:lnTo>
                  <a:lnTo>
                    <a:pt x="1368688" y="1161024"/>
                  </a:lnTo>
                  <a:lnTo>
                    <a:pt x="1340167" y="1200742"/>
                  </a:lnTo>
                  <a:lnTo>
                    <a:pt x="1308899" y="1238753"/>
                  </a:lnTo>
                  <a:lnTo>
                    <a:pt x="1274933" y="1274933"/>
                  </a:lnTo>
                  <a:lnTo>
                    <a:pt x="1238753" y="1308899"/>
                  </a:lnTo>
                  <a:lnTo>
                    <a:pt x="1200742" y="1340167"/>
                  </a:lnTo>
                  <a:lnTo>
                    <a:pt x="1161023" y="1368688"/>
                  </a:lnTo>
                  <a:lnTo>
                    <a:pt x="1119719" y="1394414"/>
                  </a:lnTo>
                  <a:lnTo>
                    <a:pt x="1076951" y="1417296"/>
                  </a:lnTo>
                  <a:lnTo>
                    <a:pt x="1032842" y="1437285"/>
                  </a:lnTo>
                  <a:lnTo>
                    <a:pt x="1001787" y="1448964"/>
                  </a:lnTo>
                  <a:close/>
                </a:path>
              </a:pathLst>
            </a:custGeom>
            <a:solidFill>
              <a:srgbClr val="0437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140213" y="2129838"/>
              <a:ext cx="123825" cy="8157209"/>
            </a:xfrm>
            <a:custGeom>
              <a:avLst/>
              <a:gdLst/>
              <a:ahLst/>
              <a:cxnLst/>
              <a:rect l="l" t="t" r="r" b="b"/>
              <a:pathLst>
                <a:path w="123825" h="8157209">
                  <a:moveTo>
                    <a:pt x="0" y="0"/>
                  </a:moveTo>
                  <a:lnTo>
                    <a:pt x="123824" y="0"/>
                  </a:lnTo>
                  <a:lnTo>
                    <a:pt x="123824" y="8157161"/>
                  </a:lnTo>
                  <a:lnTo>
                    <a:pt x="0" y="8157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18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59968" y="4876475"/>
            <a:ext cx="11844020" cy="3059812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 marR="5080">
              <a:lnSpc>
                <a:spcPts val="11550"/>
              </a:lnSpc>
              <a:spcBef>
                <a:spcPts val="660"/>
              </a:spcBef>
            </a:pPr>
            <a:r>
              <a:rPr sz="10000" spc="-45" dirty="0">
                <a:solidFill>
                  <a:srgbClr val="FDFDFD"/>
                </a:solidFill>
                <a:latin typeface="Tahoma"/>
                <a:cs typeface="Tahoma"/>
              </a:rPr>
              <a:t>Estadística</a:t>
            </a:r>
            <a:r>
              <a:rPr sz="10000" spc="-420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10000" spc="635" dirty="0">
                <a:solidFill>
                  <a:srgbClr val="FDFDFD"/>
                </a:solidFill>
                <a:latin typeface="Tahoma"/>
                <a:cs typeface="Tahoma"/>
              </a:rPr>
              <a:t>para</a:t>
            </a:r>
            <a:r>
              <a:rPr sz="10000" spc="-415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10000" spc="-30" dirty="0">
                <a:solidFill>
                  <a:srgbClr val="FDFDFD"/>
                </a:solidFill>
                <a:latin typeface="Tahoma"/>
                <a:cs typeface="Tahoma"/>
              </a:rPr>
              <a:t>el </a:t>
            </a:r>
            <a:r>
              <a:rPr sz="10000" spc="-2915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10000" spc="85" dirty="0" err="1">
                <a:solidFill>
                  <a:srgbClr val="FDFDFD"/>
                </a:solidFill>
                <a:latin typeface="Tahoma"/>
                <a:cs typeface="Tahoma"/>
              </a:rPr>
              <a:t>análisis</a:t>
            </a:r>
            <a:r>
              <a:rPr sz="10000" spc="-415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10000" dirty="0" err="1">
                <a:solidFill>
                  <a:srgbClr val="FDFDFD"/>
                </a:solidFill>
                <a:latin typeface="Tahoma"/>
                <a:cs typeface="Tahoma"/>
              </a:rPr>
              <a:t>político</a:t>
            </a:r>
            <a:r>
              <a:rPr lang="es-PE" sz="10000" dirty="0">
                <a:solidFill>
                  <a:srgbClr val="FDFDFD"/>
                </a:solidFill>
                <a:latin typeface="Tahoma"/>
                <a:cs typeface="Tahoma"/>
              </a:rPr>
              <a:t> II</a:t>
            </a:r>
            <a:endParaRPr sz="10000" dirty="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59968" y="8276716"/>
            <a:ext cx="3240405" cy="9861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3765"/>
              </a:lnSpc>
              <a:spcBef>
                <a:spcPts val="130"/>
              </a:spcBef>
            </a:pPr>
            <a:r>
              <a:rPr sz="3400" spc="-155" dirty="0" err="1">
                <a:solidFill>
                  <a:srgbClr val="FDFDFD"/>
                </a:solidFill>
                <a:latin typeface="Arial MT"/>
                <a:cs typeface="Arial MT"/>
              </a:rPr>
              <a:t>Sesión</a:t>
            </a:r>
            <a:r>
              <a:rPr sz="3400" spc="235" dirty="0">
                <a:solidFill>
                  <a:srgbClr val="FDFDFD"/>
                </a:solidFill>
                <a:latin typeface="Arial MT"/>
                <a:cs typeface="Arial MT"/>
              </a:rPr>
              <a:t> </a:t>
            </a:r>
            <a:r>
              <a:rPr lang="es-PE" sz="3400" spc="-145" dirty="0">
                <a:solidFill>
                  <a:srgbClr val="FDFDFD"/>
                </a:solidFill>
                <a:latin typeface="Arial MT"/>
                <a:cs typeface="Arial MT"/>
              </a:rPr>
              <a:t>7</a:t>
            </a:r>
            <a:r>
              <a:rPr sz="3400" spc="-145" dirty="0">
                <a:solidFill>
                  <a:srgbClr val="FDFDFD"/>
                </a:solidFill>
                <a:latin typeface="Arial MT"/>
                <a:cs typeface="Arial MT"/>
              </a:rPr>
              <a:t>:</a:t>
            </a:r>
            <a:endParaRPr sz="3400" dirty="0">
              <a:latin typeface="Arial MT"/>
              <a:cs typeface="Arial MT"/>
            </a:endParaRPr>
          </a:p>
          <a:p>
            <a:pPr marL="12700">
              <a:lnSpc>
                <a:spcPts val="3765"/>
              </a:lnSpc>
            </a:pPr>
            <a:r>
              <a:rPr sz="3400" spc="-90" dirty="0">
                <a:solidFill>
                  <a:srgbClr val="FDFDFD"/>
                </a:solidFill>
                <a:latin typeface="Arial MT"/>
                <a:cs typeface="Arial MT"/>
              </a:rPr>
              <a:t>Análisis</a:t>
            </a:r>
            <a:r>
              <a:rPr sz="3400" spc="235" dirty="0">
                <a:solidFill>
                  <a:srgbClr val="FDFDFD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FDFDFD"/>
                </a:solidFill>
                <a:latin typeface="Arial MT"/>
                <a:cs typeface="Arial MT"/>
              </a:rPr>
              <a:t>Factorial</a:t>
            </a:r>
            <a:endParaRPr sz="3400" dirty="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0"/>
            <a:ext cx="10664825" cy="1741805"/>
            <a:chOff x="0" y="0"/>
            <a:chExt cx="10664825" cy="1741805"/>
          </a:xfrm>
        </p:grpSpPr>
        <p:sp>
          <p:nvSpPr>
            <p:cNvPr id="11" name="object 11"/>
            <p:cNvSpPr/>
            <p:nvPr/>
          </p:nvSpPr>
          <p:spPr>
            <a:xfrm>
              <a:off x="0" y="11"/>
              <a:ext cx="1075055" cy="1741805"/>
            </a:xfrm>
            <a:custGeom>
              <a:avLst/>
              <a:gdLst/>
              <a:ahLst/>
              <a:cxnLst/>
              <a:rect l="l" t="t" r="r" b="b"/>
              <a:pathLst>
                <a:path w="1075055" h="1741805">
                  <a:moveTo>
                    <a:pt x="1074496" y="1152525"/>
                  </a:moveTo>
                  <a:lnTo>
                    <a:pt x="0" y="1152525"/>
                  </a:lnTo>
                  <a:lnTo>
                    <a:pt x="0" y="1741246"/>
                  </a:lnTo>
                  <a:lnTo>
                    <a:pt x="1074496" y="1741246"/>
                  </a:lnTo>
                  <a:lnTo>
                    <a:pt x="1074496" y="1152525"/>
                  </a:lnTo>
                  <a:close/>
                </a:path>
                <a:path w="1075055" h="1741805">
                  <a:moveTo>
                    <a:pt x="1074496" y="0"/>
                  </a:moveTo>
                  <a:lnTo>
                    <a:pt x="0" y="0"/>
                  </a:lnTo>
                  <a:lnTo>
                    <a:pt x="0" y="1028700"/>
                  </a:lnTo>
                  <a:lnTo>
                    <a:pt x="1074496" y="1028700"/>
                  </a:lnTo>
                  <a:lnTo>
                    <a:pt x="1074496" y="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1028699"/>
              <a:ext cx="10664825" cy="123825"/>
            </a:xfrm>
            <a:custGeom>
              <a:avLst/>
              <a:gdLst/>
              <a:ahLst/>
              <a:cxnLst/>
              <a:rect l="l" t="t" r="r" b="b"/>
              <a:pathLst>
                <a:path w="10664825" h="123825">
                  <a:moveTo>
                    <a:pt x="0" y="0"/>
                  </a:moveTo>
                  <a:lnTo>
                    <a:pt x="10664787" y="0"/>
                  </a:lnTo>
                  <a:lnTo>
                    <a:pt x="10664787" y="123824"/>
                  </a:lnTo>
                  <a:lnTo>
                    <a:pt x="0" y="12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18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318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580679"/>
            <a:ext cx="1075055" cy="998855"/>
          </a:xfrm>
          <a:custGeom>
            <a:avLst/>
            <a:gdLst/>
            <a:ahLst/>
            <a:cxnLst/>
            <a:rect l="l" t="t" r="r" b="b"/>
            <a:pathLst>
              <a:path w="1075055" h="998855">
                <a:moveTo>
                  <a:pt x="0" y="998778"/>
                </a:moveTo>
                <a:lnTo>
                  <a:pt x="1074497" y="998778"/>
                </a:lnTo>
                <a:lnTo>
                  <a:pt x="1074497" y="0"/>
                </a:lnTo>
                <a:lnTo>
                  <a:pt x="0" y="0"/>
                </a:lnTo>
                <a:lnTo>
                  <a:pt x="0" y="998778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5"/>
            <a:ext cx="8620125" cy="1581150"/>
            <a:chOff x="0" y="5"/>
            <a:chExt cx="8620125" cy="1581150"/>
          </a:xfrm>
        </p:grpSpPr>
        <p:sp>
          <p:nvSpPr>
            <p:cNvPr id="5" name="object 5"/>
            <p:cNvSpPr/>
            <p:nvPr/>
          </p:nvSpPr>
          <p:spPr>
            <a:xfrm>
              <a:off x="0" y="5"/>
              <a:ext cx="1075055" cy="1457325"/>
            </a:xfrm>
            <a:custGeom>
              <a:avLst/>
              <a:gdLst/>
              <a:ahLst/>
              <a:cxnLst/>
              <a:rect l="l" t="t" r="r" b="b"/>
              <a:pathLst>
                <a:path w="1075055" h="1457325">
                  <a:moveTo>
                    <a:pt x="0" y="1456849"/>
                  </a:moveTo>
                  <a:lnTo>
                    <a:pt x="1074497" y="1456849"/>
                  </a:lnTo>
                  <a:lnTo>
                    <a:pt x="1074497" y="0"/>
                  </a:lnTo>
                  <a:lnTo>
                    <a:pt x="0" y="0"/>
                  </a:lnTo>
                  <a:lnTo>
                    <a:pt x="0" y="1456849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456854"/>
              <a:ext cx="8620125" cy="123825"/>
            </a:xfrm>
            <a:custGeom>
              <a:avLst/>
              <a:gdLst/>
              <a:ahLst/>
              <a:cxnLst/>
              <a:rect l="l" t="t" r="r" b="b"/>
              <a:pathLst>
                <a:path w="8620125" h="123825">
                  <a:moveTo>
                    <a:pt x="0" y="0"/>
                  </a:moveTo>
                  <a:lnTo>
                    <a:pt x="8619870" y="0"/>
                  </a:lnTo>
                  <a:lnTo>
                    <a:pt x="8619870" y="123824"/>
                  </a:lnTo>
                  <a:lnTo>
                    <a:pt x="0" y="12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37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09281" y="559699"/>
            <a:ext cx="5487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50" dirty="0">
                <a:solidFill>
                  <a:srgbClr val="FDFDFD"/>
                </a:solidFill>
              </a:rPr>
              <a:t>CONSIDERACIONES</a:t>
            </a:r>
            <a:endParaRPr sz="3600"/>
          </a:p>
        </p:txBody>
      </p:sp>
      <p:grpSp>
        <p:nvGrpSpPr>
          <p:cNvPr id="8" name="object 8"/>
          <p:cNvGrpSpPr/>
          <p:nvPr/>
        </p:nvGrpSpPr>
        <p:grpSpPr>
          <a:xfrm>
            <a:off x="11042126" y="2911619"/>
            <a:ext cx="5443855" cy="5932805"/>
            <a:chOff x="11042126" y="2911619"/>
            <a:chExt cx="5443855" cy="5932805"/>
          </a:xfrm>
        </p:grpSpPr>
        <p:sp>
          <p:nvSpPr>
            <p:cNvPr id="9" name="object 9"/>
            <p:cNvSpPr/>
            <p:nvPr/>
          </p:nvSpPr>
          <p:spPr>
            <a:xfrm>
              <a:off x="11042126" y="3278237"/>
              <a:ext cx="5443855" cy="5565775"/>
            </a:xfrm>
            <a:custGeom>
              <a:avLst/>
              <a:gdLst/>
              <a:ahLst/>
              <a:cxnLst/>
              <a:rect l="l" t="t" r="r" b="b"/>
              <a:pathLst>
                <a:path w="5443855" h="5565775">
                  <a:moveTo>
                    <a:pt x="5351632" y="5565777"/>
                  </a:moveTo>
                  <a:lnTo>
                    <a:pt x="829156" y="5408920"/>
                  </a:lnTo>
                  <a:lnTo>
                    <a:pt x="0" y="4614092"/>
                  </a:lnTo>
                  <a:lnTo>
                    <a:pt x="142032" y="0"/>
                  </a:lnTo>
                  <a:lnTo>
                    <a:pt x="5443568" y="216408"/>
                  </a:lnTo>
                  <a:lnTo>
                    <a:pt x="5351632" y="5565777"/>
                  </a:lnTo>
                  <a:close/>
                </a:path>
              </a:pathLst>
            </a:custGeom>
            <a:solidFill>
              <a:srgbClr val="B8E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026540" y="2911619"/>
              <a:ext cx="2772410" cy="695325"/>
            </a:xfrm>
            <a:custGeom>
              <a:avLst/>
              <a:gdLst/>
              <a:ahLst/>
              <a:cxnLst/>
              <a:rect l="l" t="t" r="r" b="b"/>
              <a:pathLst>
                <a:path w="2772409" h="695325">
                  <a:moveTo>
                    <a:pt x="2771810" y="695119"/>
                  </a:moveTo>
                  <a:lnTo>
                    <a:pt x="2009" y="609064"/>
                  </a:lnTo>
                  <a:lnTo>
                    <a:pt x="0" y="0"/>
                  </a:lnTo>
                  <a:lnTo>
                    <a:pt x="2769723" y="69480"/>
                  </a:lnTo>
                  <a:lnTo>
                    <a:pt x="2771810" y="695119"/>
                  </a:lnTo>
                  <a:close/>
                </a:path>
              </a:pathLst>
            </a:custGeom>
            <a:solidFill>
              <a:srgbClr val="D1F0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042126" y="7889904"/>
              <a:ext cx="829310" cy="797560"/>
            </a:xfrm>
            <a:custGeom>
              <a:avLst/>
              <a:gdLst/>
              <a:ahLst/>
              <a:cxnLst/>
              <a:rect l="l" t="t" r="r" b="b"/>
              <a:pathLst>
                <a:path w="829309" h="797559">
                  <a:moveTo>
                    <a:pt x="829156" y="797253"/>
                  </a:moveTo>
                  <a:lnTo>
                    <a:pt x="0" y="2426"/>
                  </a:lnTo>
                  <a:lnTo>
                    <a:pt x="727067" y="0"/>
                  </a:lnTo>
                  <a:lnTo>
                    <a:pt x="829156" y="797253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1708345" y="4420512"/>
            <a:ext cx="3598545" cy="28276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8600"/>
              </a:lnSpc>
              <a:spcBef>
                <a:spcPts val="95"/>
              </a:spcBef>
            </a:pPr>
            <a:r>
              <a:rPr sz="3100" b="1" spc="-60" dirty="0">
                <a:solidFill>
                  <a:srgbClr val="006E78"/>
                </a:solidFill>
                <a:latin typeface="Tahoma"/>
                <a:cs typeface="Tahoma"/>
              </a:rPr>
              <a:t>Es</a:t>
            </a:r>
            <a:r>
              <a:rPr sz="3100" b="1" spc="-15" dirty="0">
                <a:solidFill>
                  <a:srgbClr val="006E78"/>
                </a:solidFill>
                <a:latin typeface="Tahoma"/>
                <a:cs typeface="Tahoma"/>
              </a:rPr>
              <a:t> </a:t>
            </a:r>
            <a:r>
              <a:rPr sz="3100" b="1" spc="100" dirty="0">
                <a:solidFill>
                  <a:srgbClr val="006E78"/>
                </a:solidFill>
                <a:latin typeface="Tahoma"/>
                <a:cs typeface="Tahoma"/>
              </a:rPr>
              <a:t>indispensable </a:t>
            </a:r>
            <a:r>
              <a:rPr sz="3100" b="1" spc="105" dirty="0">
                <a:solidFill>
                  <a:srgbClr val="006E78"/>
                </a:solidFill>
                <a:latin typeface="Tahoma"/>
                <a:cs typeface="Tahoma"/>
              </a:rPr>
              <a:t> </a:t>
            </a:r>
            <a:r>
              <a:rPr sz="3100" b="1" spc="120" dirty="0">
                <a:solidFill>
                  <a:srgbClr val="006E78"/>
                </a:solidFill>
                <a:latin typeface="Tahoma"/>
                <a:cs typeface="Tahoma"/>
              </a:rPr>
              <a:t>que</a:t>
            </a:r>
            <a:r>
              <a:rPr sz="3100" b="1" spc="-35" dirty="0">
                <a:solidFill>
                  <a:srgbClr val="006E78"/>
                </a:solidFill>
                <a:latin typeface="Tahoma"/>
                <a:cs typeface="Tahoma"/>
              </a:rPr>
              <a:t> </a:t>
            </a:r>
            <a:r>
              <a:rPr sz="3100" b="1" spc="90" dirty="0">
                <a:solidFill>
                  <a:srgbClr val="006E78"/>
                </a:solidFill>
                <a:latin typeface="Tahoma"/>
                <a:cs typeface="Tahoma"/>
              </a:rPr>
              <a:t>las</a:t>
            </a:r>
            <a:r>
              <a:rPr sz="3100" b="1" spc="-30" dirty="0">
                <a:solidFill>
                  <a:srgbClr val="006E78"/>
                </a:solidFill>
                <a:latin typeface="Tahoma"/>
                <a:cs typeface="Tahoma"/>
              </a:rPr>
              <a:t> </a:t>
            </a:r>
            <a:r>
              <a:rPr sz="3100" b="1" spc="150" dirty="0">
                <a:solidFill>
                  <a:srgbClr val="006E78"/>
                </a:solidFill>
                <a:latin typeface="Tahoma"/>
                <a:cs typeface="Tahoma"/>
              </a:rPr>
              <a:t>variables </a:t>
            </a:r>
            <a:r>
              <a:rPr sz="3100" b="1" spc="-890" dirty="0">
                <a:solidFill>
                  <a:srgbClr val="006E78"/>
                </a:solidFill>
                <a:latin typeface="Tahoma"/>
                <a:cs typeface="Tahoma"/>
              </a:rPr>
              <a:t> </a:t>
            </a:r>
            <a:r>
              <a:rPr sz="3100" b="1" spc="130" dirty="0">
                <a:solidFill>
                  <a:srgbClr val="006E78"/>
                </a:solidFill>
                <a:latin typeface="Tahoma"/>
                <a:cs typeface="Tahoma"/>
              </a:rPr>
              <a:t>tengan </a:t>
            </a:r>
            <a:r>
              <a:rPr sz="3100" b="1" spc="35" dirty="0">
                <a:solidFill>
                  <a:srgbClr val="006E78"/>
                </a:solidFill>
                <a:latin typeface="Tahoma"/>
                <a:cs typeface="Tahoma"/>
              </a:rPr>
              <a:t>el </a:t>
            </a:r>
            <a:r>
              <a:rPr sz="3100" b="1" spc="95" dirty="0">
                <a:solidFill>
                  <a:srgbClr val="006E78"/>
                </a:solidFill>
                <a:latin typeface="Tahoma"/>
                <a:cs typeface="Tahoma"/>
              </a:rPr>
              <a:t>mismo </a:t>
            </a:r>
            <a:r>
              <a:rPr sz="3100" b="1" spc="-894" dirty="0">
                <a:solidFill>
                  <a:srgbClr val="006E78"/>
                </a:solidFill>
                <a:latin typeface="Tahoma"/>
                <a:cs typeface="Tahoma"/>
              </a:rPr>
              <a:t> </a:t>
            </a:r>
            <a:r>
              <a:rPr sz="3100" b="1" spc="75" dirty="0">
                <a:solidFill>
                  <a:srgbClr val="006E78"/>
                </a:solidFill>
                <a:latin typeface="Tahoma"/>
                <a:cs typeface="Tahoma"/>
              </a:rPr>
              <a:t>sentido </a:t>
            </a:r>
            <a:r>
              <a:rPr sz="3100" b="1" spc="195" dirty="0">
                <a:solidFill>
                  <a:srgbClr val="006E78"/>
                </a:solidFill>
                <a:latin typeface="Tahoma"/>
                <a:cs typeface="Tahoma"/>
              </a:rPr>
              <a:t>y </a:t>
            </a:r>
            <a:r>
              <a:rPr sz="3100" b="1" spc="120" dirty="0">
                <a:solidFill>
                  <a:srgbClr val="006E78"/>
                </a:solidFill>
                <a:latin typeface="Tahoma"/>
                <a:cs typeface="Tahoma"/>
              </a:rPr>
              <a:t>que </a:t>
            </a:r>
            <a:r>
              <a:rPr sz="3100" b="1" spc="125" dirty="0">
                <a:solidFill>
                  <a:srgbClr val="006E78"/>
                </a:solidFill>
                <a:latin typeface="Tahoma"/>
                <a:cs typeface="Tahoma"/>
              </a:rPr>
              <a:t> </a:t>
            </a:r>
            <a:r>
              <a:rPr sz="3100" b="1" spc="160" dirty="0">
                <a:solidFill>
                  <a:srgbClr val="006E78"/>
                </a:solidFill>
                <a:latin typeface="Tahoma"/>
                <a:cs typeface="Tahoma"/>
              </a:rPr>
              <a:t>midan</a:t>
            </a:r>
            <a:r>
              <a:rPr sz="3100" b="1" spc="-30" dirty="0">
                <a:solidFill>
                  <a:srgbClr val="006E78"/>
                </a:solidFill>
                <a:latin typeface="Tahoma"/>
                <a:cs typeface="Tahoma"/>
              </a:rPr>
              <a:t> </a:t>
            </a:r>
            <a:r>
              <a:rPr sz="3100" b="1" spc="50" dirty="0">
                <a:solidFill>
                  <a:srgbClr val="006E78"/>
                </a:solidFill>
                <a:latin typeface="Tahoma"/>
                <a:cs typeface="Tahoma"/>
              </a:rPr>
              <a:t>los</a:t>
            </a:r>
            <a:r>
              <a:rPr sz="3100" b="1" spc="-30" dirty="0">
                <a:solidFill>
                  <a:srgbClr val="006E78"/>
                </a:solidFill>
                <a:latin typeface="Tahoma"/>
                <a:cs typeface="Tahoma"/>
              </a:rPr>
              <a:t> </a:t>
            </a:r>
            <a:r>
              <a:rPr sz="3100" b="1" spc="95" dirty="0">
                <a:solidFill>
                  <a:srgbClr val="006E78"/>
                </a:solidFill>
                <a:latin typeface="Tahoma"/>
                <a:cs typeface="Tahoma"/>
              </a:rPr>
              <a:t>mismo</a:t>
            </a:r>
            <a:endParaRPr sz="31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789119" y="2217729"/>
            <a:ext cx="6162675" cy="6534150"/>
            <a:chOff x="1789119" y="2217729"/>
            <a:chExt cx="6162675" cy="6534150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43535" y="2753605"/>
              <a:ext cx="5908258" cy="599827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789119" y="2217729"/>
              <a:ext cx="2637790" cy="1878330"/>
            </a:xfrm>
            <a:custGeom>
              <a:avLst/>
              <a:gdLst/>
              <a:ahLst/>
              <a:cxnLst/>
              <a:rect l="l" t="t" r="r" b="b"/>
              <a:pathLst>
                <a:path w="2637790" h="1878329">
                  <a:moveTo>
                    <a:pt x="376683" y="1878157"/>
                  </a:moveTo>
                  <a:lnTo>
                    <a:pt x="225505" y="1633845"/>
                  </a:lnTo>
                  <a:lnTo>
                    <a:pt x="0" y="1432825"/>
                  </a:lnTo>
                  <a:lnTo>
                    <a:pt x="0" y="1385826"/>
                  </a:lnTo>
                  <a:lnTo>
                    <a:pt x="2190818" y="0"/>
                  </a:lnTo>
                  <a:lnTo>
                    <a:pt x="2348569" y="262679"/>
                  </a:lnTo>
                  <a:lnTo>
                    <a:pt x="2637779" y="538492"/>
                  </a:lnTo>
                  <a:lnTo>
                    <a:pt x="2065932" y="876025"/>
                  </a:lnTo>
                  <a:lnTo>
                    <a:pt x="2069504" y="876025"/>
                  </a:lnTo>
                  <a:lnTo>
                    <a:pt x="376683" y="1878157"/>
                  </a:lnTo>
                  <a:close/>
                </a:path>
                <a:path w="2637790" h="1878329">
                  <a:moveTo>
                    <a:pt x="2069504" y="876025"/>
                  </a:moveTo>
                  <a:lnTo>
                    <a:pt x="2065932" y="876025"/>
                  </a:lnTo>
                  <a:lnTo>
                    <a:pt x="2474790" y="634381"/>
                  </a:lnTo>
                  <a:lnTo>
                    <a:pt x="2069504" y="876025"/>
                  </a:lnTo>
                  <a:close/>
                </a:path>
              </a:pathLst>
            </a:custGeom>
            <a:solidFill>
              <a:srgbClr val="A8D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830360" y="4413498"/>
            <a:ext cx="4552950" cy="2537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9400"/>
              </a:lnSpc>
              <a:spcBef>
                <a:spcPts val="95"/>
              </a:spcBef>
            </a:pPr>
            <a:r>
              <a:rPr sz="3450" b="1" spc="130" dirty="0">
                <a:solidFill>
                  <a:srgbClr val="006E78"/>
                </a:solidFill>
                <a:latin typeface="Tahoma"/>
                <a:cs typeface="Tahoma"/>
              </a:rPr>
              <a:t>Exploración</a:t>
            </a:r>
            <a:r>
              <a:rPr sz="3450" b="1" spc="-70" dirty="0">
                <a:solidFill>
                  <a:srgbClr val="006E78"/>
                </a:solidFill>
                <a:latin typeface="Tahoma"/>
                <a:cs typeface="Tahoma"/>
              </a:rPr>
              <a:t> </a:t>
            </a:r>
            <a:r>
              <a:rPr sz="3450" b="1" spc="110" dirty="0">
                <a:solidFill>
                  <a:srgbClr val="006E78"/>
                </a:solidFill>
                <a:latin typeface="Tahoma"/>
                <a:cs typeface="Tahoma"/>
              </a:rPr>
              <a:t>teórica </a:t>
            </a:r>
            <a:r>
              <a:rPr sz="3450" b="1" spc="-1000" dirty="0">
                <a:solidFill>
                  <a:srgbClr val="006E78"/>
                </a:solidFill>
                <a:latin typeface="Tahoma"/>
                <a:cs typeface="Tahoma"/>
              </a:rPr>
              <a:t> </a:t>
            </a:r>
            <a:r>
              <a:rPr sz="3450" b="1" spc="190" dirty="0">
                <a:solidFill>
                  <a:srgbClr val="006E78"/>
                </a:solidFill>
                <a:latin typeface="Tahoma"/>
                <a:cs typeface="Tahoma"/>
              </a:rPr>
              <a:t>previa </a:t>
            </a:r>
            <a:r>
              <a:rPr sz="3450" b="1" spc="305" dirty="0">
                <a:solidFill>
                  <a:srgbClr val="006E78"/>
                </a:solidFill>
                <a:latin typeface="Tahoma"/>
                <a:cs typeface="Tahoma"/>
              </a:rPr>
              <a:t>a </a:t>
            </a:r>
            <a:r>
              <a:rPr sz="3450" b="1" spc="165" dirty="0">
                <a:solidFill>
                  <a:srgbClr val="006E78"/>
                </a:solidFill>
                <a:latin typeface="Tahoma"/>
                <a:cs typeface="Tahoma"/>
              </a:rPr>
              <a:t>la </a:t>
            </a:r>
            <a:r>
              <a:rPr sz="3450" b="1" spc="170" dirty="0">
                <a:solidFill>
                  <a:srgbClr val="006E78"/>
                </a:solidFill>
                <a:latin typeface="Tahoma"/>
                <a:cs typeface="Tahoma"/>
              </a:rPr>
              <a:t> </a:t>
            </a:r>
            <a:r>
              <a:rPr sz="3450" b="1" spc="110" dirty="0">
                <a:solidFill>
                  <a:srgbClr val="006E78"/>
                </a:solidFill>
                <a:latin typeface="Tahoma"/>
                <a:cs typeface="Tahoma"/>
              </a:rPr>
              <a:t>aplicación </a:t>
            </a:r>
            <a:r>
              <a:rPr sz="3450" b="1" spc="140" dirty="0">
                <a:solidFill>
                  <a:srgbClr val="006E78"/>
                </a:solidFill>
                <a:latin typeface="Tahoma"/>
                <a:cs typeface="Tahoma"/>
              </a:rPr>
              <a:t>de </a:t>
            </a:r>
            <a:r>
              <a:rPr sz="3450" b="1" spc="165" dirty="0">
                <a:solidFill>
                  <a:srgbClr val="006E78"/>
                </a:solidFill>
                <a:latin typeface="Tahoma"/>
                <a:cs typeface="Tahoma"/>
              </a:rPr>
              <a:t>la </a:t>
            </a:r>
            <a:r>
              <a:rPr sz="3450" b="1" spc="170" dirty="0">
                <a:solidFill>
                  <a:srgbClr val="006E78"/>
                </a:solidFill>
                <a:latin typeface="Tahoma"/>
                <a:cs typeface="Tahoma"/>
              </a:rPr>
              <a:t> </a:t>
            </a:r>
            <a:r>
              <a:rPr sz="3450" b="1" spc="45" dirty="0">
                <a:solidFill>
                  <a:srgbClr val="006E78"/>
                </a:solidFill>
                <a:latin typeface="Tahoma"/>
                <a:cs typeface="Tahoma"/>
              </a:rPr>
              <a:t>técnica</a:t>
            </a:r>
            <a:endParaRPr sz="34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215332" y="993135"/>
            <a:ext cx="1073150" cy="748665"/>
          </a:xfrm>
          <a:custGeom>
            <a:avLst/>
            <a:gdLst/>
            <a:ahLst/>
            <a:cxnLst/>
            <a:rect l="l" t="t" r="r" b="b"/>
            <a:pathLst>
              <a:path w="1073150" h="748664">
                <a:moveTo>
                  <a:pt x="0" y="748116"/>
                </a:moveTo>
                <a:lnTo>
                  <a:pt x="1072668" y="748116"/>
                </a:lnTo>
                <a:lnTo>
                  <a:pt x="1072668" y="0"/>
                </a:lnTo>
                <a:lnTo>
                  <a:pt x="0" y="0"/>
                </a:lnTo>
                <a:lnTo>
                  <a:pt x="0" y="748116"/>
                </a:lnTo>
                <a:close/>
              </a:path>
            </a:pathLst>
          </a:custGeom>
          <a:solidFill>
            <a:srgbClr val="04373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839404" y="0"/>
            <a:ext cx="15448915" cy="993140"/>
            <a:chOff x="2839404" y="0"/>
            <a:chExt cx="15448915" cy="993140"/>
          </a:xfrm>
        </p:grpSpPr>
        <p:sp>
          <p:nvSpPr>
            <p:cNvPr id="4" name="object 4"/>
            <p:cNvSpPr/>
            <p:nvPr/>
          </p:nvSpPr>
          <p:spPr>
            <a:xfrm>
              <a:off x="17215332" y="0"/>
              <a:ext cx="1073150" cy="869315"/>
            </a:xfrm>
            <a:custGeom>
              <a:avLst/>
              <a:gdLst/>
              <a:ahLst/>
              <a:cxnLst/>
              <a:rect l="l" t="t" r="r" b="b"/>
              <a:pathLst>
                <a:path w="1073150" h="869315">
                  <a:moveTo>
                    <a:pt x="0" y="869311"/>
                  </a:moveTo>
                  <a:lnTo>
                    <a:pt x="1072668" y="869311"/>
                  </a:lnTo>
                  <a:lnTo>
                    <a:pt x="1072668" y="0"/>
                  </a:lnTo>
                  <a:lnTo>
                    <a:pt x="0" y="0"/>
                  </a:lnTo>
                  <a:lnTo>
                    <a:pt x="0" y="869311"/>
                  </a:lnTo>
                  <a:close/>
                </a:path>
              </a:pathLst>
            </a:custGeom>
            <a:solidFill>
              <a:srgbClr val="0437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39404" y="869310"/>
              <a:ext cx="15448915" cy="123825"/>
            </a:xfrm>
            <a:custGeom>
              <a:avLst/>
              <a:gdLst/>
              <a:ahLst/>
              <a:cxnLst/>
              <a:rect l="l" t="t" r="r" b="b"/>
              <a:pathLst>
                <a:path w="15448915" h="123825">
                  <a:moveTo>
                    <a:pt x="0" y="0"/>
                  </a:moveTo>
                  <a:lnTo>
                    <a:pt x="15448593" y="0"/>
                  </a:lnTo>
                  <a:lnTo>
                    <a:pt x="15448593" y="123824"/>
                  </a:lnTo>
                  <a:lnTo>
                    <a:pt x="0" y="12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18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8548365"/>
            <a:ext cx="476884" cy="1738630"/>
          </a:xfrm>
          <a:custGeom>
            <a:avLst/>
            <a:gdLst/>
            <a:ahLst/>
            <a:cxnLst/>
            <a:rect l="l" t="t" r="r" b="b"/>
            <a:pathLst>
              <a:path w="476884" h="1738629">
                <a:moveTo>
                  <a:pt x="0" y="1738633"/>
                </a:moveTo>
                <a:lnTo>
                  <a:pt x="476791" y="1738633"/>
                </a:lnTo>
                <a:lnTo>
                  <a:pt x="476791" y="0"/>
                </a:lnTo>
                <a:lnTo>
                  <a:pt x="0" y="0"/>
                </a:lnTo>
                <a:lnTo>
                  <a:pt x="0" y="1738633"/>
                </a:lnTo>
                <a:close/>
              </a:path>
            </a:pathLst>
          </a:custGeom>
          <a:solidFill>
            <a:srgbClr val="04373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6791" y="2441888"/>
            <a:ext cx="598170" cy="7845425"/>
            <a:chOff x="476791" y="2441888"/>
            <a:chExt cx="598170" cy="7845425"/>
          </a:xfrm>
        </p:grpSpPr>
        <p:sp>
          <p:nvSpPr>
            <p:cNvPr id="8" name="object 8"/>
            <p:cNvSpPr/>
            <p:nvPr/>
          </p:nvSpPr>
          <p:spPr>
            <a:xfrm>
              <a:off x="600616" y="8548365"/>
              <a:ext cx="474345" cy="1738630"/>
            </a:xfrm>
            <a:custGeom>
              <a:avLst/>
              <a:gdLst/>
              <a:ahLst/>
              <a:cxnLst/>
              <a:rect l="l" t="t" r="r" b="b"/>
              <a:pathLst>
                <a:path w="474344" h="1738629">
                  <a:moveTo>
                    <a:pt x="0" y="1738633"/>
                  </a:moveTo>
                  <a:lnTo>
                    <a:pt x="473881" y="1738633"/>
                  </a:lnTo>
                  <a:lnTo>
                    <a:pt x="473881" y="0"/>
                  </a:lnTo>
                  <a:lnTo>
                    <a:pt x="0" y="0"/>
                  </a:lnTo>
                  <a:lnTo>
                    <a:pt x="0" y="1738633"/>
                  </a:lnTo>
                  <a:close/>
                </a:path>
              </a:pathLst>
            </a:custGeom>
            <a:solidFill>
              <a:srgbClr val="0437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6791" y="2441888"/>
              <a:ext cx="123825" cy="7845425"/>
            </a:xfrm>
            <a:custGeom>
              <a:avLst/>
              <a:gdLst/>
              <a:ahLst/>
              <a:cxnLst/>
              <a:rect l="l" t="t" r="r" b="b"/>
              <a:pathLst>
                <a:path w="123825" h="7845425">
                  <a:moveTo>
                    <a:pt x="0" y="0"/>
                  </a:moveTo>
                  <a:lnTo>
                    <a:pt x="123824" y="0"/>
                  </a:lnTo>
                  <a:lnTo>
                    <a:pt x="123824" y="7845111"/>
                  </a:lnTo>
                  <a:lnTo>
                    <a:pt x="0" y="7845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18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764844" y="616706"/>
            <a:ext cx="1273810" cy="1113155"/>
            <a:chOff x="764844" y="616706"/>
            <a:chExt cx="1273810" cy="1113155"/>
          </a:xfrm>
        </p:grpSpPr>
        <p:sp>
          <p:nvSpPr>
            <p:cNvPr id="11" name="object 11"/>
            <p:cNvSpPr/>
            <p:nvPr/>
          </p:nvSpPr>
          <p:spPr>
            <a:xfrm>
              <a:off x="764844" y="616706"/>
              <a:ext cx="1076325" cy="1076325"/>
            </a:xfrm>
            <a:custGeom>
              <a:avLst/>
              <a:gdLst/>
              <a:ahLst/>
              <a:cxnLst/>
              <a:rect l="l" t="t" r="r" b="b"/>
              <a:pathLst>
                <a:path w="1076325" h="1076325">
                  <a:moveTo>
                    <a:pt x="44172" y="751930"/>
                  </a:moveTo>
                  <a:lnTo>
                    <a:pt x="26716" y="706109"/>
                  </a:lnTo>
                  <a:lnTo>
                    <a:pt x="13669" y="659721"/>
                  </a:lnTo>
                  <a:lnTo>
                    <a:pt x="4933" y="613015"/>
                  </a:lnTo>
                  <a:lnTo>
                    <a:pt x="410" y="566240"/>
                  </a:lnTo>
                  <a:lnTo>
                    <a:pt x="0" y="519648"/>
                  </a:lnTo>
                  <a:lnTo>
                    <a:pt x="3604" y="473487"/>
                  </a:lnTo>
                  <a:lnTo>
                    <a:pt x="11124" y="428007"/>
                  </a:lnTo>
                  <a:lnTo>
                    <a:pt x="22460" y="383459"/>
                  </a:lnTo>
                  <a:lnTo>
                    <a:pt x="37515" y="340092"/>
                  </a:lnTo>
                  <a:lnTo>
                    <a:pt x="56189" y="298156"/>
                  </a:lnTo>
                  <a:lnTo>
                    <a:pt x="78384" y="257901"/>
                  </a:lnTo>
                  <a:lnTo>
                    <a:pt x="104000" y="219577"/>
                  </a:lnTo>
                  <a:lnTo>
                    <a:pt x="132940" y="183434"/>
                  </a:lnTo>
                  <a:lnTo>
                    <a:pt x="165103" y="149721"/>
                  </a:lnTo>
                  <a:lnTo>
                    <a:pt x="200392" y="118688"/>
                  </a:lnTo>
                  <a:lnTo>
                    <a:pt x="238707" y="90586"/>
                  </a:lnTo>
                  <a:lnTo>
                    <a:pt x="279950" y="65664"/>
                  </a:lnTo>
                  <a:lnTo>
                    <a:pt x="324022" y="44172"/>
                  </a:lnTo>
                  <a:lnTo>
                    <a:pt x="369842" y="26716"/>
                  </a:lnTo>
                  <a:lnTo>
                    <a:pt x="416231" y="13669"/>
                  </a:lnTo>
                  <a:lnTo>
                    <a:pt x="462937" y="4933"/>
                  </a:lnTo>
                  <a:lnTo>
                    <a:pt x="509711" y="410"/>
                  </a:lnTo>
                  <a:lnTo>
                    <a:pt x="556304" y="0"/>
                  </a:lnTo>
                  <a:lnTo>
                    <a:pt x="602465" y="3604"/>
                  </a:lnTo>
                  <a:lnTo>
                    <a:pt x="647945" y="11124"/>
                  </a:lnTo>
                  <a:lnTo>
                    <a:pt x="692493" y="22460"/>
                  </a:lnTo>
                  <a:lnTo>
                    <a:pt x="735860" y="37515"/>
                  </a:lnTo>
                  <a:lnTo>
                    <a:pt x="777795" y="56189"/>
                  </a:lnTo>
                  <a:lnTo>
                    <a:pt x="818050" y="78384"/>
                  </a:lnTo>
                  <a:lnTo>
                    <a:pt x="856374" y="104000"/>
                  </a:lnTo>
                  <a:lnTo>
                    <a:pt x="892518" y="132940"/>
                  </a:lnTo>
                  <a:lnTo>
                    <a:pt x="926231" y="165103"/>
                  </a:lnTo>
                  <a:lnTo>
                    <a:pt x="957263" y="200392"/>
                  </a:lnTo>
                  <a:lnTo>
                    <a:pt x="985365" y="238707"/>
                  </a:lnTo>
                  <a:lnTo>
                    <a:pt x="1010288" y="279950"/>
                  </a:lnTo>
                  <a:lnTo>
                    <a:pt x="1031780" y="324022"/>
                  </a:lnTo>
                  <a:lnTo>
                    <a:pt x="1049236" y="369842"/>
                  </a:lnTo>
                  <a:lnTo>
                    <a:pt x="1062283" y="416231"/>
                  </a:lnTo>
                  <a:lnTo>
                    <a:pt x="1071018" y="462937"/>
                  </a:lnTo>
                  <a:lnTo>
                    <a:pt x="1075542" y="509711"/>
                  </a:lnTo>
                  <a:lnTo>
                    <a:pt x="1075952" y="556304"/>
                  </a:lnTo>
                  <a:lnTo>
                    <a:pt x="1072348" y="602465"/>
                  </a:lnTo>
                  <a:lnTo>
                    <a:pt x="1064828" y="647945"/>
                  </a:lnTo>
                  <a:lnTo>
                    <a:pt x="1053491" y="692493"/>
                  </a:lnTo>
                  <a:lnTo>
                    <a:pt x="1038436" y="735860"/>
                  </a:lnTo>
                  <a:lnTo>
                    <a:pt x="1019762" y="777795"/>
                  </a:lnTo>
                  <a:lnTo>
                    <a:pt x="997568" y="818050"/>
                  </a:lnTo>
                  <a:lnTo>
                    <a:pt x="971951" y="856374"/>
                  </a:lnTo>
                  <a:lnTo>
                    <a:pt x="943012" y="892518"/>
                  </a:lnTo>
                  <a:lnTo>
                    <a:pt x="910849" y="926231"/>
                  </a:lnTo>
                  <a:lnTo>
                    <a:pt x="875560" y="957263"/>
                  </a:lnTo>
                  <a:lnTo>
                    <a:pt x="837245" y="985365"/>
                  </a:lnTo>
                  <a:lnTo>
                    <a:pt x="796002" y="1010288"/>
                  </a:lnTo>
                  <a:lnTo>
                    <a:pt x="751930" y="1031780"/>
                  </a:lnTo>
                  <a:lnTo>
                    <a:pt x="706109" y="1049236"/>
                  </a:lnTo>
                  <a:lnTo>
                    <a:pt x="659721" y="1062283"/>
                  </a:lnTo>
                  <a:lnTo>
                    <a:pt x="613015" y="1071018"/>
                  </a:lnTo>
                  <a:lnTo>
                    <a:pt x="566240" y="1075542"/>
                  </a:lnTo>
                  <a:lnTo>
                    <a:pt x="519648" y="1075952"/>
                  </a:lnTo>
                  <a:lnTo>
                    <a:pt x="473487" y="1072348"/>
                  </a:lnTo>
                  <a:lnTo>
                    <a:pt x="428007" y="1064828"/>
                  </a:lnTo>
                  <a:lnTo>
                    <a:pt x="383459" y="1053491"/>
                  </a:lnTo>
                  <a:lnTo>
                    <a:pt x="340092" y="1038436"/>
                  </a:lnTo>
                  <a:lnTo>
                    <a:pt x="298156" y="1019762"/>
                  </a:lnTo>
                  <a:lnTo>
                    <a:pt x="257901" y="997568"/>
                  </a:lnTo>
                  <a:lnTo>
                    <a:pt x="219577" y="971951"/>
                  </a:lnTo>
                  <a:lnTo>
                    <a:pt x="183434" y="943012"/>
                  </a:lnTo>
                  <a:lnTo>
                    <a:pt x="149721" y="910849"/>
                  </a:lnTo>
                  <a:lnTo>
                    <a:pt x="118688" y="875560"/>
                  </a:lnTo>
                  <a:lnTo>
                    <a:pt x="90586" y="837245"/>
                  </a:lnTo>
                  <a:lnTo>
                    <a:pt x="65664" y="796002"/>
                  </a:lnTo>
                  <a:lnTo>
                    <a:pt x="44172" y="751930"/>
                  </a:lnTo>
                  <a:close/>
                </a:path>
              </a:pathLst>
            </a:custGeom>
            <a:solidFill>
              <a:srgbClr val="0437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61855" y="1053427"/>
              <a:ext cx="676275" cy="676275"/>
            </a:xfrm>
            <a:custGeom>
              <a:avLst/>
              <a:gdLst/>
              <a:ahLst/>
              <a:cxnLst/>
              <a:rect l="l" t="t" r="r" b="b"/>
              <a:pathLst>
                <a:path w="676275" h="676275">
                  <a:moveTo>
                    <a:pt x="27443" y="472692"/>
                  </a:moveTo>
                  <a:lnTo>
                    <a:pt x="10011" y="421968"/>
                  </a:lnTo>
                  <a:lnTo>
                    <a:pt x="855" y="369875"/>
                  </a:lnTo>
                  <a:lnTo>
                    <a:pt x="0" y="317235"/>
                  </a:lnTo>
                  <a:lnTo>
                    <a:pt x="7469" y="264875"/>
                  </a:lnTo>
                  <a:lnTo>
                    <a:pt x="23288" y="213619"/>
                  </a:lnTo>
                  <a:lnTo>
                    <a:pt x="46800" y="165404"/>
                  </a:lnTo>
                  <a:lnTo>
                    <a:pt x="77159" y="122094"/>
                  </a:lnTo>
                  <a:lnTo>
                    <a:pt x="113782" y="84275"/>
                  </a:lnTo>
                  <a:lnTo>
                    <a:pt x="156089" y="52529"/>
                  </a:lnTo>
                  <a:lnTo>
                    <a:pt x="203496" y="27443"/>
                  </a:lnTo>
                  <a:lnTo>
                    <a:pt x="254220" y="10011"/>
                  </a:lnTo>
                  <a:lnTo>
                    <a:pt x="306313" y="855"/>
                  </a:lnTo>
                  <a:lnTo>
                    <a:pt x="358953" y="0"/>
                  </a:lnTo>
                  <a:lnTo>
                    <a:pt x="411313" y="7469"/>
                  </a:lnTo>
                  <a:lnTo>
                    <a:pt x="462570" y="23288"/>
                  </a:lnTo>
                  <a:lnTo>
                    <a:pt x="510784" y="46800"/>
                  </a:lnTo>
                  <a:lnTo>
                    <a:pt x="554094" y="77159"/>
                  </a:lnTo>
                  <a:lnTo>
                    <a:pt x="591914" y="113782"/>
                  </a:lnTo>
                  <a:lnTo>
                    <a:pt x="623659" y="156089"/>
                  </a:lnTo>
                  <a:lnTo>
                    <a:pt x="648745" y="203496"/>
                  </a:lnTo>
                  <a:lnTo>
                    <a:pt x="666177" y="254220"/>
                  </a:lnTo>
                  <a:lnTo>
                    <a:pt x="675333" y="306313"/>
                  </a:lnTo>
                  <a:lnTo>
                    <a:pt x="675495" y="316289"/>
                  </a:lnTo>
                  <a:lnTo>
                    <a:pt x="630121" y="211565"/>
                  </a:lnTo>
                  <a:lnTo>
                    <a:pt x="606532" y="167004"/>
                  </a:lnTo>
                  <a:lnTo>
                    <a:pt x="576678" y="127245"/>
                  </a:lnTo>
                  <a:lnTo>
                    <a:pt x="541118" y="92825"/>
                  </a:lnTo>
                  <a:lnTo>
                    <a:pt x="500410" y="64282"/>
                  </a:lnTo>
                  <a:lnTo>
                    <a:pt x="455111" y="42151"/>
                  </a:lnTo>
                  <a:lnTo>
                    <a:pt x="406927" y="27318"/>
                  </a:lnTo>
                  <a:lnTo>
                    <a:pt x="357705" y="20303"/>
                  </a:lnTo>
                  <a:lnTo>
                    <a:pt x="308222" y="21096"/>
                  </a:lnTo>
                  <a:lnTo>
                    <a:pt x="259251" y="29688"/>
                  </a:lnTo>
                  <a:lnTo>
                    <a:pt x="211565" y="46067"/>
                  </a:lnTo>
                  <a:lnTo>
                    <a:pt x="167004" y="69656"/>
                  </a:lnTo>
                  <a:lnTo>
                    <a:pt x="127245" y="99510"/>
                  </a:lnTo>
                  <a:lnTo>
                    <a:pt x="92825" y="135070"/>
                  </a:lnTo>
                  <a:lnTo>
                    <a:pt x="64282" y="175778"/>
                  </a:lnTo>
                  <a:lnTo>
                    <a:pt x="42151" y="221077"/>
                  </a:lnTo>
                  <a:lnTo>
                    <a:pt x="27318" y="269262"/>
                  </a:lnTo>
                  <a:lnTo>
                    <a:pt x="20303" y="318483"/>
                  </a:lnTo>
                  <a:lnTo>
                    <a:pt x="21096" y="367966"/>
                  </a:lnTo>
                  <a:lnTo>
                    <a:pt x="29688" y="416938"/>
                  </a:lnTo>
                  <a:lnTo>
                    <a:pt x="46067" y="464623"/>
                  </a:lnTo>
                  <a:lnTo>
                    <a:pt x="91441" y="569346"/>
                  </a:lnTo>
                  <a:lnTo>
                    <a:pt x="84274" y="562406"/>
                  </a:lnTo>
                  <a:lnTo>
                    <a:pt x="52529" y="520099"/>
                  </a:lnTo>
                  <a:lnTo>
                    <a:pt x="27443" y="472692"/>
                  </a:lnTo>
                  <a:close/>
                </a:path>
                <a:path w="676275" h="676275">
                  <a:moveTo>
                    <a:pt x="91441" y="569346"/>
                  </a:moveTo>
                  <a:lnTo>
                    <a:pt x="46067" y="464623"/>
                  </a:lnTo>
                  <a:lnTo>
                    <a:pt x="69656" y="509184"/>
                  </a:lnTo>
                  <a:lnTo>
                    <a:pt x="99510" y="548943"/>
                  </a:lnTo>
                  <a:lnTo>
                    <a:pt x="135070" y="583363"/>
                  </a:lnTo>
                  <a:lnTo>
                    <a:pt x="175778" y="611906"/>
                  </a:lnTo>
                  <a:lnTo>
                    <a:pt x="221077" y="634037"/>
                  </a:lnTo>
                  <a:lnTo>
                    <a:pt x="269262" y="648870"/>
                  </a:lnTo>
                  <a:lnTo>
                    <a:pt x="318483" y="655885"/>
                  </a:lnTo>
                  <a:lnTo>
                    <a:pt x="367966" y="655092"/>
                  </a:lnTo>
                  <a:lnTo>
                    <a:pt x="416938" y="646500"/>
                  </a:lnTo>
                  <a:lnTo>
                    <a:pt x="464623" y="630121"/>
                  </a:lnTo>
                  <a:lnTo>
                    <a:pt x="509184" y="606532"/>
                  </a:lnTo>
                  <a:lnTo>
                    <a:pt x="548943" y="576678"/>
                  </a:lnTo>
                  <a:lnTo>
                    <a:pt x="583363" y="541118"/>
                  </a:lnTo>
                  <a:lnTo>
                    <a:pt x="611906" y="500410"/>
                  </a:lnTo>
                  <a:lnTo>
                    <a:pt x="634037" y="455111"/>
                  </a:lnTo>
                  <a:lnTo>
                    <a:pt x="648870" y="406927"/>
                  </a:lnTo>
                  <a:lnTo>
                    <a:pt x="655885" y="357706"/>
                  </a:lnTo>
                  <a:lnTo>
                    <a:pt x="655092" y="308222"/>
                  </a:lnTo>
                  <a:lnTo>
                    <a:pt x="646500" y="259251"/>
                  </a:lnTo>
                  <a:lnTo>
                    <a:pt x="630121" y="211565"/>
                  </a:lnTo>
                  <a:lnTo>
                    <a:pt x="675495" y="316289"/>
                  </a:lnTo>
                  <a:lnTo>
                    <a:pt x="676189" y="358953"/>
                  </a:lnTo>
                  <a:lnTo>
                    <a:pt x="668719" y="411313"/>
                  </a:lnTo>
                  <a:lnTo>
                    <a:pt x="652900" y="462570"/>
                  </a:lnTo>
                  <a:lnTo>
                    <a:pt x="629340" y="510805"/>
                  </a:lnTo>
                  <a:lnTo>
                    <a:pt x="598976" y="554117"/>
                  </a:lnTo>
                  <a:lnTo>
                    <a:pt x="562370" y="591929"/>
                  </a:lnTo>
                  <a:lnTo>
                    <a:pt x="520087" y="623664"/>
                  </a:lnTo>
                  <a:lnTo>
                    <a:pt x="472692" y="648745"/>
                  </a:lnTo>
                  <a:lnTo>
                    <a:pt x="421968" y="666177"/>
                  </a:lnTo>
                  <a:lnTo>
                    <a:pt x="369875" y="675333"/>
                  </a:lnTo>
                  <a:lnTo>
                    <a:pt x="317235" y="676189"/>
                  </a:lnTo>
                  <a:lnTo>
                    <a:pt x="264875" y="668719"/>
                  </a:lnTo>
                  <a:lnTo>
                    <a:pt x="213619" y="652900"/>
                  </a:lnTo>
                  <a:lnTo>
                    <a:pt x="165404" y="629388"/>
                  </a:lnTo>
                  <a:lnTo>
                    <a:pt x="122094" y="599029"/>
                  </a:lnTo>
                  <a:lnTo>
                    <a:pt x="91441" y="569346"/>
                  </a:lnTo>
                  <a:close/>
                </a:path>
              </a:pathLst>
            </a:custGeom>
            <a:solidFill>
              <a:srgbClr val="318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86580" y="3019318"/>
            <a:ext cx="7005694" cy="6520246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321490" y="1728136"/>
            <a:ext cx="1437322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39035" algn="l"/>
                <a:tab pos="3305810" algn="l"/>
                <a:tab pos="6583045" algn="l"/>
                <a:tab pos="7802880" algn="l"/>
              </a:tabLst>
            </a:pPr>
            <a:r>
              <a:rPr sz="5000" spc="725" dirty="0"/>
              <a:t>PASO	</a:t>
            </a:r>
            <a:r>
              <a:rPr sz="5000" spc="-1120" dirty="0"/>
              <a:t>1</a:t>
            </a:r>
            <a:r>
              <a:rPr sz="5000" spc="-915" dirty="0"/>
              <a:t> </a:t>
            </a:r>
            <a:r>
              <a:rPr sz="5000" spc="-75" dirty="0"/>
              <a:t>:	</a:t>
            </a:r>
            <a:r>
              <a:rPr sz="5000" spc="535" dirty="0"/>
              <a:t>MATRIZ	</a:t>
            </a:r>
            <a:r>
              <a:rPr sz="5000" spc="135" dirty="0"/>
              <a:t>DE	</a:t>
            </a:r>
            <a:r>
              <a:rPr sz="5000" spc="620" dirty="0"/>
              <a:t>CORRELACIONES</a:t>
            </a:r>
            <a:endParaRPr sz="5000"/>
          </a:p>
        </p:txBody>
      </p:sp>
      <p:sp>
        <p:nvSpPr>
          <p:cNvPr id="15" name="object 15"/>
          <p:cNvSpPr txBox="1"/>
          <p:nvPr/>
        </p:nvSpPr>
        <p:spPr>
          <a:xfrm>
            <a:off x="10680292" y="3651319"/>
            <a:ext cx="5536565" cy="51689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401955">
              <a:lnSpc>
                <a:spcPct val="110300"/>
              </a:lnSpc>
              <a:spcBef>
                <a:spcPts val="90"/>
              </a:spcBef>
            </a:pPr>
            <a:r>
              <a:rPr sz="3400" spc="-655" dirty="0">
                <a:solidFill>
                  <a:srgbClr val="04373F"/>
                </a:solidFill>
                <a:latin typeface="Arial MT"/>
                <a:cs typeface="Arial MT"/>
              </a:rPr>
              <a:t>P</a:t>
            </a:r>
            <a:r>
              <a:rPr sz="3400" spc="-170" dirty="0">
                <a:solidFill>
                  <a:srgbClr val="04373F"/>
                </a:solidFill>
                <a:latin typeface="Arial MT"/>
                <a:cs typeface="Arial MT"/>
              </a:rPr>
              <a:t>r</a:t>
            </a:r>
            <a:r>
              <a:rPr sz="3400" spc="-215" dirty="0">
                <a:solidFill>
                  <a:srgbClr val="04373F"/>
                </a:solidFill>
                <a:latin typeface="Arial MT"/>
                <a:cs typeface="Arial MT"/>
              </a:rPr>
              <a:t>o</a:t>
            </a:r>
            <a:r>
              <a:rPr sz="3400" spc="-155" dirty="0">
                <a:solidFill>
                  <a:srgbClr val="04373F"/>
                </a:solidFill>
                <a:latin typeface="Arial MT"/>
                <a:cs typeface="Arial MT"/>
              </a:rPr>
              <a:t>p</a:t>
            </a:r>
            <a:r>
              <a:rPr sz="3400" spc="-215" dirty="0">
                <a:solidFill>
                  <a:srgbClr val="04373F"/>
                </a:solidFill>
                <a:latin typeface="Arial MT"/>
                <a:cs typeface="Arial MT"/>
              </a:rPr>
              <a:t>o</a:t>
            </a:r>
            <a:r>
              <a:rPr sz="3400" spc="-170" dirty="0">
                <a:solidFill>
                  <a:srgbClr val="04373F"/>
                </a:solidFill>
                <a:latin typeface="Arial MT"/>
                <a:cs typeface="Arial MT"/>
              </a:rPr>
              <a:t>r</a:t>
            </a:r>
            <a:r>
              <a:rPr sz="3400" spc="-110" dirty="0">
                <a:solidFill>
                  <a:srgbClr val="04373F"/>
                </a:solidFill>
                <a:latin typeface="Arial MT"/>
                <a:cs typeface="Arial MT"/>
              </a:rPr>
              <a:t>c</a:t>
            </a:r>
            <a:r>
              <a:rPr sz="3400" spc="-40" dirty="0">
                <a:solidFill>
                  <a:srgbClr val="04373F"/>
                </a:solidFill>
                <a:latin typeface="Arial MT"/>
                <a:cs typeface="Arial MT"/>
              </a:rPr>
              <a:t>i</a:t>
            </a:r>
            <a:r>
              <a:rPr sz="3400" spc="-215" dirty="0">
                <a:solidFill>
                  <a:srgbClr val="04373F"/>
                </a:solidFill>
                <a:latin typeface="Arial MT"/>
                <a:cs typeface="Arial MT"/>
              </a:rPr>
              <a:t>ó</a:t>
            </a:r>
            <a:r>
              <a:rPr sz="3400" spc="-365" dirty="0">
                <a:solidFill>
                  <a:srgbClr val="04373F"/>
                </a:solidFill>
                <a:latin typeface="Arial MT"/>
                <a:cs typeface="Arial MT"/>
              </a:rPr>
              <a:t>n</a:t>
            </a:r>
            <a:r>
              <a:rPr sz="3400" spc="-75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3400" spc="-155" dirty="0">
                <a:solidFill>
                  <a:srgbClr val="04373F"/>
                </a:solidFill>
                <a:latin typeface="Arial MT"/>
                <a:cs typeface="Arial MT"/>
              </a:rPr>
              <a:t>d</a:t>
            </a:r>
            <a:r>
              <a:rPr sz="3400" spc="-260" dirty="0">
                <a:solidFill>
                  <a:srgbClr val="04373F"/>
                </a:solidFill>
                <a:latin typeface="Arial MT"/>
                <a:cs typeface="Arial MT"/>
              </a:rPr>
              <a:t>e</a:t>
            </a:r>
            <a:r>
              <a:rPr sz="3400" spc="-75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3400" spc="-170" dirty="0">
                <a:solidFill>
                  <a:srgbClr val="04373F"/>
                </a:solidFill>
                <a:latin typeface="Arial MT"/>
                <a:cs typeface="Arial MT"/>
              </a:rPr>
              <a:t>r</a:t>
            </a:r>
            <a:r>
              <a:rPr sz="3400" spc="-229" dirty="0">
                <a:solidFill>
                  <a:srgbClr val="04373F"/>
                </a:solidFill>
                <a:latin typeface="Arial MT"/>
                <a:cs typeface="Arial MT"/>
              </a:rPr>
              <a:t>e</a:t>
            </a:r>
            <a:r>
              <a:rPr sz="3400" spc="-70" dirty="0">
                <a:solidFill>
                  <a:srgbClr val="04373F"/>
                </a:solidFill>
                <a:latin typeface="Arial MT"/>
                <a:cs typeface="Arial MT"/>
              </a:rPr>
              <a:t>l</a:t>
            </a:r>
            <a:r>
              <a:rPr sz="3400" spc="-155" dirty="0">
                <a:solidFill>
                  <a:srgbClr val="04373F"/>
                </a:solidFill>
                <a:latin typeface="Arial MT"/>
                <a:cs typeface="Arial MT"/>
              </a:rPr>
              <a:t>a</a:t>
            </a:r>
            <a:r>
              <a:rPr sz="3400" spc="-110" dirty="0">
                <a:solidFill>
                  <a:srgbClr val="04373F"/>
                </a:solidFill>
                <a:latin typeface="Arial MT"/>
                <a:cs typeface="Arial MT"/>
              </a:rPr>
              <a:t>c</a:t>
            </a:r>
            <a:r>
              <a:rPr sz="3400" spc="-40" dirty="0">
                <a:solidFill>
                  <a:srgbClr val="04373F"/>
                </a:solidFill>
                <a:latin typeface="Arial MT"/>
                <a:cs typeface="Arial MT"/>
              </a:rPr>
              <a:t>i</a:t>
            </a:r>
            <a:r>
              <a:rPr sz="3400" spc="-215" dirty="0">
                <a:solidFill>
                  <a:srgbClr val="04373F"/>
                </a:solidFill>
                <a:latin typeface="Arial MT"/>
                <a:cs typeface="Arial MT"/>
              </a:rPr>
              <a:t>ó</a:t>
            </a:r>
            <a:r>
              <a:rPr sz="3400" spc="-365" dirty="0">
                <a:solidFill>
                  <a:srgbClr val="04373F"/>
                </a:solidFill>
                <a:latin typeface="Arial MT"/>
                <a:cs typeface="Arial MT"/>
              </a:rPr>
              <a:t>n</a:t>
            </a:r>
            <a:r>
              <a:rPr sz="3400" spc="-75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3400" spc="-229" dirty="0">
                <a:solidFill>
                  <a:srgbClr val="04373F"/>
                </a:solidFill>
                <a:latin typeface="Arial MT"/>
                <a:cs typeface="Arial MT"/>
              </a:rPr>
              <a:t>e</a:t>
            </a:r>
            <a:r>
              <a:rPr sz="3400" spc="-335" dirty="0">
                <a:solidFill>
                  <a:srgbClr val="04373F"/>
                </a:solidFill>
                <a:latin typeface="Arial MT"/>
                <a:cs typeface="Arial MT"/>
              </a:rPr>
              <a:t>n</a:t>
            </a:r>
            <a:r>
              <a:rPr sz="3400" spc="70" dirty="0">
                <a:solidFill>
                  <a:srgbClr val="04373F"/>
                </a:solidFill>
                <a:latin typeface="Arial MT"/>
                <a:cs typeface="Arial MT"/>
              </a:rPr>
              <a:t>t</a:t>
            </a:r>
            <a:r>
              <a:rPr sz="3400" spc="-170" dirty="0">
                <a:solidFill>
                  <a:srgbClr val="04373F"/>
                </a:solidFill>
                <a:latin typeface="Arial MT"/>
                <a:cs typeface="Arial MT"/>
              </a:rPr>
              <a:t>r</a:t>
            </a:r>
            <a:r>
              <a:rPr sz="3400" spc="-260" dirty="0">
                <a:solidFill>
                  <a:srgbClr val="04373F"/>
                </a:solidFill>
                <a:latin typeface="Arial MT"/>
                <a:cs typeface="Arial MT"/>
              </a:rPr>
              <a:t>e</a:t>
            </a:r>
            <a:r>
              <a:rPr sz="3400" spc="-75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3400" spc="-35" dirty="0">
                <a:solidFill>
                  <a:srgbClr val="04373F"/>
                </a:solidFill>
                <a:latin typeface="Arial MT"/>
                <a:cs typeface="Arial MT"/>
              </a:rPr>
              <a:t>2  </a:t>
            </a:r>
            <a:r>
              <a:rPr sz="3400" spc="-204" dirty="0">
                <a:solidFill>
                  <a:srgbClr val="04373F"/>
                </a:solidFill>
                <a:latin typeface="Arial MT"/>
                <a:cs typeface="Arial MT"/>
              </a:rPr>
              <a:t>variables</a:t>
            </a:r>
            <a:endParaRPr sz="3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900">
              <a:latin typeface="Arial MT"/>
              <a:cs typeface="Arial MT"/>
            </a:endParaRPr>
          </a:p>
          <a:p>
            <a:pPr marL="12700" marR="1230630">
              <a:lnSpc>
                <a:spcPct val="110300"/>
              </a:lnSpc>
              <a:spcBef>
                <a:spcPts val="5"/>
              </a:spcBef>
            </a:pPr>
            <a:r>
              <a:rPr sz="3000" dirty="0">
                <a:solidFill>
                  <a:srgbClr val="04373F"/>
                </a:solidFill>
                <a:latin typeface="Times New Roman"/>
                <a:cs typeface="Times New Roman"/>
              </a:rPr>
              <a:t>¿</a:t>
            </a:r>
            <a:r>
              <a:rPr sz="3400" spc="-265" dirty="0">
                <a:solidFill>
                  <a:srgbClr val="04373F"/>
                </a:solidFill>
                <a:latin typeface="Arial MT"/>
                <a:cs typeface="Arial MT"/>
              </a:rPr>
              <a:t>Q</a:t>
            </a:r>
            <a:r>
              <a:rPr sz="3400" spc="-335" dirty="0">
                <a:solidFill>
                  <a:srgbClr val="04373F"/>
                </a:solidFill>
                <a:latin typeface="Arial MT"/>
                <a:cs typeface="Arial MT"/>
              </a:rPr>
              <a:t>u</a:t>
            </a:r>
            <a:r>
              <a:rPr sz="3400" spc="-245" dirty="0">
                <a:solidFill>
                  <a:srgbClr val="04373F"/>
                </a:solidFill>
                <a:latin typeface="Arial MT"/>
                <a:cs typeface="Arial MT"/>
              </a:rPr>
              <a:t>é</a:t>
            </a:r>
            <a:r>
              <a:rPr sz="3400" spc="-75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3400" spc="-395" dirty="0">
                <a:solidFill>
                  <a:srgbClr val="04373F"/>
                </a:solidFill>
                <a:latin typeface="Arial MT"/>
                <a:cs typeface="Arial MT"/>
              </a:rPr>
              <a:t>v</a:t>
            </a:r>
            <a:r>
              <a:rPr sz="3400" spc="-155" dirty="0">
                <a:solidFill>
                  <a:srgbClr val="04373F"/>
                </a:solidFill>
                <a:latin typeface="Arial MT"/>
                <a:cs typeface="Arial MT"/>
              </a:rPr>
              <a:t>a</a:t>
            </a:r>
            <a:r>
              <a:rPr sz="3400" spc="-170" dirty="0">
                <a:solidFill>
                  <a:srgbClr val="04373F"/>
                </a:solidFill>
                <a:latin typeface="Arial MT"/>
                <a:cs typeface="Arial MT"/>
              </a:rPr>
              <a:t>r</a:t>
            </a:r>
            <a:r>
              <a:rPr sz="3400" spc="-40" dirty="0">
                <a:solidFill>
                  <a:srgbClr val="04373F"/>
                </a:solidFill>
                <a:latin typeface="Arial MT"/>
                <a:cs typeface="Arial MT"/>
              </a:rPr>
              <a:t>i</a:t>
            </a:r>
            <a:r>
              <a:rPr sz="3400" spc="-155" dirty="0">
                <a:solidFill>
                  <a:srgbClr val="04373F"/>
                </a:solidFill>
                <a:latin typeface="Arial MT"/>
                <a:cs typeface="Arial MT"/>
              </a:rPr>
              <a:t>ab</a:t>
            </a:r>
            <a:r>
              <a:rPr sz="3400" spc="-70" dirty="0">
                <a:solidFill>
                  <a:srgbClr val="04373F"/>
                </a:solidFill>
                <a:latin typeface="Arial MT"/>
                <a:cs typeface="Arial MT"/>
              </a:rPr>
              <a:t>l</a:t>
            </a:r>
            <a:r>
              <a:rPr sz="3400" spc="-229" dirty="0">
                <a:solidFill>
                  <a:srgbClr val="04373F"/>
                </a:solidFill>
                <a:latin typeface="Arial MT"/>
                <a:cs typeface="Arial MT"/>
              </a:rPr>
              <a:t>e</a:t>
            </a:r>
            <a:r>
              <a:rPr sz="3400" spc="-495" dirty="0">
                <a:solidFill>
                  <a:srgbClr val="04373F"/>
                </a:solidFill>
                <a:latin typeface="Arial MT"/>
                <a:cs typeface="Arial MT"/>
              </a:rPr>
              <a:t>s</a:t>
            </a:r>
            <a:r>
              <a:rPr sz="3400" spc="-75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3400" spc="-229" dirty="0">
                <a:solidFill>
                  <a:srgbClr val="04373F"/>
                </a:solidFill>
                <a:latin typeface="Arial MT"/>
                <a:cs typeface="Arial MT"/>
              </a:rPr>
              <a:t>e</a:t>
            </a:r>
            <a:r>
              <a:rPr sz="3400" spc="-465" dirty="0">
                <a:solidFill>
                  <a:srgbClr val="04373F"/>
                </a:solidFill>
                <a:latin typeface="Arial MT"/>
                <a:cs typeface="Arial MT"/>
              </a:rPr>
              <a:t>s</a:t>
            </a:r>
            <a:r>
              <a:rPr sz="3400" spc="70" dirty="0">
                <a:solidFill>
                  <a:srgbClr val="04373F"/>
                </a:solidFill>
                <a:latin typeface="Arial MT"/>
                <a:cs typeface="Arial MT"/>
              </a:rPr>
              <a:t>t</a:t>
            </a:r>
            <a:r>
              <a:rPr sz="3400" spc="-155" dirty="0">
                <a:solidFill>
                  <a:srgbClr val="04373F"/>
                </a:solidFill>
                <a:latin typeface="Arial MT"/>
                <a:cs typeface="Arial MT"/>
              </a:rPr>
              <a:t>á</a:t>
            </a:r>
            <a:r>
              <a:rPr sz="3400" spc="-365" dirty="0">
                <a:solidFill>
                  <a:srgbClr val="04373F"/>
                </a:solidFill>
                <a:latin typeface="Arial MT"/>
                <a:cs typeface="Arial MT"/>
              </a:rPr>
              <a:t>n</a:t>
            </a:r>
            <a:r>
              <a:rPr sz="3400" spc="-75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3400" spc="-515" dirty="0">
                <a:solidFill>
                  <a:srgbClr val="04373F"/>
                </a:solidFill>
                <a:latin typeface="Arial MT"/>
                <a:cs typeface="Arial MT"/>
              </a:rPr>
              <a:t>m</a:t>
            </a:r>
            <a:r>
              <a:rPr sz="3400" spc="-155" dirty="0">
                <a:solidFill>
                  <a:srgbClr val="04373F"/>
                </a:solidFill>
                <a:latin typeface="Arial MT"/>
                <a:cs typeface="Arial MT"/>
              </a:rPr>
              <a:t>á</a:t>
            </a:r>
            <a:r>
              <a:rPr sz="3400" spc="-350" dirty="0">
                <a:solidFill>
                  <a:srgbClr val="04373F"/>
                </a:solidFill>
                <a:latin typeface="Arial MT"/>
                <a:cs typeface="Arial MT"/>
              </a:rPr>
              <a:t>s  </a:t>
            </a:r>
            <a:r>
              <a:rPr sz="3400" spc="-195" dirty="0">
                <a:solidFill>
                  <a:srgbClr val="04373F"/>
                </a:solidFill>
                <a:latin typeface="Arial MT"/>
                <a:cs typeface="Arial MT"/>
              </a:rPr>
              <a:t>correlacionadas?</a:t>
            </a:r>
            <a:endParaRPr sz="3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900">
              <a:latin typeface="Arial MT"/>
              <a:cs typeface="Arial MT"/>
            </a:endParaRPr>
          </a:p>
          <a:p>
            <a:pPr marL="12700" marR="5080">
              <a:lnSpc>
                <a:spcPct val="110300"/>
              </a:lnSpc>
              <a:spcBef>
                <a:spcPts val="5"/>
              </a:spcBef>
            </a:pPr>
            <a:r>
              <a:rPr sz="3400" spc="-520" dirty="0">
                <a:solidFill>
                  <a:srgbClr val="04373F"/>
                </a:solidFill>
                <a:latin typeface="Arial MT"/>
                <a:cs typeface="Arial MT"/>
              </a:rPr>
              <a:t>S</a:t>
            </a:r>
            <a:r>
              <a:rPr sz="3400" spc="-260" dirty="0">
                <a:solidFill>
                  <a:srgbClr val="04373F"/>
                </a:solidFill>
                <a:latin typeface="Arial MT"/>
                <a:cs typeface="Arial MT"/>
              </a:rPr>
              <a:t>e</a:t>
            </a:r>
            <a:r>
              <a:rPr sz="3400" spc="-75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3400" spc="-155" dirty="0">
                <a:solidFill>
                  <a:srgbClr val="04373F"/>
                </a:solidFill>
                <a:latin typeface="Arial MT"/>
                <a:cs typeface="Arial MT"/>
              </a:rPr>
              <a:t>b</a:t>
            </a:r>
            <a:r>
              <a:rPr sz="3400" spc="-335" dirty="0">
                <a:solidFill>
                  <a:srgbClr val="04373F"/>
                </a:solidFill>
                <a:latin typeface="Arial MT"/>
                <a:cs typeface="Arial MT"/>
              </a:rPr>
              <a:t>u</a:t>
            </a:r>
            <a:r>
              <a:rPr sz="3400" spc="-465" dirty="0">
                <a:solidFill>
                  <a:srgbClr val="04373F"/>
                </a:solidFill>
                <a:latin typeface="Arial MT"/>
                <a:cs typeface="Arial MT"/>
              </a:rPr>
              <a:t>s</a:t>
            </a:r>
            <a:r>
              <a:rPr sz="3400" spc="-110" dirty="0">
                <a:solidFill>
                  <a:srgbClr val="04373F"/>
                </a:solidFill>
                <a:latin typeface="Arial MT"/>
                <a:cs typeface="Arial MT"/>
              </a:rPr>
              <a:t>c</a:t>
            </a:r>
            <a:r>
              <a:rPr sz="3400" spc="-185" dirty="0">
                <a:solidFill>
                  <a:srgbClr val="04373F"/>
                </a:solidFill>
                <a:latin typeface="Arial MT"/>
                <a:cs typeface="Arial MT"/>
              </a:rPr>
              <a:t>a</a:t>
            </a:r>
            <a:r>
              <a:rPr sz="3400" spc="-75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3400" spc="-465" dirty="0">
                <a:solidFill>
                  <a:srgbClr val="04373F"/>
                </a:solidFill>
                <a:latin typeface="Arial MT"/>
                <a:cs typeface="Arial MT"/>
              </a:rPr>
              <a:t>s</a:t>
            </a:r>
            <a:r>
              <a:rPr sz="3400" spc="-70" dirty="0">
                <a:solidFill>
                  <a:srgbClr val="04373F"/>
                </a:solidFill>
                <a:latin typeface="Arial MT"/>
                <a:cs typeface="Arial MT"/>
              </a:rPr>
              <a:t>i</a:t>
            </a:r>
            <a:r>
              <a:rPr sz="3400" spc="-75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3400" spc="-229" dirty="0">
                <a:solidFill>
                  <a:srgbClr val="04373F"/>
                </a:solidFill>
                <a:latin typeface="Arial MT"/>
                <a:cs typeface="Arial MT"/>
              </a:rPr>
              <a:t>e</a:t>
            </a:r>
            <a:r>
              <a:rPr sz="3400" spc="-330" dirty="0">
                <a:solidFill>
                  <a:srgbClr val="04373F"/>
                </a:solidFill>
                <a:latin typeface="Arial MT"/>
                <a:cs typeface="Arial MT"/>
              </a:rPr>
              <a:t>x</a:t>
            </a:r>
            <a:r>
              <a:rPr sz="3400" spc="-40" dirty="0">
                <a:solidFill>
                  <a:srgbClr val="04373F"/>
                </a:solidFill>
                <a:latin typeface="Arial MT"/>
                <a:cs typeface="Arial MT"/>
              </a:rPr>
              <a:t>i</a:t>
            </a:r>
            <a:r>
              <a:rPr sz="3400" spc="-465" dirty="0">
                <a:solidFill>
                  <a:srgbClr val="04373F"/>
                </a:solidFill>
                <a:latin typeface="Arial MT"/>
                <a:cs typeface="Arial MT"/>
              </a:rPr>
              <a:t>s</a:t>
            </a:r>
            <a:r>
              <a:rPr sz="3400" spc="70" dirty="0">
                <a:solidFill>
                  <a:srgbClr val="04373F"/>
                </a:solidFill>
                <a:latin typeface="Arial MT"/>
                <a:cs typeface="Arial MT"/>
              </a:rPr>
              <a:t>t</a:t>
            </a:r>
            <a:r>
              <a:rPr sz="3400" spc="-229" dirty="0">
                <a:solidFill>
                  <a:srgbClr val="04373F"/>
                </a:solidFill>
                <a:latin typeface="Arial MT"/>
                <a:cs typeface="Arial MT"/>
              </a:rPr>
              <a:t>e</a:t>
            </a:r>
            <a:r>
              <a:rPr sz="3400" spc="-365" dirty="0">
                <a:solidFill>
                  <a:srgbClr val="04373F"/>
                </a:solidFill>
                <a:latin typeface="Arial MT"/>
                <a:cs typeface="Arial MT"/>
              </a:rPr>
              <a:t>n</a:t>
            </a:r>
            <a:r>
              <a:rPr sz="3400" spc="-75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3400" spc="-135" dirty="0">
                <a:solidFill>
                  <a:srgbClr val="04373F"/>
                </a:solidFill>
                <a:latin typeface="Arial MT"/>
                <a:cs typeface="Arial MT"/>
              </a:rPr>
              <a:t>g</a:t>
            </a:r>
            <a:r>
              <a:rPr sz="3400" spc="-170" dirty="0">
                <a:solidFill>
                  <a:srgbClr val="04373F"/>
                </a:solidFill>
                <a:latin typeface="Arial MT"/>
                <a:cs typeface="Arial MT"/>
              </a:rPr>
              <a:t>r</a:t>
            </a:r>
            <a:r>
              <a:rPr sz="3400" spc="-335" dirty="0">
                <a:solidFill>
                  <a:srgbClr val="04373F"/>
                </a:solidFill>
                <a:latin typeface="Arial MT"/>
                <a:cs typeface="Arial MT"/>
              </a:rPr>
              <a:t>u</a:t>
            </a:r>
            <a:r>
              <a:rPr sz="3400" spc="-155" dirty="0">
                <a:solidFill>
                  <a:srgbClr val="04373F"/>
                </a:solidFill>
                <a:latin typeface="Arial MT"/>
                <a:cs typeface="Arial MT"/>
              </a:rPr>
              <a:t>p</a:t>
            </a:r>
            <a:r>
              <a:rPr sz="3400" spc="-215" dirty="0">
                <a:solidFill>
                  <a:srgbClr val="04373F"/>
                </a:solidFill>
                <a:latin typeface="Arial MT"/>
                <a:cs typeface="Arial MT"/>
              </a:rPr>
              <a:t>o</a:t>
            </a:r>
            <a:r>
              <a:rPr sz="3400" spc="-495" dirty="0">
                <a:solidFill>
                  <a:srgbClr val="04373F"/>
                </a:solidFill>
                <a:latin typeface="Arial MT"/>
                <a:cs typeface="Arial MT"/>
              </a:rPr>
              <a:t>s</a:t>
            </a:r>
            <a:r>
              <a:rPr sz="3400" spc="-75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3400" spc="-155" dirty="0">
                <a:solidFill>
                  <a:srgbClr val="04373F"/>
                </a:solidFill>
                <a:latin typeface="Arial MT"/>
                <a:cs typeface="Arial MT"/>
              </a:rPr>
              <a:t>d</a:t>
            </a:r>
            <a:r>
              <a:rPr sz="3400" spc="-175" dirty="0">
                <a:solidFill>
                  <a:srgbClr val="04373F"/>
                </a:solidFill>
                <a:latin typeface="Arial MT"/>
                <a:cs typeface="Arial MT"/>
              </a:rPr>
              <a:t>e  </a:t>
            </a:r>
            <a:r>
              <a:rPr sz="3400" spc="-395" dirty="0">
                <a:solidFill>
                  <a:srgbClr val="04373F"/>
                </a:solidFill>
                <a:latin typeface="Arial MT"/>
                <a:cs typeface="Arial MT"/>
              </a:rPr>
              <a:t>v</a:t>
            </a:r>
            <a:r>
              <a:rPr sz="3400" spc="-155" dirty="0">
                <a:solidFill>
                  <a:srgbClr val="04373F"/>
                </a:solidFill>
                <a:latin typeface="Arial MT"/>
                <a:cs typeface="Arial MT"/>
              </a:rPr>
              <a:t>a</a:t>
            </a:r>
            <a:r>
              <a:rPr sz="3400" spc="-170" dirty="0">
                <a:solidFill>
                  <a:srgbClr val="04373F"/>
                </a:solidFill>
                <a:latin typeface="Arial MT"/>
                <a:cs typeface="Arial MT"/>
              </a:rPr>
              <a:t>r</a:t>
            </a:r>
            <a:r>
              <a:rPr sz="3400" spc="-40" dirty="0">
                <a:solidFill>
                  <a:srgbClr val="04373F"/>
                </a:solidFill>
                <a:latin typeface="Arial MT"/>
                <a:cs typeface="Arial MT"/>
              </a:rPr>
              <a:t>i</a:t>
            </a:r>
            <a:r>
              <a:rPr sz="3400" spc="-155" dirty="0">
                <a:solidFill>
                  <a:srgbClr val="04373F"/>
                </a:solidFill>
                <a:latin typeface="Arial MT"/>
                <a:cs typeface="Arial MT"/>
              </a:rPr>
              <a:t>ab</a:t>
            </a:r>
            <a:r>
              <a:rPr sz="3400" spc="-70" dirty="0">
                <a:solidFill>
                  <a:srgbClr val="04373F"/>
                </a:solidFill>
                <a:latin typeface="Arial MT"/>
                <a:cs typeface="Arial MT"/>
              </a:rPr>
              <a:t>l</a:t>
            </a:r>
            <a:r>
              <a:rPr sz="3400" spc="-229" dirty="0">
                <a:solidFill>
                  <a:srgbClr val="04373F"/>
                </a:solidFill>
                <a:latin typeface="Arial MT"/>
                <a:cs typeface="Arial MT"/>
              </a:rPr>
              <a:t>e</a:t>
            </a:r>
            <a:r>
              <a:rPr sz="3400" spc="-495" dirty="0">
                <a:solidFill>
                  <a:srgbClr val="04373F"/>
                </a:solidFill>
                <a:latin typeface="Arial MT"/>
                <a:cs typeface="Arial MT"/>
              </a:rPr>
              <a:t>s</a:t>
            </a:r>
            <a:r>
              <a:rPr sz="3400" spc="-75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3400" spc="-110" dirty="0">
                <a:solidFill>
                  <a:srgbClr val="04373F"/>
                </a:solidFill>
                <a:latin typeface="Arial MT"/>
                <a:cs typeface="Arial MT"/>
              </a:rPr>
              <a:t>c</a:t>
            </a:r>
            <a:r>
              <a:rPr sz="3400" spc="-215" dirty="0">
                <a:solidFill>
                  <a:srgbClr val="04373F"/>
                </a:solidFill>
                <a:latin typeface="Arial MT"/>
                <a:cs typeface="Arial MT"/>
              </a:rPr>
              <a:t>o</a:t>
            </a:r>
            <a:r>
              <a:rPr sz="3400" spc="-170" dirty="0">
                <a:solidFill>
                  <a:srgbClr val="04373F"/>
                </a:solidFill>
                <a:latin typeface="Arial MT"/>
                <a:cs typeface="Arial MT"/>
              </a:rPr>
              <a:t>rr</a:t>
            </a:r>
            <a:r>
              <a:rPr sz="3400" spc="-229" dirty="0">
                <a:solidFill>
                  <a:srgbClr val="04373F"/>
                </a:solidFill>
                <a:latin typeface="Arial MT"/>
                <a:cs typeface="Arial MT"/>
              </a:rPr>
              <a:t>e</a:t>
            </a:r>
            <a:r>
              <a:rPr sz="3400" spc="-70" dirty="0">
                <a:solidFill>
                  <a:srgbClr val="04373F"/>
                </a:solidFill>
                <a:latin typeface="Arial MT"/>
                <a:cs typeface="Arial MT"/>
              </a:rPr>
              <a:t>l</a:t>
            </a:r>
            <a:r>
              <a:rPr sz="3400" spc="-155" dirty="0">
                <a:solidFill>
                  <a:srgbClr val="04373F"/>
                </a:solidFill>
                <a:latin typeface="Arial MT"/>
                <a:cs typeface="Arial MT"/>
              </a:rPr>
              <a:t>a</a:t>
            </a:r>
            <a:r>
              <a:rPr sz="3400" spc="-110" dirty="0">
                <a:solidFill>
                  <a:srgbClr val="04373F"/>
                </a:solidFill>
                <a:latin typeface="Arial MT"/>
                <a:cs typeface="Arial MT"/>
              </a:rPr>
              <a:t>c</a:t>
            </a:r>
            <a:r>
              <a:rPr sz="3400" spc="-40" dirty="0">
                <a:solidFill>
                  <a:srgbClr val="04373F"/>
                </a:solidFill>
                <a:latin typeface="Arial MT"/>
                <a:cs typeface="Arial MT"/>
              </a:rPr>
              <a:t>i</a:t>
            </a:r>
            <a:r>
              <a:rPr sz="3400" spc="-215" dirty="0">
                <a:solidFill>
                  <a:srgbClr val="04373F"/>
                </a:solidFill>
                <a:latin typeface="Arial MT"/>
                <a:cs typeface="Arial MT"/>
              </a:rPr>
              <a:t>o</a:t>
            </a:r>
            <a:r>
              <a:rPr sz="3400" spc="-335" dirty="0">
                <a:solidFill>
                  <a:srgbClr val="04373F"/>
                </a:solidFill>
                <a:latin typeface="Arial MT"/>
                <a:cs typeface="Arial MT"/>
              </a:rPr>
              <a:t>n</a:t>
            </a:r>
            <a:r>
              <a:rPr sz="3400" spc="-155" dirty="0">
                <a:solidFill>
                  <a:srgbClr val="04373F"/>
                </a:solidFill>
                <a:latin typeface="Arial MT"/>
                <a:cs typeface="Arial MT"/>
              </a:rPr>
              <a:t>adda</a:t>
            </a:r>
            <a:r>
              <a:rPr sz="3400" spc="-465" dirty="0">
                <a:solidFill>
                  <a:srgbClr val="04373F"/>
                </a:solidFill>
                <a:latin typeface="Arial MT"/>
                <a:cs typeface="Arial MT"/>
              </a:rPr>
              <a:t>s</a:t>
            </a:r>
            <a:r>
              <a:rPr sz="3400" spc="-250" dirty="0">
                <a:solidFill>
                  <a:srgbClr val="04373F"/>
                </a:solidFill>
                <a:latin typeface="Arial MT"/>
                <a:cs typeface="Arial MT"/>
              </a:rPr>
              <a:t>,</a:t>
            </a:r>
            <a:r>
              <a:rPr sz="3400" spc="-75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3400" spc="-155" dirty="0">
                <a:solidFill>
                  <a:srgbClr val="04373F"/>
                </a:solidFill>
                <a:latin typeface="Arial MT"/>
                <a:cs typeface="Arial MT"/>
              </a:rPr>
              <a:t>pa</a:t>
            </a:r>
            <a:r>
              <a:rPr sz="3400" spc="-170" dirty="0">
                <a:solidFill>
                  <a:srgbClr val="04373F"/>
                </a:solidFill>
                <a:latin typeface="Arial MT"/>
                <a:cs typeface="Arial MT"/>
              </a:rPr>
              <a:t>r</a:t>
            </a:r>
            <a:r>
              <a:rPr sz="3400" spc="-125" dirty="0">
                <a:solidFill>
                  <a:srgbClr val="04373F"/>
                </a:solidFill>
                <a:latin typeface="Arial MT"/>
                <a:cs typeface="Arial MT"/>
              </a:rPr>
              <a:t>a  </a:t>
            </a:r>
            <a:r>
              <a:rPr sz="3400" spc="-110" dirty="0">
                <a:solidFill>
                  <a:srgbClr val="04373F"/>
                </a:solidFill>
                <a:latin typeface="Arial MT"/>
                <a:cs typeface="Arial MT"/>
              </a:rPr>
              <a:t>c</a:t>
            </a:r>
            <a:r>
              <a:rPr sz="3400" spc="-215" dirty="0">
                <a:solidFill>
                  <a:srgbClr val="04373F"/>
                </a:solidFill>
                <a:latin typeface="Arial MT"/>
                <a:cs typeface="Arial MT"/>
              </a:rPr>
              <a:t>o</a:t>
            </a:r>
            <a:r>
              <a:rPr sz="3400" spc="-335" dirty="0">
                <a:solidFill>
                  <a:srgbClr val="04373F"/>
                </a:solidFill>
                <a:latin typeface="Arial MT"/>
                <a:cs typeface="Arial MT"/>
              </a:rPr>
              <a:t>n</a:t>
            </a:r>
            <a:r>
              <a:rPr sz="3400" spc="105" dirty="0">
                <a:solidFill>
                  <a:srgbClr val="04373F"/>
                </a:solidFill>
                <a:latin typeface="Arial MT"/>
                <a:cs typeface="Arial MT"/>
              </a:rPr>
              <a:t>f</a:t>
            </a:r>
            <a:r>
              <a:rPr sz="3400" spc="-215" dirty="0">
                <a:solidFill>
                  <a:srgbClr val="04373F"/>
                </a:solidFill>
                <a:latin typeface="Arial MT"/>
                <a:cs typeface="Arial MT"/>
              </a:rPr>
              <a:t>o</a:t>
            </a:r>
            <a:r>
              <a:rPr sz="3400" spc="-170" dirty="0">
                <a:solidFill>
                  <a:srgbClr val="04373F"/>
                </a:solidFill>
                <a:latin typeface="Arial MT"/>
                <a:cs typeface="Arial MT"/>
              </a:rPr>
              <a:t>r</a:t>
            </a:r>
            <a:r>
              <a:rPr sz="3400" spc="-515" dirty="0">
                <a:solidFill>
                  <a:srgbClr val="04373F"/>
                </a:solidFill>
                <a:latin typeface="Arial MT"/>
                <a:cs typeface="Arial MT"/>
              </a:rPr>
              <a:t>m</a:t>
            </a:r>
            <a:r>
              <a:rPr sz="3400" spc="-155" dirty="0">
                <a:solidFill>
                  <a:srgbClr val="04373F"/>
                </a:solidFill>
                <a:latin typeface="Arial MT"/>
                <a:cs typeface="Arial MT"/>
              </a:rPr>
              <a:t>a</a:t>
            </a:r>
            <a:r>
              <a:rPr sz="3400" spc="-200" dirty="0">
                <a:solidFill>
                  <a:srgbClr val="04373F"/>
                </a:solidFill>
                <a:latin typeface="Arial MT"/>
                <a:cs typeface="Arial MT"/>
              </a:rPr>
              <a:t>r</a:t>
            </a:r>
            <a:r>
              <a:rPr sz="3400" spc="-75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3400" spc="-335" dirty="0">
                <a:solidFill>
                  <a:srgbClr val="04373F"/>
                </a:solidFill>
                <a:latin typeface="Arial MT"/>
                <a:cs typeface="Arial MT"/>
              </a:rPr>
              <a:t>un</a:t>
            </a:r>
            <a:r>
              <a:rPr sz="3400" spc="-185" dirty="0">
                <a:solidFill>
                  <a:srgbClr val="04373F"/>
                </a:solidFill>
                <a:latin typeface="Arial MT"/>
                <a:cs typeface="Arial MT"/>
              </a:rPr>
              <a:t>a</a:t>
            </a:r>
            <a:r>
              <a:rPr sz="3400" spc="-75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3400" spc="-395" dirty="0">
                <a:solidFill>
                  <a:srgbClr val="04373F"/>
                </a:solidFill>
                <a:latin typeface="Arial MT"/>
                <a:cs typeface="Arial MT"/>
              </a:rPr>
              <a:t>v</a:t>
            </a:r>
            <a:r>
              <a:rPr sz="3400" spc="-155" dirty="0">
                <a:solidFill>
                  <a:srgbClr val="04373F"/>
                </a:solidFill>
                <a:latin typeface="Arial MT"/>
                <a:cs typeface="Arial MT"/>
              </a:rPr>
              <a:t>a</a:t>
            </a:r>
            <a:r>
              <a:rPr sz="3400" spc="-170" dirty="0">
                <a:solidFill>
                  <a:srgbClr val="04373F"/>
                </a:solidFill>
                <a:latin typeface="Arial MT"/>
                <a:cs typeface="Arial MT"/>
              </a:rPr>
              <a:t>r</a:t>
            </a:r>
            <a:r>
              <a:rPr sz="3400" spc="-40" dirty="0">
                <a:solidFill>
                  <a:srgbClr val="04373F"/>
                </a:solidFill>
                <a:latin typeface="Arial MT"/>
                <a:cs typeface="Arial MT"/>
              </a:rPr>
              <a:t>i</a:t>
            </a:r>
            <a:r>
              <a:rPr sz="3400" spc="-155" dirty="0">
                <a:solidFill>
                  <a:srgbClr val="04373F"/>
                </a:solidFill>
                <a:latin typeface="Arial MT"/>
                <a:cs typeface="Arial MT"/>
              </a:rPr>
              <a:t>ab</a:t>
            </a:r>
            <a:r>
              <a:rPr sz="3400" spc="-70" dirty="0">
                <a:solidFill>
                  <a:srgbClr val="04373F"/>
                </a:solidFill>
                <a:latin typeface="Arial MT"/>
                <a:cs typeface="Arial MT"/>
              </a:rPr>
              <a:t>l</a:t>
            </a:r>
            <a:r>
              <a:rPr sz="3400" spc="-260" dirty="0">
                <a:solidFill>
                  <a:srgbClr val="04373F"/>
                </a:solidFill>
                <a:latin typeface="Arial MT"/>
                <a:cs typeface="Arial MT"/>
              </a:rPr>
              <a:t>e</a:t>
            </a:r>
            <a:r>
              <a:rPr sz="3400" spc="-75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3400" spc="-70" dirty="0">
                <a:solidFill>
                  <a:srgbClr val="04373F"/>
                </a:solidFill>
                <a:latin typeface="Arial MT"/>
                <a:cs typeface="Arial MT"/>
              </a:rPr>
              <a:t>l</a:t>
            </a:r>
            <a:r>
              <a:rPr sz="3400" spc="-155" dirty="0">
                <a:solidFill>
                  <a:srgbClr val="04373F"/>
                </a:solidFill>
                <a:latin typeface="Arial MT"/>
                <a:cs typeface="Arial MT"/>
              </a:rPr>
              <a:t>a</a:t>
            </a:r>
            <a:r>
              <a:rPr sz="3400" spc="70" dirty="0">
                <a:solidFill>
                  <a:srgbClr val="04373F"/>
                </a:solidFill>
                <a:latin typeface="Arial MT"/>
                <a:cs typeface="Arial MT"/>
              </a:rPr>
              <a:t>t</a:t>
            </a:r>
            <a:r>
              <a:rPr sz="3400" spc="-229" dirty="0">
                <a:solidFill>
                  <a:srgbClr val="04373F"/>
                </a:solidFill>
                <a:latin typeface="Arial MT"/>
                <a:cs typeface="Arial MT"/>
              </a:rPr>
              <a:t>e</a:t>
            </a:r>
            <a:r>
              <a:rPr sz="3400" spc="-335" dirty="0">
                <a:solidFill>
                  <a:srgbClr val="04373F"/>
                </a:solidFill>
                <a:latin typeface="Arial MT"/>
                <a:cs typeface="Arial MT"/>
              </a:rPr>
              <a:t>n</a:t>
            </a:r>
            <a:r>
              <a:rPr sz="3400" spc="70" dirty="0">
                <a:solidFill>
                  <a:srgbClr val="04373F"/>
                </a:solidFill>
                <a:latin typeface="Arial MT"/>
                <a:cs typeface="Arial MT"/>
              </a:rPr>
              <a:t>t</a:t>
            </a:r>
            <a:r>
              <a:rPr sz="3400" spc="-260" dirty="0">
                <a:solidFill>
                  <a:srgbClr val="04373F"/>
                </a:solidFill>
                <a:latin typeface="Arial MT"/>
                <a:cs typeface="Arial MT"/>
              </a:rPr>
              <a:t>e</a:t>
            </a:r>
            <a:endParaRPr sz="3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6736" y="1278199"/>
            <a:ext cx="13902055" cy="894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78760" algn="l"/>
                <a:tab pos="4013200" algn="l"/>
                <a:tab pos="10645140" algn="l"/>
              </a:tabLst>
            </a:pPr>
            <a:r>
              <a:rPr spc="830" dirty="0"/>
              <a:t>PASO	</a:t>
            </a:r>
            <a:r>
              <a:rPr spc="660" dirty="0"/>
              <a:t>2</a:t>
            </a:r>
            <a:r>
              <a:rPr spc="-1045" dirty="0"/>
              <a:t> </a:t>
            </a:r>
            <a:r>
              <a:rPr spc="-85" dirty="0"/>
              <a:t>:	</a:t>
            </a:r>
            <a:r>
              <a:rPr spc="665" dirty="0"/>
              <a:t>DIAGNÓSTICO	</a:t>
            </a:r>
            <a:r>
              <a:rPr spc="520" dirty="0"/>
              <a:t>PREVIO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61060" y="2121580"/>
            <a:ext cx="13321665" cy="11684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0300"/>
              </a:lnSpc>
              <a:spcBef>
                <a:spcPts val="90"/>
              </a:spcBef>
            </a:pPr>
            <a:r>
              <a:rPr sz="3400" spc="-254" dirty="0">
                <a:solidFill>
                  <a:srgbClr val="04373F"/>
                </a:solidFill>
                <a:latin typeface="Arial MT"/>
                <a:cs typeface="Arial MT"/>
              </a:rPr>
              <a:t>Permite</a:t>
            </a:r>
            <a:r>
              <a:rPr sz="3400" spc="-7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3400" spc="-105" dirty="0">
                <a:solidFill>
                  <a:srgbClr val="04373F"/>
                </a:solidFill>
                <a:latin typeface="Arial MT"/>
                <a:cs typeface="Arial MT"/>
              </a:rPr>
              <a:t>identificar</a:t>
            </a:r>
            <a:r>
              <a:rPr sz="3400" spc="-7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3400" spc="-270" dirty="0">
                <a:solidFill>
                  <a:srgbClr val="04373F"/>
                </a:solidFill>
                <a:latin typeface="Arial MT"/>
                <a:cs typeface="Arial MT"/>
              </a:rPr>
              <a:t>si</a:t>
            </a:r>
            <a:r>
              <a:rPr sz="3400" spc="-7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3400" spc="-360" dirty="0">
                <a:solidFill>
                  <a:srgbClr val="04373F"/>
                </a:solidFill>
                <a:latin typeface="Arial MT"/>
                <a:cs typeface="Arial MT"/>
              </a:rPr>
              <a:t>se</a:t>
            </a:r>
            <a:r>
              <a:rPr sz="3400" spc="-7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3400" spc="-225" dirty="0">
                <a:solidFill>
                  <a:srgbClr val="04373F"/>
                </a:solidFill>
                <a:latin typeface="Arial MT"/>
                <a:cs typeface="Arial MT"/>
              </a:rPr>
              <a:t>puede</a:t>
            </a:r>
            <a:r>
              <a:rPr sz="3400" spc="-7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3400" spc="-170" dirty="0">
                <a:solidFill>
                  <a:srgbClr val="04373F"/>
                </a:solidFill>
                <a:latin typeface="Arial MT"/>
                <a:cs typeface="Arial MT"/>
              </a:rPr>
              <a:t>dar</a:t>
            </a:r>
            <a:r>
              <a:rPr sz="3400" spc="-7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3400" spc="-165" dirty="0">
                <a:solidFill>
                  <a:srgbClr val="04373F"/>
                </a:solidFill>
                <a:latin typeface="Arial MT"/>
                <a:cs typeface="Arial MT"/>
              </a:rPr>
              <a:t>el</a:t>
            </a:r>
            <a:r>
              <a:rPr sz="3400" spc="-65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3400" spc="-220" dirty="0">
                <a:solidFill>
                  <a:srgbClr val="04373F"/>
                </a:solidFill>
                <a:latin typeface="Arial MT"/>
                <a:cs typeface="Arial MT"/>
              </a:rPr>
              <a:t>análisis</a:t>
            </a:r>
            <a:r>
              <a:rPr sz="3400" spc="-7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3400" spc="-85" dirty="0">
                <a:solidFill>
                  <a:srgbClr val="04373F"/>
                </a:solidFill>
                <a:latin typeface="Arial MT"/>
                <a:cs typeface="Arial MT"/>
              </a:rPr>
              <a:t>factorial</a:t>
            </a:r>
            <a:r>
              <a:rPr sz="3400" spc="-7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3400" spc="-229" dirty="0">
                <a:solidFill>
                  <a:srgbClr val="04373F"/>
                </a:solidFill>
                <a:latin typeface="Arial MT"/>
                <a:cs typeface="Arial MT"/>
              </a:rPr>
              <a:t>con</a:t>
            </a:r>
            <a:r>
              <a:rPr sz="3400" spc="-7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3400" spc="-165" dirty="0">
                <a:solidFill>
                  <a:srgbClr val="04373F"/>
                </a:solidFill>
                <a:latin typeface="Arial MT"/>
                <a:cs typeface="Arial MT"/>
              </a:rPr>
              <a:t>el</a:t>
            </a:r>
            <a:r>
              <a:rPr sz="3400" spc="-7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3400" spc="-190" dirty="0">
                <a:solidFill>
                  <a:srgbClr val="04373F"/>
                </a:solidFill>
                <a:latin typeface="Arial MT"/>
                <a:cs typeface="Arial MT"/>
              </a:rPr>
              <a:t>conjunto</a:t>
            </a:r>
            <a:r>
              <a:rPr sz="3400" spc="-7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3400" spc="-204" dirty="0">
                <a:solidFill>
                  <a:srgbClr val="04373F"/>
                </a:solidFill>
                <a:latin typeface="Arial MT"/>
                <a:cs typeface="Arial MT"/>
              </a:rPr>
              <a:t>variables </a:t>
            </a:r>
            <a:r>
              <a:rPr sz="3400" spc="-93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3400" spc="-210" dirty="0">
                <a:solidFill>
                  <a:srgbClr val="04373F"/>
                </a:solidFill>
                <a:latin typeface="Arial MT"/>
                <a:cs typeface="Arial MT"/>
              </a:rPr>
              <a:t>seleccionadas</a:t>
            </a:r>
            <a:endParaRPr sz="3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45725" y="4323251"/>
            <a:ext cx="6324600" cy="10534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031875" algn="l"/>
                <a:tab pos="2742565" algn="l"/>
              </a:tabLst>
            </a:pPr>
            <a:r>
              <a:rPr sz="3300" spc="-35" dirty="0">
                <a:solidFill>
                  <a:srgbClr val="04373F"/>
                </a:solidFill>
                <a:latin typeface="Times New Roman"/>
                <a:cs typeface="Times New Roman"/>
              </a:rPr>
              <a:t>¿</a:t>
            </a:r>
            <a:r>
              <a:rPr sz="3300" spc="-330" dirty="0">
                <a:solidFill>
                  <a:srgbClr val="04373F"/>
                </a:solidFill>
                <a:latin typeface="Times New Roman"/>
                <a:cs typeface="Times New Roman"/>
              </a:rPr>
              <a:t> </a:t>
            </a:r>
            <a:r>
              <a:rPr sz="3750" spc="-610" dirty="0">
                <a:solidFill>
                  <a:srgbClr val="04373F"/>
                </a:solidFill>
                <a:latin typeface="Arial MT"/>
                <a:cs typeface="Arial MT"/>
              </a:rPr>
              <a:t>S</a:t>
            </a:r>
            <a:r>
              <a:rPr sz="3750" spc="-55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3750" spc="-675" dirty="0">
                <a:solidFill>
                  <a:srgbClr val="04373F"/>
                </a:solidFill>
                <a:latin typeface="Arial MT"/>
                <a:cs typeface="Arial MT"/>
              </a:rPr>
              <a:t>E</a:t>
            </a:r>
            <a:r>
              <a:rPr sz="3750" dirty="0">
                <a:solidFill>
                  <a:srgbClr val="04373F"/>
                </a:solidFill>
                <a:latin typeface="Arial MT"/>
                <a:cs typeface="Arial MT"/>
              </a:rPr>
              <a:t>	</a:t>
            </a:r>
            <a:r>
              <a:rPr sz="3750" spc="-760" dirty="0">
                <a:solidFill>
                  <a:srgbClr val="04373F"/>
                </a:solidFill>
                <a:latin typeface="Arial MT"/>
                <a:cs typeface="Arial MT"/>
              </a:rPr>
              <a:t>P</a:t>
            </a:r>
            <a:r>
              <a:rPr sz="3750" spc="-55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3750" spc="-640" dirty="0">
                <a:solidFill>
                  <a:srgbClr val="04373F"/>
                </a:solidFill>
                <a:latin typeface="Arial MT"/>
                <a:cs typeface="Arial MT"/>
              </a:rPr>
              <a:t>U</a:t>
            </a:r>
            <a:r>
              <a:rPr sz="3750" spc="-55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3750" spc="-675" dirty="0">
                <a:solidFill>
                  <a:srgbClr val="04373F"/>
                </a:solidFill>
                <a:latin typeface="Arial MT"/>
                <a:cs typeface="Arial MT"/>
              </a:rPr>
              <a:t>E</a:t>
            </a:r>
            <a:r>
              <a:rPr sz="3750" spc="-55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3750" spc="-570" dirty="0">
                <a:solidFill>
                  <a:srgbClr val="04373F"/>
                </a:solidFill>
                <a:latin typeface="Arial MT"/>
                <a:cs typeface="Arial MT"/>
              </a:rPr>
              <a:t>D</a:t>
            </a:r>
            <a:r>
              <a:rPr sz="3750" spc="-55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3750" spc="-675" dirty="0">
                <a:solidFill>
                  <a:srgbClr val="04373F"/>
                </a:solidFill>
                <a:latin typeface="Arial MT"/>
                <a:cs typeface="Arial MT"/>
              </a:rPr>
              <a:t>E</a:t>
            </a:r>
            <a:r>
              <a:rPr sz="3750" dirty="0">
                <a:solidFill>
                  <a:srgbClr val="04373F"/>
                </a:solidFill>
                <a:latin typeface="Arial MT"/>
                <a:cs typeface="Arial MT"/>
              </a:rPr>
              <a:t>	</a:t>
            </a:r>
            <a:r>
              <a:rPr sz="3750" spc="-645" dirty="0">
                <a:solidFill>
                  <a:srgbClr val="04373F"/>
                </a:solidFill>
                <a:latin typeface="Arial MT"/>
                <a:cs typeface="Arial MT"/>
              </a:rPr>
              <a:t>F</a:t>
            </a:r>
            <a:r>
              <a:rPr sz="3750" spc="-55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3750" spc="-470" dirty="0">
                <a:solidFill>
                  <a:srgbClr val="04373F"/>
                </a:solidFill>
                <a:latin typeface="Arial MT"/>
                <a:cs typeface="Arial MT"/>
              </a:rPr>
              <a:t>A</a:t>
            </a:r>
            <a:r>
              <a:rPr sz="3750" spc="-55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3750" spc="-305" dirty="0">
                <a:solidFill>
                  <a:srgbClr val="04373F"/>
                </a:solidFill>
                <a:latin typeface="Arial MT"/>
                <a:cs typeface="Arial MT"/>
              </a:rPr>
              <a:t>C</a:t>
            </a:r>
            <a:r>
              <a:rPr sz="3750" spc="-55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3750" spc="-840" dirty="0">
                <a:solidFill>
                  <a:srgbClr val="04373F"/>
                </a:solidFill>
                <a:latin typeface="Arial MT"/>
                <a:cs typeface="Arial MT"/>
              </a:rPr>
              <a:t>T</a:t>
            </a:r>
            <a:r>
              <a:rPr sz="3750" spc="-55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3750" spc="-315" dirty="0">
                <a:solidFill>
                  <a:srgbClr val="04373F"/>
                </a:solidFill>
                <a:latin typeface="Arial MT"/>
                <a:cs typeface="Arial MT"/>
              </a:rPr>
              <a:t>O</a:t>
            </a:r>
            <a:r>
              <a:rPr sz="3750" spc="-55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3750" spc="-915" dirty="0">
                <a:solidFill>
                  <a:srgbClr val="04373F"/>
                </a:solidFill>
                <a:latin typeface="Arial MT"/>
                <a:cs typeface="Arial MT"/>
              </a:rPr>
              <a:t>R</a:t>
            </a:r>
            <a:r>
              <a:rPr sz="3750" spc="-55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3750" spc="-320" dirty="0">
                <a:solidFill>
                  <a:srgbClr val="04373F"/>
                </a:solidFill>
                <a:latin typeface="Arial MT"/>
                <a:cs typeface="Arial MT"/>
              </a:rPr>
              <a:t>I</a:t>
            </a:r>
            <a:r>
              <a:rPr sz="3750" spc="-55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3750" spc="-380" dirty="0">
                <a:solidFill>
                  <a:srgbClr val="04373F"/>
                </a:solidFill>
                <a:latin typeface="Arial MT"/>
                <a:cs typeface="Arial MT"/>
              </a:rPr>
              <a:t>Z</a:t>
            </a:r>
            <a:r>
              <a:rPr sz="3750" spc="-55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3750" spc="-470" dirty="0">
                <a:solidFill>
                  <a:srgbClr val="04373F"/>
                </a:solidFill>
                <a:latin typeface="Arial MT"/>
                <a:cs typeface="Arial MT"/>
              </a:rPr>
              <a:t>A</a:t>
            </a:r>
            <a:r>
              <a:rPr sz="3750" spc="-55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3750" spc="-915" dirty="0">
                <a:solidFill>
                  <a:srgbClr val="04373F"/>
                </a:solidFill>
                <a:latin typeface="Arial MT"/>
                <a:cs typeface="Arial MT"/>
              </a:rPr>
              <a:t>R</a:t>
            </a:r>
            <a:r>
              <a:rPr sz="3750" spc="-55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3750" spc="-420" dirty="0">
                <a:solidFill>
                  <a:srgbClr val="04373F"/>
                </a:solidFill>
                <a:latin typeface="Arial MT"/>
                <a:cs typeface="Arial MT"/>
              </a:rPr>
              <a:t>?</a:t>
            </a:r>
            <a:endParaRPr sz="37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  <a:tabLst>
                <a:tab pos="973455" algn="l"/>
                <a:tab pos="1583690" algn="l"/>
                <a:tab pos="3070860" algn="l"/>
                <a:tab pos="4528820" algn="l"/>
                <a:tab pos="5275580" algn="l"/>
              </a:tabLst>
            </a:pPr>
            <a:r>
              <a:rPr sz="2850" spc="-645" dirty="0">
                <a:solidFill>
                  <a:srgbClr val="04373F"/>
                </a:solidFill>
                <a:latin typeface="Arial MT"/>
                <a:cs typeface="Arial MT"/>
              </a:rPr>
              <a:t>T</a:t>
            </a:r>
            <a:r>
              <a:rPr sz="2850" spc="-42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2850" spc="-520" dirty="0">
                <a:solidFill>
                  <a:srgbClr val="04373F"/>
                </a:solidFill>
                <a:latin typeface="Arial MT"/>
                <a:cs typeface="Arial MT"/>
              </a:rPr>
              <a:t>E</a:t>
            </a:r>
            <a:r>
              <a:rPr sz="2850" spc="-42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2850" spc="-470" dirty="0">
                <a:solidFill>
                  <a:srgbClr val="04373F"/>
                </a:solidFill>
                <a:latin typeface="Arial MT"/>
                <a:cs typeface="Arial MT"/>
              </a:rPr>
              <a:t>S</a:t>
            </a:r>
            <a:r>
              <a:rPr sz="2850" spc="-42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2850" spc="-645" dirty="0">
                <a:solidFill>
                  <a:srgbClr val="04373F"/>
                </a:solidFill>
                <a:latin typeface="Arial MT"/>
                <a:cs typeface="Arial MT"/>
              </a:rPr>
              <a:t>T</a:t>
            </a:r>
            <a:r>
              <a:rPr sz="2850" dirty="0">
                <a:solidFill>
                  <a:srgbClr val="04373F"/>
                </a:solidFill>
                <a:latin typeface="Arial MT"/>
                <a:cs typeface="Arial MT"/>
              </a:rPr>
              <a:t>	</a:t>
            </a:r>
            <a:r>
              <a:rPr sz="2850" spc="-440" dirty="0">
                <a:solidFill>
                  <a:srgbClr val="04373F"/>
                </a:solidFill>
                <a:latin typeface="Arial MT"/>
                <a:cs typeface="Arial MT"/>
              </a:rPr>
              <a:t>D</a:t>
            </a:r>
            <a:r>
              <a:rPr sz="2850" spc="-42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2850" spc="-520" dirty="0">
                <a:solidFill>
                  <a:srgbClr val="04373F"/>
                </a:solidFill>
                <a:latin typeface="Arial MT"/>
                <a:cs typeface="Arial MT"/>
              </a:rPr>
              <a:t>E</a:t>
            </a:r>
            <a:r>
              <a:rPr sz="2850" dirty="0">
                <a:solidFill>
                  <a:srgbClr val="04373F"/>
                </a:solidFill>
                <a:latin typeface="Arial MT"/>
                <a:cs typeface="Arial MT"/>
              </a:rPr>
              <a:t>	</a:t>
            </a:r>
            <a:r>
              <a:rPr sz="2850" spc="-720" dirty="0">
                <a:solidFill>
                  <a:srgbClr val="04373F"/>
                </a:solidFill>
                <a:latin typeface="Arial MT"/>
                <a:cs typeface="Arial MT"/>
              </a:rPr>
              <a:t>K</a:t>
            </a:r>
            <a:r>
              <a:rPr sz="2850" spc="-42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2850" spc="-360" dirty="0">
                <a:solidFill>
                  <a:srgbClr val="04373F"/>
                </a:solidFill>
                <a:latin typeface="Arial MT"/>
                <a:cs typeface="Arial MT"/>
              </a:rPr>
              <a:t>A</a:t>
            </a:r>
            <a:r>
              <a:rPr sz="2850" spc="-42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2850" spc="-245" dirty="0">
                <a:solidFill>
                  <a:srgbClr val="04373F"/>
                </a:solidFill>
                <a:latin typeface="Arial MT"/>
                <a:cs typeface="Arial MT"/>
              </a:rPr>
              <a:t>I</a:t>
            </a:r>
            <a:r>
              <a:rPr sz="2850" spc="-42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2850" spc="-470" dirty="0">
                <a:solidFill>
                  <a:srgbClr val="04373F"/>
                </a:solidFill>
                <a:latin typeface="Arial MT"/>
                <a:cs typeface="Arial MT"/>
              </a:rPr>
              <a:t>S</a:t>
            </a:r>
            <a:r>
              <a:rPr sz="2850" spc="-42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2850" spc="-520" dirty="0">
                <a:solidFill>
                  <a:srgbClr val="04373F"/>
                </a:solidFill>
                <a:latin typeface="Arial MT"/>
                <a:cs typeface="Arial MT"/>
              </a:rPr>
              <a:t>E</a:t>
            </a:r>
            <a:r>
              <a:rPr sz="2850" spc="-42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2850" spc="-700" dirty="0">
                <a:solidFill>
                  <a:srgbClr val="04373F"/>
                </a:solidFill>
                <a:latin typeface="Arial MT"/>
                <a:cs typeface="Arial MT"/>
              </a:rPr>
              <a:t>R</a:t>
            </a:r>
            <a:r>
              <a:rPr sz="2850" spc="-42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2850" spc="-215" dirty="0">
                <a:solidFill>
                  <a:srgbClr val="04373F"/>
                </a:solidFill>
                <a:latin typeface="Arial MT"/>
                <a:cs typeface="Arial MT"/>
              </a:rPr>
              <a:t>,</a:t>
            </a:r>
            <a:r>
              <a:rPr sz="2850" dirty="0">
                <a:solidFill>
                  <a:srgbClr val="04373F"/>
                </a:solidFill>
                <a:latin typeface="Arial MT"/>
                <a:cs typeface="Arial MT"/>
              </a:rPr>
              <a:t>	</a:t>
            </a:r>
            <a:r>
              <a:rPr sz="2850" spc="-420" dirty="0">
                <a:solidFill>
                  <a:srgbClr val="04373F"/>
                </a:solidFill>
                <a:latin typeface="Arial MT"/>
                <a:cs typeface="Arial MT"/>
              </a:rPr>
              <a:t>M </a:t>
            </a:r>
            <a:r>
              <a:rPr sz="2850" spc="-520" dirty="0">
                <a:solidFill>
                  <a:srgbClr val="04373F"/>
                </a:solidFill>
                <a:latin typeface="Arial MT"/>
                <a:cs typeface="Arial MT"/>
              </a:rPr>
              <a:t>E</a:t>
            </a:r>
            <a:r>
              <a:rPr sz="2850" spc="-42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2850" spc="-390" dirty="0">
                <a:solidFill>
                  <a:srgbClr val="04373F"/>
                </a:solidFill>
                <a:latin typeface="Arial MT"/>
                <a:cs typeface="Arial MT"/>
              </a:rPr>
              <a:t>Y</a:t>
            </a:r>
            <a:r>
              <a:rPr sz="2850" spc="-42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2850" spc="-520" dirty="0">
                <a:solidFill>
                  <a:srgbClr val="04373F"/>
                </a:solidFill>
                <a:latin typeface="Arial MT"/>
                <a:cs typeface="Arial MT"/>
              </a:rPr>
              <a:t>E</a:t>
            </a:r>
            <a:r>
              <a:rPr sz="2850" spc="-42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2850" spc="-700" dirty="0">
                <a:solidFill>
                  <a:srgbClr val="04373F"/>
                </a:solidFill>
                <a:latin typeface="Arial MT"/>
                <a:cs typeface="Arial MT"/>
              </a:rPr>
              <a:t>R</a:t>
            </a:r>
            <a:r>
              <a:rPr sz="2850" spc="-42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2850" spc="-215" dirty="0">
                <a:solidFill>
                  <a:srgbClr val="04373F"/>
                </a:solidFill>
                <a:latin typeface="Arial MT"/>
                <a:cs typeface="Arial MT"/>
              </a:rPr>
              <a:t>,</a:t>
            </a:r>
            <a:r>
              <a:rPr sz="2850" dirty="0">
                <a:solidFill>
                  <a:srgbClr val="04373F"/>
                </a:solidFill>
                <a:latin typeface="Arial MT"/>
                <a:cs typeface="Arial MT"/>
              </a:rPr>
              <a:t>	</a:t>
            </a:r>
            <a:r>
              <a:rPr sz="2850" spc="-245" dirty="0">
                <a:solidFill>
                  <a:srgbClr val="04373F"/>
                </a:solidFill>
                <a:latin typeface="Arial MT"/>
                <a:cs typeface="Arial MT"/>
              </a:rPr>
              <a:t>O</a:t>
            </a:r>
            <a:r>
              <a:rPr sz="2850" spc="-42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2850" spc="-720" dirty="0">
                <a:solidFill>
                  <a:srgbClr val="04373F"/>
                </a:solidFill>
                <a:latin typeface="Arial MT"/>
                <a:cs typeface="Arial MT"/>
              </a:rPr>
              <a:t>K</a:t>
            </a:r>
            <a:r>
              <a:rPr sz="2850" spc="-42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2850" spc="-245" dirty="0">
                <a:solidFill>
                  <a:srgbClr val="04373F"/>
                </a:solidFill>
                <a:latin typeface="Arial MT"/>
                <a:cs typeface="Arial MT"/>
              </a:rPr>
              <a:t>I</a:t>
            </a:r>
            <a:r>
              <a:rPr sz="2850" dirty="0">
                <a:solidFill>
                  <a:srgbClr val="04373F"/>
                </a:solidFill>
                <a:latin typeface="Arial MT"/>
                <a:cs typeface="Arial MT"/>
              </a:rPr>
              <a:t>	</a:t>
            </a:r>
            <a:r>
              <a:rPr sz="2850" spc="-180" dirty="0">
                <a:solidFill>
                  <a:srgbClr val="04373F"/>
                </a:solidFill>
                <a:latin typeface="Arial MT"/>
                <a:cs typeface="Arial MT"/>
              </a:rPr>
              <a:t>(</a:t>
            </a:r>
            <a:r>
              <a:rPr sz="2850" spc="-42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2850" spc="-720" dirty="0">
                <a:solidFill>
                  <a:srgbClr val="04373F"/>
                </a:solidFill>
                <a:latin typeface="Arial MT"/>
                <a:cs typeface="Arial MT"/>
              </a:rPr>
              <a:t>K</a:t>
            </a:r>
            <a:r>
              <a:rPr sz="2850" spc="-420" dirty="0">
                <a:solidFill>
                  <a:srgbClr val="04373F"/>
                </a:solidFill>
                <a:latin typeface="Arial MT"/>
                <a:cs typeface="Arial MT"/>
              </a:rPr>
              <a:t> M </a:t>
            </a:r>
            <a:r>
              <a:rPr sz="2850" spc="-245" dirty="0">
                <a:solidFill>
                  <a:srgbClr val="04373F"/>
                </a:solidFill>
                <a:latin typeface="Arial MT"/>
                <a:cs typeface="Arial MT"/>
              </a:rPr>
              <a:t>O</a:t>
            </a:r>
            <a:r>
              <a:rPr sz="2850" spc="-42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2850" spc="-180" dirty="0">
                <a:solidFill>
                  <a:srgbClr val="04373F"/>
                </a:solidFill>
                <a:latin typeface="Arial MT"/>
                <a:cs typeface="Arial MT"/>
              </a:rPr>
              <a:t>)</a:t>
            </a:r>
            <a:endParaRPr sz="28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45725" y="5559286"/>
            <a:ext cx="4380865" cy="189230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2850" spc="-229" dirty="0">
                <a:solidFill>
                  <a:srgbClr val="04373F"/>
                </a:solidFill>
                <a:latin typeface="Arial MT"/>
                <a:cs typeface="Arial MT"/>
              </a:rPr>
              <a:t>Escala</a:t>
            </a:r>
            <a:endParaRPr sz="28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2850" spc="-190" dirty="0">
                <a:solidFill>
                  <a:srgbClr val="04373F"/>
                </a:solidFill>
                <a:latin typeface="Arial MT"/>
                <a:cs typeface="Arial MT"/>
              </a:rPr>
              <a:t>0</a:t>
            </a:r>
            <a:r>
              <a:rPr sz="2850" spc="-7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2850" spc="-165" dirty="0">
                <a:solidFill>
                  <a:srgbClr val="04373F"/>
                </a:solidFill>
                <a:latin typeface="Arial MT"/>
                <a:cs typeface="Arial MT"/>
              </a:rPr>
              <a:t>a</a:t>
            </a:r>
            <a:r>
              <a:rPr sz="2850" spc="-7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2850" spc="-170" dirty="0">
                <a:solidFill>
                  <a:srgbClr val="04373F"/>
                </a:solidFill>
                <a:latin typeface="Arial MT"/>
                <a:cs typeface="Arial MT"/>
              </a:rPr>
              <a:t>0</a:t>
            </a:r>
            <a:r>
              <a:rPr sz="2850" spc="-100" dirty="0">
                <a:solidFill>
                  <a:srgbClr val="04373F"/>
                </a:solidFill>
                <a:latin typeface="Arial MT"/>
                <a:cs typeface="Arial MT"/>
              </a:rPr>
              <a:t>.</a:t>
            </a:r>
            <a:r>
              <a:rPr sz="2850" spc="-195" dirty="0">
                <a:solidFill>
                  <a:srgbClr val="04373F"/>
                </a:solidFill>
                <a:latin typeface="Arial MT"/>
                <a:cs typeface="Arial MT"/>
              </a:rPr>
              <a:t>5</a:t>
            </a:r>
            <a:r>
              <a:rPr sz="2850" spc="-515" dirty="0">
                <a:solidFill>
                  <a:srgbClr val="04373F"/>
                </a:solidFill>
                <a:latin typeface="Arial MT"/>
                <a:cs typeface="Arial MT"/>
              </a:rPr>
              <a:t>=</a:t>
            </a:r>
            <a:r>
              <a:rPr sz="2850" spc="-7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2850" spc="-295" dirty="0">
                <a:solidFill>
                  <a:srgbClr val="04373F"/>
                </a:solidFill>
                <a:latin typeface="Arial MT"/>
                <a:cs typeface="Arial MT"/>
              </a:rPr>
              <a:t>n</a:t>
            </a:r>
            <a:r>
              <a:rPr sz="2850" spc="-215" dirty="0">
                <a:solidFill>
                  <a:srgbClr val="04373F"/>
                </a:solidFill>
                <a:latin typeface="Arial MT"/>
                <a:cs typeface="Arial MT"/>
              </a:rPr>
              <a:t>o</a:t>
            </a:r>
            <a:r>
              <a:rPr sz="2850" spc="-7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2850" spc="-405" dirty="0">
                <a:solidFill>
                  <a:srgbClr val="04373F"/>
                </a:solidFill>
                <a:latin typeface="Arial MT"/>
                <a:cs typeface="Arial MT"/>
              </a:rPr>
              <a:t>s</a:t>
            </a:r>
            <a:r>
              <a:rPr sz="2850" spc="-225" dirty="0">
                <a:solidFill>
                  <a:srgbClr val="04373F"/>
                </a:solidFill>
                <a:latin typeface="Arial MT"/>
                <a:cs typeface="Arial MT"/>
              </a:rPr>
              <a:t>e</a:t>
            </a:r>
            <a:r>
              <a:rPr sz="2850" spc="-7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2850" spc="-145" dirty="0">
                <a:solidFill>
                  <a:srgbClr val="04373F"/>
                </a:solidFill>
                <a:latin typeface="Arial MT"/>
                <a:cs typeface="Arial MT"/>
              </a:rPr>
              <a:t>d</a:t>
            </a:r>
            <a:r>
              <a:rPr sz="2850" spc="-204" dirty="0">
                <a:solidFill>
                  <a:srgbClr val="04373F"/>
                </a:solidFill>
                <a:latin typeface="Arial MT"/>
                <a:cs typeface="Arial MT"/>
              </a:rPr>
              <a:t>e</a:t>
            </a:r>
            <a:r>
              <a:rPr sz="2850" spc="-145" dirty="0">
                <a:solidFill>
                  <a:srgbClr val="04373F"/>
                </a:solidFill>
                <a:latin typeface="Arial MT"/>
                <a:cs typeface="Arial MT"/>
              </a:rPr>
              <a:t>b</a:t>
            </a:r>
            <a:r>
              <a:rPr sz="2850" spc="-225" dirty="0">
                <a:solidFill>
                  <a:srgbClr val="04373F"/>
                </a:solidFill>
                <a:latin typeface="Arial MT"/>
                <a:cs typeface="Arial MT"/>
              </a:rPr>
              <a:t>e</a:t>
            </a:r>
            <a:r>
              <a:rPr sz="2850" spc="-7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2850" spc="-145" dirty="0">
                <a:solidFill>
                  <a:srgbClr val="04373F"/>
                </a:solidFill>
                <a:latin typeface="Arial MT"/>
                <a:cs typeface="Arial MT"/>
              </a:rPr>
              <a:t>d</a:t>
            </a:r>
            <a:r>
              <a:rPr sz="2850" spc="-225" dirty="0">
                <a:solidFill>
                  <a:srgbClr val="04373F"/>
                </a:solidFill>
                <a:latin typeface="Arial MT"/>
                <a:cs typeface="Arial MT"/>
              </a:rPr>
              <a:t>e</a:t>
            </a:r>
            <a:r>
              <a:rPr sz="2850" spc="-7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2850" spc="-150" dirty="0">
                <a:solidFill>
                  <a:srgbClr val="04373F"/>
                </a:solidFill>
                <a:latin typeface="Arial MT"/>
                <a:cs typeface="Arial MT"/>
              </a:rPr>
              <a:t>r</a:t>
            </a:r>
            <a:r>
              <a:rPr sz="2850" spc="-204" dirty="0">
                <a:solidFill>
                  <a:srgbClr val="04373F"/>
                </a:solidFill>
                <a:latin typeface="Arial MT"/>
                <a:cs typeface="Arial MT"/>
              </a:rPr>
              <a:t>e</a:t>
            </a:r>
            <a:r>
              <a:rPr sz="2850" spc="-145" dirty="0">
                <a:solidFill>
                  <a:srgbClr val="04373F"/>
                </a:solidFill>
                <a:latin typeface="Arial MT"/>
                <a:cs typeface="Arial MT"/>
              </a:rPr>
              <a:t>a</a:t>
            </a:r>
            <a:r>
              <a:rPr sz="2850" spc="-60" dirty="0">
                <a:solidFill>
                  <a:srgbClr val="04373F"/>
                </a:solidFill>
                <a:latin typeface="Arial MT"/>
                <a:cs typeface="Arial MT"/>
              </a:rPr>
              <a:t>l</a:t>
            </a:r>
            <a:r>
              <a:rPr sz="2850" spc="-40" dirty="0">
                <a:solidFill>
                  <a:srgbClr val="04373F"/>
                </a:solidFill>
                <a:latin typeface="Arial MT"/>
                <a:cs typeface="Arial MT"/>
              </a:rPr>
              <a:t>i</a:t>
            </a:r>
            <a:r>
              <a:rPr sz="2850" spc="-270" dirty="0">
                <a:solidFill>
                  <a:srgbClr val="04373F"/>
                </a:solidFill>
                <a:latin typeface="Arial MT"/>
                <a:cs typeface="Arial MT"/>
              </a:rPr>
              <a:t>z</a:t>
            </a:r>
            <a:r>
              <a:rPr sz="2850" spc="-145" dirty="0">
                <a:solidFill>
                  <a:srgbClr val="04373F"/>
                </a:solidFill>
                <a:latin typeface="Arial MT"/>
                <a:cs typeface="Arial MT"/>
              </a:rPr>
              <a:t>a</a:t>
            </a:r>
            <a:r>
              <a:rPr sz="2850" spc="-175" dirty="0">
                <a:solidFill>
                  <a:srgbClr val="04373F"/>
                </a:solidFill>
                <a:latin typeface="Arial MT"/>
                <a:cs typeface="Arial MT"/>
              </a:rPr>
              <a:t>r</a:t>
            </a:r>
            <a:endParaRPr sz="28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2850" spc="-170" dirty="0">
                <a:solidFill>
                  <a:srgbClr val="04373F"/>
                </a:solidFill>
                <a:latin typeface="Arial MT"/>
                <a:cs typeface="Arial MT"/>
              </a:rPr>
              <a:t>0</a:t>
            </a:r>
            <a:r>
              <a:rPr sz="2850" spc="-100" dirty="0">
                <a:solidFill>
                  <a:srgbClr val="04373F"/>
                </a:solidFill>
                <a:latin typeface="Arial MT"/>
                <a:cs typeface="Arial MT"/>
              </a:rPr>
              <a:t>.</a:t>
            </a:r>
            <a:r>
              <a:rPr sz="2850" spc="-215" dirty="0">
                <a:solidFill>
                  <a:srgbClr val="04373F"/>
                </a:solidFill>
                <a:latin typeface="Arial MT"/>
                <a:cs typeface="Arial MT"/>
              </a:rPr>
              <a:t>5</a:t>
            </a:r>
            <a:r>
              <a:rPr sz="2850" spc="-7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2850" spc="-165" dirty="0">
                <a:solidFill>
                  <a:srgbClr val="04373F"/>
                </a:solidFill>
                <a:latin typeface="Arial MT"/>
                <a:cs typeface="Arial MT"/>
              </a:rPr>
              <a:t>a</a:t>
            </a:r>
            <a:r>
              <a:rPr sz="2850" spc="-7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2850" spc="-170" dirty="0">
                <a:solidFill>
                  <a:srgbClr val="04373F"/>
                </a:solidFill>
                <a:latin typeface="Arial MT"/>
                <a:cs typeface="Arial MT"/>
              </a:rPr>
              <a:t>0</a:t>
            </a:r>
            <a:r>
              <a:rPr sz="2850" spc="-100" dirty="0">
                <a:solidFill>
                  <a:srgbClr val="04373F"/>
                </a:solidFill>
                <a:latin typeface="Arial MT"/>
                <a:cs typeface="Arial MT"/>
              </a:rPr>
              <a:t>.</a:t>
            </a:r>
            <a:r>
              <a:rPr sz="2850" spc="-335" dirty="0">
                <a:solidFill>
                  <a:srgbClr val="04373F"/>
                </a:solidFill>
                <a:latin typeface="Arial MT"/>
                <a:cs typeface="Arial MT"/>
              </a:rPr>
              <a:t>7</a:t>
            </a:r>
            <a:r>
              <a:rPr sz="2850" spc="-515" dirty="0">
                <a:solidFill>
                  <a:srgbClr val="04373F"/>
                </a:solidFill>
                <a:latin typeface="Arial MT"/>
                <a:cs typeface="Arial MT"/>
              </a:rPr>
              <a:t>=</a:t>
            </a:r>
            <a:r>
              <a:rPr sz="2850" spc="-7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2850" spc="-145" dirty="0">
                <a:solidFill>
                  <a:srgbClr val="04373F"/>
                </a:solidFill>
                <a:latin typeface="Arial MT"/>
                <a:cs typeface="Arial MT"/>
              </a:rPr>
              <a:t>a</a:t>
            </a:r>
            <a:r>
              <a:rPr sz="2850" spc="-105" dirty="0">
                <a:solidFill>
                  <a:srgbClr val="04373F"/>
                </a:solidFill>
                <a:latin typeface="Arial MT"/>
                <a:cs typeface="Arial MT"/>
              </a:rPr>
              <a:t>c</a:t>
            </a:r>
            <a:r>
              <a:rPr sz="2850" spc="-204" dirty="0">
                <a:solidFill>
                  <a:srgbClr val="04373F"/>
                </a:solidFill>
                <a:latin typeface="Arial MT"/>
                <a:cs typeface="Arial MT"/>
              </a:rPr>
              <a:t>e</a:t>
            </a:r>
            <a:r>
              <a:rPr sz="2850" spc="-145" dirty="0">
                <a:solidFill>
                  <a:srgbClr val="04373F"/>
                </a:solidFill>
                <a:latin typeface="Arial MT"/>
                <a:cs typeface="Arial MT"/>
              </a:rPr>
              <a:t>p</a:t>
            </a:r>
            <a:r>
              <a:rPr sz="2850" spc="55" dirty="0">
                <a:solidFill>
                  <a:srgbClr val="04373F"/>
                </a:solidFill>
                <a:latin typeface="Arial MT"/>
                <a:cs typeface="Arial MT"/>
              </a:rPr>
              <a:t>t</a:t>
            </a:r>
            <a:r>
              <a:rPr sz="2850" spc="-145" dirty="0">
                <a:solidFill>
                  <a:srgbClr val="04373F"/>
                </a:solidFill>
                <a:latin typeface="Arial MT"/>
                <a:cs typeface="Arial MT"/>
              </a:rPr>
              <a:t>ab</a:t>
            </a:r>
            <a:r>
              <a:rPr sz="2850" spc="-60" dirty="0">
                <a:solidFill>
                  <a:srgbClr val="04373F"/>
                </a:solidFill>
                <a:latin typeface="Arial MT"/>
                <a:cs typeface="Arial MT"/>
              </a:rPr>
              <a:t>l</a:t>
            </a:r>
            <a:r>
              <a:rPr sz="2850" spc="-225" dirty="0">
                <a:solidFill>
                  <a:srgbClr val="04373F"/>
                </a:solidFill>
                <a:latin typeface="Arial MT"/>
                <a:cs typeface="Arial MT"/>
              </a:rPr>
              <a:t>e</a:t>
            </a:r>
            <a:endParaRPr sz="28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2850" spc="-170" dirty="0">
                <a:solidFill>
                  <a:srgbClr val="04373F"/>
                </a:solidFill>
                <a:latin typeface="Arial MT"/>
                <a:cs typeface="Arial MT"/>
              </a:rPr>
              <a:t>0</a:t>
            </a:r>
            <a:r>
              <a:rPr sz="2850" spc="-100" dirty="0">
                <a:solidFill>
                  <a:srgbClr val="04373F"/>
                </a:solidFill>
                <a:latin typeface="Arial MT"/>
                <a:cs typeface="Arial MT"/>
              </a:rPr>
              <a:t>.</a:t>
            </a:r>
            <a:r>
              <a:rPr sz="2850" spc="-355" dirty="0">
                <a:solidFill>
                  <a:srgbClr val="04373F"/>
                </a:solidFill>
                <a:latin typeface="Arial MT"/>
                <a:cs typeface="Arial MT"/>
              </a:rPr>
              <a:t>7</a:t>
            </a:r>
            <a:r>
              <a:rPr sz="2850" spc="-7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2850" spc="-165" dirty="0">
                <a:solidFill>
                  <a:srgbClr val="04373F"/>
                </a:solidFill>
                <a:latin typeface="Arial MT"/>
                <a:cs typeface="Arial MT"/>
              </a:rPr>
              <a:t>a</a:t>
            </a:r>
            <a:r>
              <a:rPr sz="2850" spc="-7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2850" spc="-844" dirty="0">
                <a:solidFill>
                  <a:srgbClr val="04373F"/>
                </a:solidFill>
                <a:latin typeface="Arial MT"/>
                <a:cs typeface="Arial MT"/>
              </a:rPr>
              <a:t>1</a:t>
            </a:r>
            <a:r>
              <a:rPr sz="2850" spc="-515" dirty="0">
                <a:solidFill>
                  <a:srgbClr val="04373F"/>
                </a:solidFill>
                <a:latin typeface="Arial MT"/>
                <a:cs typeface="Arial MT"/>
              </a:rPr>
              <a:t>=</a:t>
            </a:r>
            <a:r>
              <a:rPr sz="2850" spc="-7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2850" spc="-450" dirty="0">
                <a:solidFill>
                  <a:srgbClr val="04373F"/>
                </a:solidFill>
                <a:latin typeface="Arial MT"/>
                <a:cs typeface="Arial MT"/>
              </a:rPr>
              <a:t>m</a:t>
            </a:r>
            <a:r>
              <a:rPr sz="2850" spc="-295" dirty="0">
                <a:solidFill>
                  <a:srgbClr val="04373F"/>
                </a:solidFill>
                <a:latin typeface="Arial MT"/>
                <a:cs typeface="Arial MT"/>
              </a:rPr>
              <a:t>u</a:t>
            </a:r>
            <a:r>
              <a:rPr sz="2850" spc="-365" dirty="0">
                <a:solidFill>
                  <a:srgbClr val="04373F"/>
                </a:solidFill>
                <a:latin typeface="Arial MT"/>
                <a:cs typeface="Arial MT"/>
              </a:rPr>
              <a:t>y</a:t>
            </a:r>
            <a:r>
              <a:rPr sz="2850" spc="-7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2850" spc="-145" dirty="0">
                <a:solidFill>
                  <a:srgbClr val="04373F"/>
                </a:solidFill>
                <a:latin typeface="Arial MT"/>
                <a:cs typeface="Arial MT"/>
              </a:rPr>
              <a:t>b</a:t>
            </a:r>
            <a:r>
              <a:rPr sz="2850" spc="-295" dirty="0">
                <a:solidFill>
                  <a:srgbClr val="04373F"/>
                </a:solidFill>
                <a:latin typeface="Arial MT"/>
                <a:cs typeface="Arial MT"/>
              </a:rPr>
              <a:t>u</a:t>
            </a:r>
            <a:r>
              <a:rPr sz="2850" spc="-204" dirty="0">
                <a:solidFill>
                  <a:srgbClr val="04373F"/>
                </a:solidFill>
                <a:latin typeface="Arial MT"/>
                <a:cs typeface="Arial MT"/>
              </a:rPr>
              <a:t>e</a:t>
            </a:r>
            <a:r>
              <a:rPr sz="2850" spc="-295" dirty="0">
                <a:solidFill>
                  <a:srgbClr val="04373F"/>
                </a:solidFill>
                <a:latin typeface="Arial MT"/>
                <a:cs typeface="Arial MT"/>
              </a:rPr>
              <a:t>n</a:t>
            </a:r>
            <a:r>
              <a:rPr sz="2850" spc="-215" dirty="0">
                <a:solidFill>
                  <a:srgbClr val="04373F"/>
                </a:solidFill>
                <a:latin typeface="Arial MT"/>
                <a:cs typeface="Arial MT"/>
              </a:rPr>
              <a:t>o</a:t>
            </a:r>
            <a:endParaRPr sz="285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839404" y="0"/>
            <a:ext cx="15448915" cy="1741805"/>
            <a:chOff x="2839404" y="0"/>
            <a:chExt cx="15448915" cy="1741805"/>
          </a:xfrm>
        </p:grpSpPr>
        <p:sp>
          <p:nvSpPr>
            <p:cNvPr id="7" name="object 7"/>
            <p:cNvSpPr/>
            <p:nvPr/>
          </p:nvSpPr>
          <p:spPr>
            <a:xfrm>
              <a:off x="17215321" y="0"/>
              <a:ext cx="1073150" cy="1741805"/>
            </a:xfrm>
            <a:custGeom>
              <a:avLst/>
              <a:gdLst/>
              <a:ahLst/>
              <a:cxnLst/>
              <a:rect l="l" t="t" r="r" b="b"/>
              <a:pathLst>
                <a:path w="1073150" h="1741805">
                  <a:moveTo>
                    <a:pt x="1072667" y="993140"/>
                  </a:moveTo>
                  <a:lnTo>
                    <a:pt x="0" y="993140"/>
                  </a:lnTo>
                  <a:lnTo>
                    <a:pt x="0" y="1741258"/>
                  </a:lnTo>
                  <a:lnTo>
                    <a:pt x="1072667" y="1741258"/>
                  </a:lnTo>
                  <a:lnTo>
                    <a:pt x="1072667" y="993140"/>
                  </a:lnTo>
                  <a:close/>
                </a:path>
                <a:path w="1073150" h="1741805">
                  <a:moveTo>
                    <a:pt x="1072667" y="0"/>
                  </a:moveTo>
                  <a:lnTo>
                    <a:pt x="0" y="0"/>
                  </a:lnTo>
                  <a:lnTo>
                    <a:pt x="0" y="869315"/>
                  </a:lnTo>
                  <a:lnTo>
                    <a:pt x="1072667" y="869315"/>
                  </a:lnTo>
                  <a:lnTo>
                    <a:pt x="1072667" y="0"/>
                  </a:lnTo>
                  <a:close/>
                </a:path>
              </a:pathLst>
            </a:custGeom>
            <a:solidFill>
              <a:srgbClr val="0437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39404" y="869310"/>
              <a:ext cx="15448915" cy="123825"/>
            </a:xfrm>
            <a:custGeom>
              <a:avLst/>
              <a:gdLst/>
              <a:ahLst/>
              <a:cxnLst/>
              <a:rect l="l" t="t" r="r" b="b"/>
              <a:pathLst>
                <a:path w="15448915" h="123825">
                  <a:moveTo>
                    <a:pt x="0" y="0"/>
                  </a:moveTo>
                  <a:lnTo>
                    <a:pt x="15448593" y="0"/>
                  </a:lnTo>
                  <a:lnTo>
                    <a:pt x="15448593" y="123824"/>
                  </a:lnTo>
                  <a:lnTo>
                    <a:pt x="0" y="12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18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0" y="2441888"/>
            <a:ext cx="1075055" cy="7845425"/>
            <a:chOff x="0" y="2441888"/>
            <a:chExt cx="1075055" cy="7845425"/>
          </a:xfrm>
        </p:grpSpPr>
        <p:sp>
          <p:nvSpPr>
            <p:cNvPr id="10" name="object 10"/>
            <p:cNvSpPr/>
            <p:nvPr/>
          </p:nvSpPr>
          <p:spPr>
            <a:xfrm>
              <a:off x="0" y="8548369"/>
              <a:ext cx="1075055" cy="1738630"/>
            </a:xfrm>
            <a:custGeom>
              <a:avLst/>
              <a:gdLst/>
              <a:ahLst/>
              <a:cxnLst/>
              <a:rect l="l" t="t" r="r" b="b"/>
              <a:pathLst>
                <a:path w="1075055" h="1738629">
                  <a:moveTo>
                    <a:pt x="476783" y="0"/>
                  </a:moveTo>
                  <a:lnTo>
                    <a:pt x="0" y="0"/>
                  </a:lnTo>
                  <a:lnTo>
                    <a:pt x="0" y="1738630"/>
                  </a:lnTo>
                  <a:lnTo>
                    <a:pt x="476783" y="1738630"/>
                  </a:lnTo>
                  <a:lnTo>
                    <a:pt x="476783" y="0"/>
                  </a:lnTo>
                  <a:close/>
                </a:path>
                <a:path w="1075055" h="1738629">
                  <a:moveTo>
                    <a:pt x="1074496" y="0"/>
                  </a:moveTo>
                  <a:lnTo>
                    <a:pt x="600608" y="0"/>
                  </a:lnTo>
                  <a:lnTo>
                    <a:pt x="600608" y="1738630"/>
                  </a:lnTo>
                  <a:lnTo>
                    <a:pt x="1074496" y="1738630"/>
                  </a:lnTo>
                  <a:lnTo>
                    <a:pt x="1074496" y="0"/>
                  </a:lnTo>
                  <a:close/>
                </a:path>
              </a:pathLst>
            </a:custGeom>
            <a:solidFill>
              <a:srgbClr val="0437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76791" y="2441888"/>
              <a:ext cx="123825" cy="7845425"/>
            </a:xfrm>
            <a:custGeom>
              <a:avLst/>
              <a:gdLst/>
              <a:ahLst/>
              <a:cxnLst/>
              <a:rect l="l" t="t" r="r" b="b"/>
              <a:pathLst>
                <a:path w="123825" h="7845425">
                  <a:moveTo>
                    <a:pt x="0" y="0"/>
                  </a:moveTo>
                  <a:lnTo>
                    <a:pt x="123824" y="0"/>
                  </a:lnTo>
                  <a:lnTo>
                    <a:pt x="123824" y="7845111"/>
                  </a:lnTo>
                  <a:lnTo>
                    <a:pt x="0" y="7845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18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764844" y="616706"/>
            <a:ext cx="1273810" cy="1113155"/>
            <a:chOff x="764844" y="616706"/>
            <a:chExt cx="1273810" cy="1113155"/>
          </a:xfrm>
        </p:grpSpPr>
        <p:sp>
          <p:nvSpPr>
            <p:cNvPr id="13" name="object 13"/>
            <p:cNvSpPr/>
            <p:nvPr/>
          </p:nvSpPr>
          <p:spPr>
            <a:xfrm>
              <a:off x="764844" y="616706"/>
              <a:ext cx="1076325" cy="1076325"/>
            </a:xfrm>
            <a:custGeom>
              <a:avLst/>
              <a:gdLst/>
              <a:ahLst/>
              <a:cxnLst/>
              <a:rect l="l" t="t" r="r" b="b"/>
              <a:pathLst>
                <a:path w="1076325" h="1076325">
                  <a:moveTo>
                    <a:pt x="44172" y="751930"/>
                  </a:moveTo>
                  <a:lnTo>
                    <a:pt x="26716" y="706109"/>
                  </a:lnTo>
                  <a:lnTo>
                    <a:pt x="13669" y="659721"/>
                  </a:lnTo>
                  <a:lnTo>
                    <a:pt x="4933" y="613015"/>
                  </a:lnTo>
                  <a:lnTo>
                    <a:pt x="410" y="566240"/>
                  </a:lnTo>
                  <a:lnTo>
                    <a:pt x="0" y="519648"/>
                  </a:lnTo>
                  <a:lnTo>
                    <a:pt x="3604" y="473487"/>
                  </a:lnTo>
                  <a:lnTo>
                    <a:pt x="11124" y="428007"/>
                  </a:lnTo>
                  <a:lnTo>
                    <a:pt x="22460" y="383459"/>
                  </a:lnTo>
                  <a:lnTo>
                    <a:pt x="37515" y="340092"/>
                  </a:lnTo>
                  <a:lnTo>
                    <a:pt x="56189" y="298156"/>
                  </a:lnTo>
                  <a:lnTo>
                    <a:pt x="78384" y="257901"/>
                  </a:lnTo>
                  <a:lnTo>
                    <a:pt x="104000" y="219577"/>
                  </a:lnTo>
                  <a:lnTo>
                    <a:pt x="132940" y="183434"/>
                  </a:lnTo>
                  <a:lnTo>
                    <a:pt x="165103" y="149721"/>
                  </a:lnTo>
                  <a:lnTo>
                    <a:pt x="200392" y="118688"/>
                  </a:lnTo>
                  <a:lnTo>
                    <a:pt x="238707" y="90586"/>
                  </a:lnTo>
                  <a:lnTo>
                    <a:pt x="279950" y="65664"/>
                  </a:lnTo>
                  <a:lnTo>
                    <a:pt x="324022" y="44172"/>
                  </a:lnTo>
                  <a:lnTo>
                    <a:pt x="369842" y="26716"/>
                  </a:lnTo>
                  <a:lnTo>
                    <a:pt x="416231" y="13669"/>
                  </a:lnTo>
                  <a:lnTo>
                    <a:pt x="462937" y="4933"/>
                  </a:lnTo>
                  <a:lnTo>
                    <a:pt x="509711" y="410"/>
                  </a:lnTo>
                  <a:lnTo>
                    <a:pt x="556304" y="0"/>
                  </a:lnTo>
                  <a:lnTo>
                    <a:pt x="602465" y="3604"/>
                  </a:lnTo>
                  <a:lnTo>
                    <a:pt x="647945" y="11124"/>
                  </a:lnTo>
                  <a:lnTo>
                    <a:pt x="692493" y="22460"/>
                  </a:lnTo>
                  <a:lnTo>
                    <a:pt x="735860" y="37515"/>
                  </a:lnTo>
                  <a:lnTo>
                    <a:pt x="777795" y="56189"/>
                  </a:lnTo>
                  <a:lnTo>
                    <a:pt x="818050" y="78384"/>
                  </a:lnTo>
                  <a:lnTo>
                    <a:pt x="856374" y="104000"/>
                  </a:lnTo>
                  <a:lnTo>
                    <a:pt x="892518" y="132940"/>
                  </a:lnTo>
                  <a:lnTo>
                    <a:pt x="926231" y="165103"/>
                  </a:lnTo>
                  <a:lnTo>
                    <a:pt x="957263" y="200392"/>
                  </a:lnTo>
                  <a:lnTo>
                    <a:pt x="985365" y="238707"/>
                  </a:lnTo>
                  <a:lnTo>
                    <a:pt x="1010288" y="279950"/>
                  </a:lnTo>
                  <a:lnTo>
                    <a:pt x="1031780" y="324022"/>
                  </a:lnTo>
                  <a:lnTo>
                    <a:pt x="1049236" y="369842"/>
                  </a:lnTo>
                  <a:lnTo>
                    <a:pt x="1062283" y="416231"/>
                  </a:lnTo>
                  <a:lnTo>
                    <a:pt x="1071018" y="462937"/>
                  </a:lnTo>
                  <a:lnTo>
                    <a:pt x="1075542" y="509711"/>
                  </a:lnTo>
                  <a:lnTo>
                    <a:pt x="1075952" y="556304"/>
                  </a:lnTo>
                  <a:lnTo>
                    <a:pt x="1072348" y="602465"/>
                  </a:lnTo>
                  <a:lnTo>
                    <a:pt x="1064828" y="647945"/>
                  </a:lnTo>
                  <a:lnTo>
                    <a:pt x="1053491" y="692493"/>
                  </a:lnTo>
                  <a:lnTo>
                    <a:pt x="1038436" y="735860"/>
                  </a:lnTo>
                  <a:lnTo>
                    <a:pt x="1019762" y="777795"/>
                  </a:lnTo>
                  <a:lnTo>
                    <a:pt x="997568" y="818050"/>
                  </a:lnTo>
                  <a:lnTo>
                    <a:pt x="971951" y="856374"/>
                  </a:lnTo>
                  <a:lnTo>
                    <a:pt x="943012" y="892518"/>
                  </a:lnTo>
                  <a:lnTo>
                    <a:pt x="910849" y="926231"/>
                  </a:lnTo>
                  <a:lnTo>
                    <a:pt x="875560" y="957263"/>
                  </a:lnTo>
                  <a:lnTo>
                    <a:pt x="837245" y="985365"/>
                  </a:lnTo>
                  <a:lnTo>
                    <a:pt x="796002" y="1010288"/>
                  </a:lnTo>
                  <a:lnTo>
                    <a:pt x="751930" y="1031780"/>
                  </a:lnTo>
                  <a:lnTo>
                    <a:pt x="706109" y="1049236"/>
                  </a:lnTo>
                  <a:lnTo>
                    <a:pt x="659721" y="1062283"/>
                  </a:lnTo>
                  <a:lnTo>
                    <a:pt x="613015" y="1071018"/>
                  </a:lnTo>
                  <a:lnTo>
                    <a:pt x="566240" y="1075542"/>
                  </a:lnTo>
                  <a:lnTo>
                    <a:pt x="519648" y="1075952"/>
                  </a:lnTo>
                  <a:lnTo>
                    <a:pt x="473487" y="1072348"/>
                  </a:lnTo>
                  <a:lnTo>
                    <a:pt x="428007" y="1064828"/>
                  </a:lnTo>
                  <a:lnTo>
                    <a:pt x="383459" y="1053491"/>
                  </a:lnTo>
                  <a:lnTo>
                    <a:pt x="340092" y="1038436"/>
                  </a:lnTo>
                  <a:lnTo>
                    <a:pt x="298156" y="1019762"/>
                  </a:lnTo>
                  <a:lnTo>
                    <a:pt x="257901" y="997568"/>
                  </a:lnTo>
                  <a:lnTo>
                    <a:pt x="219577" y="971951"/>
                  </a:lnTo>
                  <a:lnTo>
                    <a:pt x="183434" y="943012"/>
                  </a:lnTo>
                  <a:lnTo>
                    <a:pt x="149721" y="910849"/>
                  </a:lnTo>
                  <a:lnTo>
                    <a:pt x="118688" y="875560"/>
                  </a:lnTo>
                  <a:lnTo>
                    <a:pt x="90586" y="837245"/>
                  </a:lnTo>
                  <a:lnTo>
                    <a:pt x="65664" y="796002"/>
                  </a:lnTo>
                  <a:lnTo>
                    <a:pt x="44172" y="751930"/>
                  </a:lnTo>
                  <a:close/>
                </a:path>
              </a:pathLst>
            </a:custGeom>
            <a:solidFill>
              <a:srgbClr val="0437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61855" y="1053427"/>
              <a:ext cx="676275" cy="676275"/>
            </a:xfrm>
            <a:custGeom>
              <a:avLst/>
              <a:gdLst/>
              <a:ahLst/>
              <a:cxnLst/>
              <a:rect l="l" t="t" r="r" b="b"/>
              <a:pathLst>
                <a:path w="676275" h="676275">
                  <a:moveTo>
                    <a:pt x="27443" y="472692"/>
                  </a:moveTo>
                  <a:lnTo>
                    <a:pt x="10011" y="421968"/>
                  </a:lnTo>
                  <a:lnTo>
                    <a:pt x="855" y="369875"/>
                  </a:lnTo>
                  <a:lnTo>
                    <a:pt x="0" y="317235"/>
                  </a:lnTo>
                  <a:lnTo>
                    <a:pt x="7469" y="264875"/>
                  </a:lnTo>
                  <a:lnTo>
                    <a:pt x="23288" y="213619"/>
                  </a:lnTo>
                  <a:lnTo>
                    <a:pt x="46800" y="165404"/>
                  </a:lnTo>
                  <a:lnTo>
                    <a:pt x="77159" y="122094"/>
                  </a:lnTo>
                  <a:lnTo>
                    <a:pt x="113782" y="84275"/>
                  </a:lnTo>
                  <a:lnTo>
                    <a:pt x="156089" y="52529"/>
                  </a:lnTo>
                  <a:lnTo>
                    <a:pt x="203496" y="27443"/>
                  </a:lnTo>
                  <a:lnTo>
                    <a:pt x="254220" y="10011"/>
                  </a:lnTo>
                  <a:lnTo>
                    <a:pt x="306313" y="855"/>
                  </a:lnTo>
                  <a:lnTo>
                    <a:pt x="358953" y="0"/>
                  </a:lnTo>
                  <a:lnTo>
                    <a:pt x="411313" y="7469"/>
                  </a:lnTo>
                  <a:lnTo>
                    <a:pt x="462570" y="23288"/>
                  </a:lnTo>
                  <a:lnTo>
                    <a:pt x="510784" y="46800"/>
                  </a:lnTo>
                  <a:lnTo>
                    <a:pt x="554094" y="77159"/>
                  </a:lnTo>
                  <a:lnTo>
                    <a:pt x="591914" y="113782"/>
                  </a:lnTo>
                  <a:lnTo>
                    <a:pt x="623659" y="156089"/>
                  </a:lnTo>
                  <a:lnTo>
                    <a:pt x="648745" y="203496"/>
                  </a:lnTo>
                  <a:lnTo>
                    <a:pt x="666177" y="254220"/>
                  </a:lnTo>
                  <a:lnTo>
                    <a:pt x="675333" y="306313"/>
                  </a:lnTo>
                  <a:lnTo>
                    <a:pt x="675495" y="316289"/>
                  </a:lnTo>
                  <a:lnTo>
                    <a:pt x="630121" y="211565"/>
                  </a:lnTo>
                  <a:lnTo>
                    <a:pt x="606532" y="167004"/>
                  </a:lnTo>
                  <a:lnTo>
                    <a:pt x="576678" y="127245"/>
                  </a:lnTo>
                  <a:lnTo>
                    <a:pt x="541118" y="92825"/>
                  </a:lnTo>
                  <a:lnTo>
                    <a:pt x="500410" y="64282"/>
                  </a:lnTo>
                  <a:lnTo>
                    <a:pt x="455111" y="42151"/>
                  </a:lnTo>
                  <a:lnTo>
                    <a:pt x="406927" y="27318"/>
                  </a:lnTo>
                  <a:lnTo>
                    <a:pt x="357705" y="20303"/>
                  </a:lnTo>
                  <a:lnTo>
                    <a:pt x="308222" y="21096"/>
                  </a:lnTo>
                  <a:lnTo>
                    <a:pt x="259251" y="29688"/>
                  </a:lnTo>
                  <a:lnTo>
                    <a:pt x="211565" y="46067"/>
                  </a:lnTo>
                  <a:lnTo>
                    <a:pt x="167004" y="69656"/>
                  </a:lnTo>
                  <a:lnTo>
                    <a:pt x="127245" y="99510"/>
                  </a:lnTo>
                  <a:lnTo>
                    <a:pt x="92825" y="135070"/>
                  </a:lnTo>
                  <a:lnTo>
                    <a:pt x="64282" y="175778"/>
                  </a:lnTo>
                  <a:lnTo>
                    <a:pt x="42151" y="221077"/>
                  </a:lnTo>
                  <a:lnTo>
                    <a:pt x="27318" y="269262"/>
                  </a:lnTo>
                  <a:lnTo>
                    <a:pt x="20303" y="318483"/>
                  </a:lnTo>
                  <a:lnTo>
                    <a:pt x="21096" y="367966"/>
                  </a:lnTo>
                  <a:lnTo>
                    <a:pt x="29688" y="416938"/>
                  </a:lnTo>
                  <a:lnTo>
                    <a:pt x="46067" y="464623"/>
                  </a:lnTo>
                  <a:lnTo>
                    <a:pt x="91441" y="569346"/>
                  </a:lnTo>
                  <a:lnTo>
                    <a:pt x="84274" y="562406"/>
                  </a:lnTo>
                  <a:lnTo>
                    <a:pt x="52529" y="520099"/>
                  </a:lnTo>
                  <a:lnTo>
                    <a:pt x="27443" y="472692"/>
                  </a:lnTo>
                  <a:close/>
                </a:path>
                <a:path w="676275" h="676275">
                  <a:moveTo>
                    <a:pt x="91441" y="569346"/>
                  </a:moveTo>
                  <a:lnTo>
                    <a:pt x="46067" y="464623"/>
                  </a:lnTo>
                  <a:lnTo>
                    <a:pt x="69656" y="509184"/>
                  </a:lnTo>
                  <a:lnTo>
                    <a:pt x="99510" y="548943"/>
                  </a:lnTo>
                  <a:lnTo>
                    <a:pt x="135070" y="583363"/>
                  </a:lnTo>
                  <a:lnTo>
                    <a:pt x="175778" y="611906"/>
                  </a:lnTo>
                  <a:lnTo>
                    <a:pt x="221077" y="634037"/>
                  </a:lnTo>
                  <a:lnTo>
                    <a:pt x="269262" y="648870"/>
                  </a:lnTo>
                  <a:lnTo>
                    <a:pt x="318483" y="655885"/>
                  </a:lnTo>
                  <a:lnTo>
                    <a:pt x="367966" y="655092"/>
                  </a:lnTo>
                  <a:lnTo>
                    <a:pt x="416938" y="646500"/>
                  </a:lnTo>
                  <a:lnTo>
                    <a:pt x="464623" y="630121"/>
                  </a:lnTo>
                  <a:lnTo>
                    <a:pt x="509184" y="606532"/>
                  </a:lnTo>
                  <a:lnTo>
                    <a:pt x="548943" y="576678"/>
                  </a:lnTo>
                  <a:lnTo>
                    <a:pt x="583363" y="541118"/>
                  </a:lnTo>
                  <a:lnTo>
                    <a:pt x="611906" y="500410"/>
                  </a:lnTo>
                  <a:lnTo>
                    <a:pt x="634037" y="455111"/>
                  </a:lnTo>
                  <a:lnTo>
                    <a:pt x="648870" y="406927"/>
                  </a:lnTo>
                  <a:lnTo>
                    <a:pt x="655885" y="357706"/>
                  </a:lnTo>
                  <a:lnTo>
                    <a:pt x="655092" y="308222"/>
                  </a:lnTo>
                  <a:lnTo>
                    <a:pt x="646500" y="259251"/>
                  </a:lnTo>
                  <a:lnTo>
                    <a:pt x="630121" y="211565"/>
                  </a:lnTo>
                  <a:lnTo>
                    <a:pt x="675495" y="316289"/>
                  </a:lnTo>
                  <a:lnTo>
                    <a:pt x="676189" y="358953"/>
                  </a:lnTo>
                  <a:lnTo>
                    <a:pt x="668719" y="411313"/>
                  </a:lnTo>
                  <a:lnTo>
                    <a:pt x="652900" y="462570"/>
                  </a:lnTo>
                  <a:lnTo>
                    <a:pt x="629340" y="510805"/>
                  </a:lnTo>
                  <a:lnTo>
                    <a:pt x="598976" y="554117"/>
                  </a:lnTo>
                  <a:lnTo>
                    <a:pt x="562370" y="591929"/>
                  </a:lnTo>
                  <a:lnTo>
                    <a:pt x="520087" y="623664"/>
                  </a:lnTo>
                  <a:lnTo>
                    <a:pt x="472692" y="648745"/>
                  </a:lnTo>
                  <a:lnTo>
                    <a:pt x="421968" y="666177"/>
                  </a:lnTo>
                  <a:lnTo>
                    <a:pt x="369875" y="675333"/>
                  </a:lnTo>
                  <a:lnTo>
                    <a:pt x="317235" y="676189"/>
                  </a:lnTo>
                  <a:lnTo>
                    <a:pt x="264875" y="668719"/>
                  </a:lnTo>
                  <a:lnTo>
                    <a:pt x="213619" y="652900"/>
                  </a:lnTo>
                  <a:lnTo>
                    <a:pt x="165404" y="629388"/>
                  </a:lnTo>
                  <a:lnTo>
                    <a:pt x="122094" y="599029"/>
                  </a:lnTo>
                  <a:lnTo>
                    <a:pt x="91441" y="569346"/>
                  </a:lnTo>
                  <a:close/>
                </a:path>
              </a:pathLst>
            </a:custGeom>
            <a:solidFill>
              <a:srgbClr val="318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0145098" y="4220036"/>
            <a:ext cx="7250430" cy="3630929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196850">
              <a:lnSpc>
                <a:spcPct val="101699"/>
              </a:lnSpc>
              <a:spcBef>
                <a:spcPts val="45"/>
              </a:spcBef>
              <a:tabLst>
                <a:tab pos="786765" algn="l"/>
                <a:tab pos="988694" algn="l"/>
                <a:tab pos="2875915" algn="l"/>
                <a:tab pos="3681729" algn="l"/>
              </a:tabLst>
            </a:pPr>
            <a:r>
              <a:rPr sz="3300" spc="-35" dirty="0">
                <a:solidFill>
                  <a:srgbClr val="04373F"/>
                </a:solidFill>
                <a:latin typeface="Times New Roman"/>
                <a:cs typeface="Times New Roman"/>
              </a:rPr>
              <a:t>¿</a:t>
            </a:r>
            <a:r>
              <a:rPr sz="3300" spc="-330" dirty="0">
                <a:solidFill>
                  <a:srgbClr val="04373F"/>
                </a:solidFill>
                <a:latin typeface="Times New Roman"/>
                <a:cs typeface="Times New Roman"/>
              </a:rPr>
              <a:t> </a:t>
            </a:r>
            <a:r>
              <a:rPr sz="3750" spc="-740" dirty="0">
                <a:solidFill>
                  <a:srgbClr val="04373F"/>
                </a:solidFill>
                <a:latin typeface="Arial MT"/>
                <a:cs typeface="Arial MT"/>
              </a:rPr>
              <a:t>L</a:t>
            </a:r>
            <a:r>
              <a:rPr sz="3750" spc="-55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3750" spc="-470" dirty="0">
                <a:solidFill>
                  <a:srgbClr val="04373F"/>
                </a:solidFill>
                <a:latin typeface="Arial MT"/>
                <a:cs typeface="Arial MT"/>
              </a:rPr>
              <a:t>A</a:t>
            </a:r>
            <a:r>
              <a:rPr sz="3750" dirty="0">
                <a:solidFill>
                  <a:srgbClr val="04373F"/>
                </a:solidFill>
                <a:latin typeface="Arial MT"/>
                <a:cs typeface="Arial MT"/>
              </a:rPr>
              <a:t>		</a:t>
            </a:r>
            <a:r>
              <a:rPr sz="3750" spc="-540" dirty="0">
                <a:solidFill>
                  <a:srgbClr val="04373F"/>
                </a:solidFill>
                <a:latin typeface="Arial MT"/>
                <a:cs typeface="Arial MT"/>
              </a:rPr>
              <a:t>M</a:t>
            </a:r>
            <a:r>
              <a:rPr sz="3750" spc="-55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3750" spc="-470" dirty="0">
                <a:solidFill>
                  <a:srgbClr val="04373F"/>
                </a:solidFill>
                <a:latin typeface="Arial MT"/>
                <a:cs typeface="Arial MT"/>
              </a:rPr>
              <a:t>A</a:t>
            </a:r>
            <a:r>
              <a:rPr sz="3750" spc="-55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3750" spc="-840" dirty="0">
                <a:solidFill>
                  <a:srgbClr val="04373F"/>
                </a:solidFill>
                <a:latin typeface="Arial MT"/>
                <a:cs typeface="Arial MT"/>
              </a:rPr>
              <a:t>T</a:t>
            </a:r>
            <a:r>
              <a:rPr sz="3750" spc="-55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3750" spc="-915" dirty="0">
                <a:solidFill>
                  <a:srgbClr val="04373F"/>
                </a:solidFill>
                <a:latin typeface="Arial MT"/>
                <a:cs typeface="Arial MT"/>
              </a:rPr>
              <a:t>R</a:t>
            </a:r>
            <a:r>
              <a:rPr sz="3750" spc="-55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3750" spc="-320" dirty="0">
                <a:solidFill>
                  <a:srgbClr val="04373F"/>
                </a:solidFill>
                <a:latin typeface="Arial MT"/>
                <a:cs typeface="Arial MT"/>
              </a:rPr>
              <a:t>I</a:t>
            </a:r>
            <a:r>
              <a:rPr sz="3750" spc="-55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3750" spc="-380" dirty="0">
                <a:solidFill>
                  <a:srgbClr val="04373F"/>
                </a:solidFill>
                <a:latin typeface="Arial MT"/>
                <a:cs typeface="Arial MT"/>
              </a:rPr>
              <a:t>Z</a:t>
            </a:r>
            <a:r>
              <a:rPr sz="3750" dirty="0">
                <a:solidFill>
                  <a:srgbClr val="04373F"/>
                </a:solidFill>
                <a:latin typeface="Arial MT"/>
                <a:cs typeface="Arial MT"/>
              </a:rPr>
              <a:t>	</a:t>
            </a:r>
            <a:r>
              <a:rPr sz="3750" spc="-570" dirty="0">
                <a:solidFill>
                  <a:srgbClr val="04373F"/>
                </a:solidFill>
                <a:latin typeface="Arial MT"/>
                <a:cs typeface="Arial MT"/>
              </a:rPr>
              <a:t>D</a:t>
            </a:r>
            <a:r>
              <a:rPr sz="3750" spc="-55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3750" spc="-675" dirty="0">
                <a:solidFill>
                  <a:srgbClr val="04373F"/>
                </a:solidFill>
                <a:latin typeface="Arial MT"/>
                <a:cs typeface="Arial MT"/>
              </a:rPr>
              <a:t>E</a:t>
            </a:r>
            <a:r>
              <a:rPr sz="3750" dirty="0">
                <a:solidFill>
                  <a:srgbClr val="04373F"/>
                </a:solidFill>
                <a:latin typeface="Arial MT"/>
                <a:cs typeface="Arial MT"/>
              </a:rPr>
              <a:t>	</a:t>
            </a:r>
            <a:r>
              <a:rPr sz="3750" spc="-305" dirty="0">
                <a:solidFill>
                  <a:srgbClr val="04373F"/>
                </a:solidFill>
                <a:latin typeface="Arial MT"/>
                <a:cs typeface="Arial MT"/>
              </a:rPr>
              <a:t>C</a:t>
            </a:r>
            <a:r>
              <a:rPr sz="3750" spc="-55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3750" spc="-315" dirty="0">
                <a:solidFill>
                  <a:srgbClr val="04373F"/>
                </a:solidFill>
                <a:latin typeface="Arial MT"/>
                <a:cs typeface="Arial MT"/>
              </a:rPr>
              <a:t>O</a:t>
            </a:r>
            <a:r>
              <a:rPr sz="3750" spc="-55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3750" spc="-915" dirty="0">
                <a:solidFill>
                  <a:srgbClr val="04373F"/>
                </a:solidFill>
                <a:latin typeface="Arial MT"/>
                <a:cs typeface="Arial MT"/>
              </a:rPr>
              <a:t>R</a:t>
            </a:r>
            <a:r>
              <a:rPr sz="3750" spc="-55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3750" spc="-915" dirty="0">
                <a:solidFill>
                  <a:srgbClr val="04373F"/>
                </a:solidFill>
                <a:latin typeface="Arial MT"/>
                <a:cs typeface="Arial MT"/>
              </a:rPr>
              <a:t>R</a:t>
            </a:r>
            <a:r>
              <a:rPr sz="3750" spc="-55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3750" spc="-675" dirty="0">
                <a:solidFill>
                  <a:srgbClr val="04373F"/>
                </a:solidFill>
                <a:latin typeface="Arial MT"/>
                <a:cs typeface="Arial MT"/>
              </a:rPr>
              <a:t>E</a:t>
            </a:r>
            <a:r>
              <a:rPr sz="3750" spc="-55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3750" spc="-740" dirty="0">
                <a:solidFill>
                  <a:srgbClr val="04373F"/>
                </a:solidFill>
                <a:latin typeface="Arial MT"/>
                <a:cs typeface="Arial MT"/>
              </a:rPr>
              <a:t>L</a:t>
            </a:r>
            <a:r>
              <a:rPr sz="3750" spc="-55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3750" spc="-470" dirty="0">
                <a:solidFill>
                  <a:srgbClr val="04373F"/>
                </a:solidFill>
                <a:latin typeface="Arial MT"/>
                <a:cs typeface="Arial MT"/>
              </a:rPr>
              <a:t>A</a:t>
            </a:r>
            <a:r>
              <a:rPr sz="3750" spc="-55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3750" spc="-305" dirty="0">
                <a:solidFill>
                  <a:srgbClr val="04373F"/>
                </a:solidFill>
                <a:latin typeface="Arial MT"/>
                <a:cs typeface="Arial MT"/>
              </a:rPr>
              <a:t>C</a:t>
            </a:r>
            <a:r>
              <a:rPr sz="3750" spc="-55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3750" spc="-320" dirty="0">
                <a:solidFill>
                  <a:srgbClr val="04373F"/>
                </a:solidFill>
                <a:latin typeface="Arial MT"/>
                <a:cs typeface="Arial MT"/>
              </a:rPr>
              <a:t>I</a:t>
            </a:r>
            <a:r>
              <a:rPr sz="3750" spc="-55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3750" spc="-315" dirty="0">
                <a:solidFill>
                  <a:srgbClr val="04373F"/>
                </a:solidFill>
                <a:latin typeface="Arial MT"/>
                <a:cs typeface="Arial MT"/>
              </a:rPr>
              <a:t>Ó</a:t>
            </a:r>
            <a:r>
              <a:rPr sz="3750" spc="-55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3750" spc="-430" dirty="0">
                <a:solidFill>
                  <a:srgbClr val="04373F"/>
                </a:solidFill>
                <a:latin typeface="Arial MT"/>
                <a:cs typeface="Arial MT"/>
              </a:rPr>
              <a:t>N  </a:t>
            </a:r>
            <a:r>
              <a:rPr sz="3750" spc="-675" dirty="0">
                <a:solidFill>
                  <a:srgbClr val="04373F"/>
                </a:solidFill>
                <a:latin typeface="Arial MT"/>
                <a:cs typeface="Arial MT"/>
              </a:rPr>
              <a:t>E</a:t>
            </a:r>
            <a:r>
              <a:rPr sz="3750" spc="-55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3750" spc="-610" dirty="0">
                <a:solidFill>
                  <a:srgbClr val="04373F"/>
                </a:solidFill>
                <a:latin typeface="Arial MT"/>
                <a:cs typeface="Arial MT"/>
              </a:rPr>
              <a:t>S</a:t>
            </a:r>
            <a:r>
              <a:rPr sz="3750" dirty="0">
                <a:solidFill>
                  <a:srgbClr val="04373F"/>
                </a:solidFill>
                <a:latin typeface="Arial MT"/>
                <a:cs typeface="Arial MT"/>
              </a:rPr>
              <a:t>	</a:t>
            </a:r>
            <a:r>
              <a:rPr sz="3750" spc="-470" dirty="0">
                <a:solidFill>
                  <a:srgbClr val="04373F"/>
                </a:solidFill>
                <a:latin typeface="Arial MT"/>
                <a:cs typeface="Arial MT"/>
              </a:rPr>
              <a:t>A</a:t>
            </a:r>
            <a:r>
              <a:rPr sz="3750" spc="-55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3750" spc="-570" dirty="0">
                <a:solidFill>
                  <a:srgbClr val="04373F"/>
                </a:solidFill>
                <a:latin typeface="Arial MT"/>
                <a:cs typeface="Arial MT"/>
              </a:rPr>
              <a:t>D</a:t>
            </a:r>
            <a:r>
              <a:rPr sz="3750" spc="-55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3750" spc="-675" dirty="0">
                <a:solidFill>
                  <a:srgbClr val="04373F"/>
                </a:solidFill>
                <a:latin typeface="Arial MT"/>
                <a:cs typeface="Arial MT"/>
              </a:rPr>
              <a:t>E</a:t>
            </a:r>
            <a:r>
              <a:rPr sz="3750" spc="-55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3750" spc="-305" dirty="0">
                <a:solidFill>
                  <a:srgbClr val="04373F"/>
                </a:solidFill>
                <a:latin typeface="Arial MT"/>
                <a:cs typeface="Arial MT"/>
              </a:rPr>
              <a:t>C</a:t>
            </a:r>
            <a:r>
              <a:rPr sz="3750" spc="-55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3750" spc="-640" dirty="0">
                <a:solidFill>
                  <a:srgbClr val="04373F"/>
                </a:solidFill>
                <a:latin typeface="Arial MT"/>
                <a:cs typeface="Arial MT"/>
              </a:rPr>
              <a:t>U</a:t>
            </a:r>
            <a:r>
              <a:rPr sz="3750" spc="-55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3750" spc="-470" dirty="0">
                <a:solidFill>
                  <a:srgbClr val="04373F"/>
                </a:solidFill>
                <a:latin typeface="Arial MT"/>
                <a:cs typeface="Arial MT"/>
              </a:rPr>
              <a:t>A</a:t>
            </a:r>
            <a:r>
              <a:rPr sz="3750" spc="-55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3750" spc="-570" dirty="0">
                <a:solidFill>
                  <a:srgbClr val="04373F"/>
                </a:solidFill>
                <a:latin typeface="Arial MT"/>
                <a:cs typeface="Arial MT"/>
              </a:rPr>
              <a:t>D</a:t>
            </a:r>
            <a:r>
              <a:rPr sz="3750" spc="-55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3750" spc="-470" dirty="0">
                <a:solidFill>
                  <a:srgbClr val="04373F"/>
                </a:solidFill>
                <a:latin typeface="Arial MT"/>
                <a:cs typeface="Arial MT"/>
              </a:rPr>
              <a:t>A</a:t>
            </a:r>
            <a:r>
              <a:rPr sz="3750" spc="-55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3750" spc="-420" dirty="0">
                <a:solidFill>
                  <a:srgbClr val="04373F"/>
                </a:solidFill>
                <a:latin typeface="Arial MT"/>
                <a:cs typeface="Arial MT"/>
              </a:rPr>
              <a:t>?</a:t>
            </a:r>
            <a:endParaRPr sz="37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  <a:tabLst>
                <a:tab pos="973455" algn="l"/>
                <a:tab pos="1583690" algn="l"/>
              </a:tabLst>
            </a:pPr>
            <a:r>
              <a:rPr sz="2850" spc="-645" dirty="0">
                <a:solidFill>
                  <a:srgbClr val="04373F"/>
                </a:solidFill>
                <a:latin typeface="Arial MT"/>
                <a:cs typeface="Arial MT"/>
              </a:rPr>
              <a:t>T</a:t>
            </a:r>
            <a:r>
              <a:rPr sz="2850" spc="-42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2850" spc="-520" dirty="0">
                <a:solidFill>
                  <a:srgbClr val="04373F"/>
                </a:solidFill>
                <a:latin typeface="Arial MT"/>
                <a:cs typeface="Arial MT"/>
              </a:rPr>
              <a:t>E</a:t>
            </a:r>
            <a:r>
              <a:rPr sz="2850" spc="-42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2850" spc="-470" dirty="0">
                <a:solidFill>
                  <a:srgbClr val="04373F"/>
                </a:solidFill>
                <a:latin typeface="Arial MT"/>
                <a:cs typeface="Arial MT"/>
              </a:rPr>
              <a:t>S</a:t>
            </a:r>
            <a:r>
              <a:rPr sz="2850" spc="-42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2850" spc="-645" dirty="0">
                <a:solidFill>
                  <a:srgbClr val="04373F"/>
                </a:solidFill>
                <a:latin typeface="Arial MT"/>
                <a:cs typeface="Arial MT"/>
              </a:rPr>
              <a:t>T</a:t>
            </a:r>
            <a:r>
              <a:rPr sz="2850" dirty="0">
                <a:solidFill>
                  <a:srgbClr val="04373F"/>
                </a:solidFill>
                <a:latin typeface="Arial MT"/>
                <a:cs typeface="Arial MT"/>
              </a:rPr>
              <a:t>	</a:t>
            </a:r>
            <a:r>
              <a:rPr sz="2850" spc="-440" dirty="0">
                <a:solidFill>
                  <a:srgbClr val="04373F"/>
                </a:solidFill>
                <a:latin typeface="Arial MT"/>
                <a:cs typeface="Arial MT"/>
              </a:rPr>
              <a:t>D</a:t>
            </a:r>
            <a:r>
              <a:rPr sz="2850" spc="-42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2850" spc="-520" dirty="0">
                <a:solidFill>
                  <a:srgbClr val="04373F"/>
                </a:solidFill>
                <a:latin typeface="Arial MT"/>
                <a:cs typeface="Arial MT"/>
              </a:rPr>
              <a:t>E</a:t>
            </a:r>
            <a:r>
              <a:rPr sz="2850" dirty="0">
                <a:solidFill>
                  <a:srgbClr val="04373F"/>
                </a:solidFill>
                <a:latin typeface="Arial MT"/>
                <a:cs typeface="Arial MT"/>
              </a:rPr>
              <a:t>	</a:t>
            </a:r>
            <a:r>
              <a:rPr sz="2850" spc="-555" dirty="0">
                <a:solidFill>
                  <a:srgbClr val="04373F"/>
                </a:solidFill>
                <a:latin typeface="Arial MT"/>
                <a:cs typeface="Arial MT"/>
              </a:rPr>
              <a:t>B</a:t>
            </a:r>
            <a:r>
              <a:rPr sz="2850" spc="-42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2850" spc="-360" dirty="0">
                <a:solidFill>
                  <a:srgbClr val="04373F"/>
                </a:solidFill>
                <a:latin typeface="Arial MT"/>
                <a:cs typeface="Arial MT"/>
              </a:rPr>
              <a:t>A</a:t>
            </a:r>
            <a:r>
              <a:rPr sz="2850" spc="-42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2850" spc="-700" dirty="0">
                <a:solidFill>
                  <a:srgbClr val="04373F"/>
                </a:solidFill>
                <a:latin typeface="Arial MT"/>
                <a:cs typeface="Arial MT"/>
              </a:rPr>
              <a:t>R</a:t>
            </a:r>
            <a:r>
              <a:rPr sz="2850" spc="-42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2850" spc="-645" dirty="0">
                <a:solidFill>
                  <a:srgbClr val="04373F"/>
                </a:solidFill>
                <a:latin typeface="Arial MT"/>
                <a:cs typeface="Arial MT"/>
              </a:rPr>
              <a:t>T</a:t>
            </a:r>
            <a:r>
              <a:rPr sz="2850" spc="-42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2850" spc="-570" dirty="0">
                <a:solidFill>
                  <a:srgbClr val="04373F"/>
                </a:solidFill>
                <a:latin typeface="Arial MT"/>
                <a:cs typeface="Arial MT"/>
              </a:rPr>
              <a:t>L</a:t>
            </a:r>
            <a:r>
              <a:rPr sz="2850" spc="-42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2850" spc="-520" dirty="0">
                <a:solidFill>
                  <a:srgbClr val="04373F"/>
                </a:solidFill>
                <a:latin typeface="Arial MT"/>
                <a:cs typeface="Arial MT"/>
              </a:rPr>
              <a:t>E</a:t>
            </a:r>
            <a:r>
              <a:rPr sz="2850" spc="-42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2850" spc="-645" dirty="0">
                <a:solidFill>
                  <a:srgbClr val="04373F"/>
                </a:solidFill>
                <a:latin typeface="Arial MT"/>
                <a:cs typeface="Arial MT"/>
              </a:rPr>
              <a:t>T</a:t>
            </a:r>
            <a:r>
              <a:rPr sz="2850" spc="-42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2850" spc="-645" dirty="0">
                <a:solidFill>
                  <a:srgbClr val="04373F"/>
                </a:solidFill>
                <a:latin typeface="Arial MT"/>
                <a:cs typeface="Arial MT"/>
              </a:rPr>
              <a:t>T</a:t>
            </a:r>
            <a:endParaRPr sz="2850">
              <a:latin typeface="Arial MT"/>
              <a:cs typeface="Arial MT"/>
            </a:endParaRPr>
          </a:p>
          <a:p>
            <a:pPr marL="12700" marR="454659">
              <a:lnSpc>
                <a:spcPct val="107500"/>
              </a:lnSpc>
              <a:spcBef>
                <a:spcPts val="1015"/>
              </a:spcBef>
            </a:pPr>
            <a:r>
              <a:rPr sz="2850" spc="-409" dirty="0">
                <a:solidFill>
                  <a:srgbClr val="04373F"/>
                </a:solidFill>
                <a:latin typeface="Arial MT"/>
                <a:cs typeface="Arial MT"/>
              </a:rPr>
              <a:t>H0=</a:t>
            </a:r>
            <a:r>
              <a:rPr sz="2850" spc="-7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2850" spc="-160" dirty="0">
                <a:solidFill>
                  <a:srgbClr val="04373F"/>
                </a:solidFill>
                <a:latin typeface="Arial MT"/>
                <a:cs typeface="Arial MT"/>
              </a:rPr>
              <a:t>Matriz</a:t>
            </a:r>
            <a:r>
              <a:rPr sz="2850" spc="-7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2850" spc="-185" dirty="0">
                <a:solidFill>
                  <a:srgbClr val="04373F"/>
                </a:solidFill>
                <a:latin typeface="Arial MT"/>
                <a:cs typeface="Arial MT"/>
              </a:rPr>
              <a:t>de</a:t>
            </a:r>
            <a:r>
              <a:rPr sz="2850" spc="-7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2850" spc="-150" dirty="0">
                <a:solidFill>
                  <a:srgbClr val="04373F"/>
                </a:solidFill>
                <a:latin typeface="Arial MT"/>
                <a:cs typeface="Arial MT"/>
              </a:rPr>
              <a:t>correlación</a:t>
            </a:r>
            <a:r>
              <a:rPr sz="2850" spc="-7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2850" spc="-315" dirty="0">
                <a:solidFill>
                  <a:srgbClr val="04373F"/>
                </a:solidFill>
                <a:latin typeface="Arial MT"/>
                <a:cs typeface="Arial MT"/>
              </a:rPr>
              <a:t>es</a:t>
            </a:r>
            <a:r>
              <a:rPr sz="2850" spc="-65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2850" spc="-140" dirty="0">
                <a:solidFill>
                  <a:srgbClr val="04373F"/>
                </a:solidFill>
                <a:latin typeface="Arial MT"/>
                <a:cs typeface="Arial MT"/>
              </a:rPr>
              <a:t>igual</a:t>
            </a:r>
            <a:r>
              <a:rPr sz="2850" spc="-7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2850" spc="-165" dirty="0">
                <a:solidFill>
                  <a:srgbClr val="04373F"/>
                </a:solidFill>
                <a:latin typeface="Arial MT"/>
                <a:cs typeface="Arial MT"/>
              </a:rPr>
              <a:t>a</a:t>
            </a:r>
            <a:r>
              <a:rPr sz="2850" spc="-7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2850" spc="-110" dirty="0">
                <a:solidFill>
                  <a:srgbClr val="04373F"/>
                </a:solidFill>
                <a:latin typeface="Arial MT"/>
                <a:cs typeface="Arial MT"/>
              </a:rPr>
              <a:t>la</a:t>
            </a:r>
            <a:r>
              <a:rPr sz="2850" spc="-7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2850" spc="-170" dirty="0">
                <a:solidFill>
                  <a:srgbClr val="04373F"/>
                </a:solidFill>
                <a:latin typeface="Arial MT"/>
                <a:cs typeface="Arial MT"/>
              </a:rPr>
              <a:t>matriz</a:t>
            </a:r>
            <a:r>
              <a:rPr sz="2850" spc="-7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2850" spc="-185" dirty="0">
                <a:solidFill>
                  <a:srgbClr val="04373F"/>
                </a:solidFill>
                <a:latin typeface="Arial MT"/>
                <a:cs typeface="Arial MT"/>
              </a:rPr>
              <a:t>de </a:t>
            </a:r>
            <a:r>
              <a:rPr sz="2850" spc="-775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2850" spc="-125" dirty="0">
                <a:solidFill>
                  <a:srgbClr val="04373F"/>
                </a:solidFill>
                <a:latin typeface="Arial MT"/>
                <a:cs typeface="Arial MT"/>
              </a:rPr>
              <a:t>identidad</a:t>
            </a:r>
            <a:endParaRPr sz="2850">
              <a:latin typeface="Arial MT"/>
              <a:cs typeface="Arial MT"/>
            </a:endParaRPr>
          </a:p>
          <a:p>
            <a:pPr marL="12700" marR="5080">
              <a:lnSpc>
                <a:spcPts val="3679"/>
              </a:lnSpc>
              <a:spcBef>
                <a:spcPts val="95"/>
              </a:spcBef>
            </a:pPr>
            <a:r>
              <a:rPr sz="2850" spc="-635" dirty="0">
                <a:solidFill>
                  <a:srgbClr val="04373F"/>
                </a:solidFill>
                <a:latin typeface="Arial MT"/>
                <a:cs typeface="Arial MT"/>
              </a:rPr>
              <a:t>H1=</a:t>
            </a:r>
            <a:r>
              <a:rPr sz="2850" spc="-535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2850" spc="-160" dirty="0">
                <a:solidFill>
                  <a:srgbClr val="04373F"/>
                </a:solidFill>
                <a:latin typeface="Arial MT"/>
                <a:cs typeface="Arial MT"/>
              </a:rPr>
              <a:t>Matriz</a:t>
            </a:r>
            <a:r>
              <a:rPr sz="2850" spc="-7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2850" spc="-185" dirty="0">
                <a:solidFill>
                  <a:srgbClr val="04373F"/>
                </a:solidFill>
                <a:latin typeface="Arial MT"/>
                <a:cs typeface="Arial MT"/>
              </a:rPr>
              <a:t>de</a:t>
            </a:r>
            <a:r>
              <a:rPr sz="2850" spc="-7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2850" spc="-150" dirty="0">
                <a:solidFill>
                  <a:srgbClr val="04373F"/>
                </a:solidFill>
                <a:latin typeface="Arial MT"/>
                <a:cs typeface="Arial MT"/>
              </a:rPr>
              <a:t>correlación</a:t>
            </a:r>
            <a:r>
              <a:rPr sz="2850" spc="-7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2850" spc="-390" dirty="0">
                <a:solidFill>
                  <a:srgbClr val="04373F"/>
                </a:solidFill>
                <a:latin typeface="Arial MT"/>
                <a:cs typeface="Arial MT"/>
              </a:rPr>
              <a:t>NO</a:t>
            </a:r>
            <a:r>
              <a:rPr sz="2850" spc="-7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2850" spc="-315" dirty="0">
                <a:solidFill>
                  <a:srgbClr val="04373F"/>
                </a:solidFill>
                <a:latin typeface="Arial MT"/>
                <a:cs typeface="Arial MT"/>
              </a:rPr>
              <a:t>es</a:t>
            </a:r>
            <a:r>
              <a:rPr sz="2850" spc="-7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2850" spc="-140" dirty="0">
                <a:solidFill>
                  <a:srgbClr val="04373F"/>
                </a:solidFill>
                <a:latin typeface="Arial MT"/>
                <a:cs typeface="Arial MT"/>
              </a:rPr>
              <a:t>igual</a:t>
            </a:r>
            <a:r>
              <a:rPr sz="2850" spc="-65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2850" spc="-165" dirty="0">
                <a:solidFill>
                  <a:srgbClr val="04373F"/>
                </a:solidFill>
                <a:latin typeface="Arial MT"/>
                <a:cs typeface="Arial MT"/>
              </a:rPr>
              <a:t>a</a:t>
            </a:r>
            <a:r>
              <a:rPr sz="2850" spc="-7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2850" spc="-110" dirty="0">
                <a:solidFill>
                  <a:srgbClr val="04373F"/>
                </a:solidFill>
                <a:latin typeface="Arial MT"/>
                <a:cs typeface="Arial MT"/>
              </a:rPr>
              <a:t>la</a:t>
            </a:r>
            <a:r>
              <a:rPr sz="2850" spc="-7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2850" spc="-170" dirty="0">
                <a:solidFill>
                  <a:srgbClr val="04373F"/>
                </a:solidFill>
                <a:latin typeface="Arial MT"/>
                <a:cs typeface="Arial MT"/>
              </a:rPr>
              <a:t>matriz</a:t>
            </a:r>
            <a:r>
              <a:rPr sz="2850" spc="-7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2850" spc="-185" dirty="0">
                <a:solidFill>
                  <a:srgbClr val="04373F"/>
                </a:solidFill>
                <a:latin typeface="Arial MT"/>
                <a:cs typeface="Arial MT"/>
              </a:rPr>
              <a:t>de </a:t>
            </a:r>
            <a:r>
              <a:rPr sz="2850" spc="-78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2850" spc="-125" dirty="0">
                <a:solidFill>
                  <a:srgbClr val="04373F"/>
                </a:solidFill>
                <a:latin typeface="Arial MT"/>
                <a:cs typeface="Arial MT"/>
              </a:rPr>
              <a:t>identidad</a:t>
            </a:r>
            <a:endParaRPr sz="28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215332" y="993135"/>
            <a:ext cx="1073150" cy="748665"/>
          </a:xfrm>
          <a:custGeom>
            <a:avLst/>
            <a:gdLst/>
            <a:ahLst/>
            <a:cxnLst/>
            <a:rect l="l" t="t" r="r" b="b"/>
            <a:pathLst>
              <a:path w="1073150" h="748664">
                <a:moveTo>
                  <a:pt x="0" y="748116"/>
                </a:moveTo>
                <a:lnTo>
                  <a:pt x="1072668" y="748116"/>
                </a:lnTo>
                <a:lnTo>
                  <a:pt x="1072668" y="0"/>
                </a:lnTo>
                <a:lnTo>
                  <a:pt x="0" y="0"/>
                </a:lnTo>
                <a:lnTo>
                  <a:pt x="0" y="748116"/>
                </a:lnTo>
                <a:close/>
              </a:path>
            </a:pathLst>
          </a:custGeom>
          <a:solidFill>
            <a:srgbClr val="04373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839404" y="0"/>
            <a:ext cx="15448915" cy="993140"/>
            <a:chOff x="2839404" y="0"/>
            <a:chExt cx="15448915" cy="993140"/>
          </a:xfrm>
        </p:grpSpPr>
        <p:sp>
          <p:nvSpPr>
            <p:cNvPr id="4" name="object 4"/>
            <p:cNvSpPr/>
            <p:nvPr/>
          </p:nvSpPr>
          <p:spPr>
            <a:xfrm>
              <a:off x="17215332" y="0"/>
              <a:ext cx="1073150" cy="869315"/>
            </a:xfrm>
            <a:custGeom>
              <a:avLst/>
              <a:gdLst/>
              <a:ahLst/>
              <a:cxnLst/>
              <a:rect l="l" t="t" r="r" b="b"/>
              <a:pathLst>
                <a:path w="1073150" h="869315">
                  <a:moveTo>
                    <a:pt x="0" y="869311"/>
                  </a:moveTo>
                  <a:lnTo>
                    <a:pt x="1072668" y="869311"/>
                  </a:lnTo>
                  <a:lnTo>
                    <a:pt x="1072668" y="0"/>
                  </a:lnTo>
                  <a:lnTo>
                    <a:pt x="0" y="0"/>
                  </a:lnTo>
                  <a:lnTo>
                    <a:pt x="0" y="869311"/>
                  </a:lnTo>
                  <a:close/>
                </a:path>
              </a:pathLst>
            </a:custGeom>
            <a:solidFill>
              <a:srgbClr val="0437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39404" y="869310"/>
              <a:ext cx="15448915" cy="123825"/>
            </a:xfrm>
            <a:custGeom>
              <a:avLst/>
              <a:gdLst/>
              <a:ahLst/>
              <a:cxnLst/>
              <a:rect l="l" t="t" r="r" b="b"/>
              <a:pathLst>
                <a:path w="15448915" h="123825">
                  <a:moveTo>
                    <a:pt x="0" y="0"/>
                  </a:moveTo>
                  <a:lnTo>
                    <a:pt x="15448593" y="0"/>
                  </a:lnTo>
                  <a:lnTo>
                    <a:pt x="15448593" y="123824"/>
                  </a:lnTo>
                  <a:lnTo>
                    <a:pt x="0" y="12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18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8548365"/>
            <a:ext cx="476884" cy="1738630"/>
          </a:xfrm>
          <a:custGeom>
            <a:avLst/>
            <a:gdLst/>
            <a:ahLst/>
            <a:cxnLst/>
            <a:rect l="l" t="t" r="r" b="b"/>
            <a:pathLst>
              <a:path w="476884" h="1738629">
                <a:moveTo>
                  <a:pt x="0" y="1738633"/>
                </a:moveTo>
                <a:lnTo>
                  <a:pt x="476791" y="1738633"/>
                </a:lnTo>
                <a:lnTo>
                  <a:pt x="476791" y="0"/>
                </a:lnTo>
                <a:lnTo>
                  <a:pt x="0" y="0"/>
                </a:lnTo>
                <a:lnTo>
                  <a:pt x="0" y="1738633"/>
                </a:lnTo>
                <a:close/>
              </a:path>
            </a:pathLst>
          </a:custGeom>
          <a:solidFill>
            <a:srgbClr val="04373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6791" y="2441888"/>
            <a:ext cx="598170" cy="7845425"/>
            <a:chOff x="476791" y="2441888"/>
            <a:chExt cx="598170" cy="7845425"/>
          </a:xfrm>
        </p:grpSpPr>
        <p:sp>
          <p:nvSpPr>
            <p:cNvPr id="8" name="object 8"/>
            <p:cNvSpPr/>
            <p:nvPr/>
          </p:nvSpPr>
          <p:spPr>
            <a:xfrm>
              <a:off x="600616" y="8548365"/>
              <a:ext cx="474345" cy="1738630"/>
            </a:xfrm>
            <a:custGeom>
              <a:avLst/>
              <a:gdLst/>
              <a:ahLst/>
              <a:cxnLst/>
              <a:rect l="l" t="t" r="r" b="b"/>
              <a:pathLst>
                <a:path w="474344" h="1738629">
                  <a:moveTo>
                    <a:pt x="0" y="1738633"/>
                  </a:moveTo>
                  <a:lnTo>
                    <a:pt x="473881" y="1738633"/>
                  </a:lnTo>
                  <a:lnTo>
                    <a:pt x="473881" y="0"/>
                  </a:lnTo>
                  <a:lnTo>
                    <a:pt x="0" y="0"/>
                  </a:lnTo>
                  <a:lnTo>
                    <a:pt x="0" y="1738633"/>
                  </a:lnTo>
                  <a:close/>
                </a:path>
              </a:pathLst>
            </a:custGeom>
            <a:solidFill>
              <a:srgbClr val="0437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6791" y="2441888"/>
              <a:ext cx="123825" cy="7845425"/>
            </a:xfrm>
            <a:custGeom>
              <a:avLst/>
              <a:gdLst/>
              <a:ahLst/>
              <a:cxnLst/>
              <a:rect l="l" t="t" r="r" b="b"/>
              <a:pathLst>
                <a:path w="123825" h="7845425">
                  <a:moveTo>
                    <a:pt x="0" y="0"/>
                  </a:moveTo>
                  <a:lnTo>
                    <a:pt x="123824" y="0"/>
                  </a:lnTo>
                  <a:lnTo>
                    <a:pt x="123824" y="7845111"/>
                  </a:lnTo>
                  <a:lnTo>
                    <a:pt x="0" y="7845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18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764844" y="616706"/>
            <a:ext cx="1273810" cy="1113155"/>
            <a:chOff x="764844" y="616706"/>
            <a:chExt cx="1273810" cy="1113155"/>
          </a:xfrm>
        </p:grpSpPr>
        <p:sp>
          <p:nvSpPr>
            <p:cNvPr id="11" name="object 11"/>
            <p:cNvSpPr/>
            <p:nvPr/>
          </p:nvSpPr>
          <p:spPr>
            <a:xfrm>
              <a:off x="764844" y="616706"/>
              <a:ext cx="1076325" cy="1076325"/>
            </a:xfrm>
            <a:custGeom>
              <a:avLst/>
              <a:gdLst/>
              <a:ahLst/>
              <a:cxnLst/>
              <a:rect l="l" t="t" r="r" b="b"/>
              <a:pathLst>
                <a:path w="1076325" h="1076325">
                  <a:moveTo>
                    <a:pt x="44172" y="751930"/>
                  </a:moveTo>
                  <a:lnTo>
                    <a:pt x="26716" y="706109"/>
                  </a:lnTo>
                  <a:lnTo>
                    <a:pt x="13669" y="659721"/>
                  </a:lnTo>
                  <a:lnTo>
                    <a:pt x="4933" y="613015"/>
                  </a:lnTo>
                  <a:lnTo>
                    <a:pt x="410" y="566240"/>
                  </a:lnTo>
                  <a:lnTo>
                    <a:pt x="0" y="519648"/>
                  </a:lnTo>
                  <a:lnTo>
                    <a:pt x="3604" y="473487"/>
                  </a:lnTo>
                  <a:lnTo>
                    <a:pt x="11124" y="428007"/>
                  </a:lnTo>
                  <a:lnTo>
                    <a:pt x="22460" y="383459"/>
                  </a:lnTo>
                  <a:lnTo>
                    <a:pt x="37515" y="340092"/>
                  </a:lnTo>
                  <a:lnTo>
                    <a:pt x="56189" y="298156"/>
                  </a:lnTo>
                  <a:lnTo>
                    <a:pt x="78384" y="257901"/>
                  </a:lnTo>
                  <a:lnTo>
                    <a:pt x="104000" y="219577"/>
                  </a:lnTo>
                  <a:lnTo>
                    <a:pt x="132940" y="183434"/>
                  </a:lnTo>
                  <a:lnTo>
                    <a:pt x="165103" y="149721"/>
                  </a:lnTo>
                  <a:lnTo>
                    <a:pt x="200392" y="118688"/>
                  </a:lnTo>
                  <a:lnTo>
                    <a:pt x="238707" y="90586"/>
                  </a:lnTo>
                  <a:lnTo>
                    <a:pt x="279950" y="65664"/>
                  </a:lnTo>
                  <a:lnTo>
                    <a:pt x="324022" y="44172"/>
                  </a:lnTo>
                  <a:lnTo>
                    <a:pt x="369842" y="26716"/>
                  </a:lnTo>
                  <a:lnTo>
                    <a:pt x="416231" y="13669"/>
                  </a:lnTo>
                  <a:lnTo>
                    <a:pt x="462937" y="4933"/>
                  </a:lnTo>
                  <a:lnTo>
                    <a:pt x="509711" y="410"/>
                  </a:lnTo>
                  <a:lnTo>
                    <a:pt x="556304" y="0"/>
                  </a:lnTo>
                  <a:lnTo>
                    <a:pt x="602465" y="3604"/>
                  </a:lnTo>
                  <a:lnTo>
                    <a:pt x="647945" y="11124"/>
                  </a:lnTo>
                  <a:lnTo>
                    <a:pt x="692493" y="22460"/>
                  </a:lnTo>
                  <a:lnTo>
                    <a:pt x="735860" y="37515"/>
                  </a:lnTo>
                  <a:lnTo>
                    <a:pt x="777795" y="56189"/>
                  </a:lnTo>
                  <a:lnTo>
                    <a:pt x="818050" y="78384"/>
                  </a:lnTo>
                  <a:lnTo>
                    <a:pt x="856374" y="104000"/>
                  </a:lnTo>
                  <a:lnTo>
                    <a:pt x="892518" y="132940"/>
                  </a:lnTo>
                  <a:lnTo>
                    <a:pt x="926231" y="165103"/>
                  </a:lnTo>
                  <a:lnTo>
                    <a:pt x="957263" y="200392"/>
                  </a:lnTo>
                  <a:lnTo>
                    <a:pt x="985365" y="238707"/>
                  </a:lnTo>
                  <a:lnTo>
                    <a:pt x="1010288" y="279950"/>
                  </a:lnTo>
                  <a:lnTo>
                    <a:pt x="1031780" y="324022"/>
                  </a:lnTo>
                  <a:lnTo>
                    <a:pt x="1049236" y="369842"/>
                  </a:lnTo>
                  <a:lnTo>
                    <a:pt x="1062283" y="416231"/>
                  </a:lnTo>
                  <a:lnTo>
                    <a:pt x="1071018" y="462937"/>
                  </a:lnTo>
                  <a:lnTo>
                    <a:pt x="1075542" y="509711"/>
                  </a:lnTo>
                  <a:lnTo>
                    <a:pt x="1075952" y="556304"/>
                  </a:lnTo>
                  <a:lnTo>
                    <a:pt x="1072348" y="602465"/>
                  </a:lnTo>
                  <a:lnTo>
                    <a:pt x="1064828" y="647945"/>
                  </a:lnTo>
                  <a:lnTo>
                    <a:pt x="1053491" y="692493"/>
                  </a:lnTo>
                  <a:lnTo>
                    <a:pt x="1038436" y="735860"/>
                  </a:lnTo>
                  <a:lnTo>
                    <a:pt x="1019762" y="777795"/>
                  </a:lnTo>
                  <a:lnTo>
                    <a:pt x="997568" y="818050"/>
                  </a:lnTo>
                  <a:lnTo>
                    <a:pt x="971951" y="856374"/>
                  </a:lnTo>
                  <a:lnTo>
                    <a:pt x="943012" y="892518"/>
                  </a:lnTo>
                  <a:lnTo>
                    <a:pt x="910849" y="926231"/>
                  </a:lnTo>
                  <a:lnTo>
                    <a:pt x="875560" y="957263"/>
                  </a:lnTo>
                  <a:lnTo>
                    <a:pt x="837245" y="985365"/>
                  </a:lnTo>
                  <a:lnTo>
                    <a:pt x="796002" y="1010288"/>
                  </a:lnTo>
                  <a:lnTo>
                    <a:pt x="751930" y="1031780"/>
                  </a:lnTo>
                  <a:lnTo>
                    <a:pt x="706109" y="1049236"/>
                  </a:lnTo>
                  <a:lnTo>
                    <a:pt x="659721" y="1062283"/>
                  </a:lnTo>
                  <a:lnTo>
                    <a:pt x="613015" y="1071018"/>
                  </a:lnTo>
                  <a:lnTo>
                    <a:pt x="566240" y="1075542"/>
                  </a:lnTo>
                  <a:lnTo>
                    <a:pt x="519648" y="1075952"/>
                  </a:lnTo>
                  <a:lnTo>
                    <a:pt x="473487" y="1072348"/>
                  </a:lnTo>
                  <a:lnTo>
                    <a:pt x="428007" y="1064828"/>
                  </a:lnTo>
                  <a:lnTo>
                    <a:pt x="383459" y="1053491"/>
                  </a:lnTo>
                  <a:lnTo>
                    <a:pt x="340092" y="1038436"/>
                  </a:lnTo>
                  <a:lnTo>
                    <a:pt x="298156" y="1019762"/>
                  </a:lnTo>
                  <a:lnTo>
                    <a:pt x="257901" y="997568"/>
                  </a:lnTo>
                  <a:lnTo>
                    <a:pt x="219577" y="971951"/>
                  </a:lnTo>
                  <a:lnTo>
                    <a:pt x="183434" y="943012"/>
                  </a:lnTo>
                  <a:lnTo>
                    <a:pt x="149721" y="910849"/>
                  </a:lnTo>
                  <a:lnTo>
                    <a:pt x="118688" y="875560"/>
                  </a:lnTo>
                  <a:lnTo>
                    <a:pt x="90586" y="837245"/>
                  </a:lnTo>
                  <a:lnTo>
                    <a:pt x="65664" y="796002"/>
                  </a:lnTo>
                  <a:lnTo>
                    <a:pt x="44172" y="751930"/>
                  </a:lnTo>
                  <a:close/>
                </a:path>
              </a:pathLst>
            </a:custGeom>
            <a:solidFill>
              <a:srgbClr val="0437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61855" y="1053427"/>
              <a:ext cx="676275" cy="676275"/>
            </a:xfrm>
            <a:custGeom>
              <a:avLst/>
              <a:gdLst/>
              <a:ahLst/>
              <a:cxnLst/>
              <a:rect l="l" t="t" r="r" b="b"/>
              <a:pathLst>
                <a:path w="676275" h="676275">
                  <a:moveTo>
                    <a:pt x="27443" y="472692"/>
                  </a:moveTo>
                  <a:lnTo>
                    <a:pt x="10011" y="421968"/>
                  </a:lnTo>
                  <a:lnTo>
                    <a:pt x="855" y="369875"/>
                  </a:lnTo>
                  <a:lnTo>
                    <a:pt x="0" y="317235"/>
                  </a:lnTo>
                  <a:lnTo>
                    <a:pt x="7469" y="264875"/>
                  </a:lnTo>
                  <a:lnTo>
                    <a:pt x="23288" y="213619"/>
                  </a:lnTo>
                  <a:lnTo>
                    <a:pt x="46800" y="165404"/>
                  </a:lnTo>
                  <a:lnTo>
                    <a:pt x="77159" y="122094"/>
                  </a:lnTo>
                  <a:lnTo>
                    <a:pt x="113782" y="84275"/>
                  </a:lnTo>
                  <a:lnTo>
                    <a:pt x="156089" y="52529"/>
                  </a:lnTo>
                  <a:lnTo>
                    <a:pt x="203496" y="27443"/>
                  </a:lnTo>
                  <a:lnTo>
                    <a:pt x="254220" y="10011"/>
                  </a:lnTo>
                  <a:lnTo>
                    <a:pt x="306313" y="855"/>
                  </a:lnTo>
                  <a:lnTo>
                    <a:pt x="358953" y="0"/>
                  </a:lnTo>
                  <a:lnTo>
                    <a:pt x="411313" y="7469"/>
                  </a:lnTo>
                  <a:lnTo>
                    <a:pt x="462570" y="23288"/>
                  </a:lnTo>
                  <a:lnTo>
                    <a:pt x="510784" y="46800"/>
                  </a:lnTo>
                  <a:lnTo>
                    <a:pt x="554094" y="77159"/>
                  </a:lnTo>
                  <a:lnTo>
                    <a:pt x="591914" y="113782"/>
                  </a:lnTo>
                  <a:lnTo>
                    <a:pt x="623659" y="156089"/>
                  </a:lnTo>
                  <a:lnTo>
                    <a:pt x="648745" y="203496"/>
                  </a:lnTo>
                  <a:lnTo>
                    <a:pt x="666177" y="254220"/>
                  </a:lnTo>
                  <a:lnTo>
                    <a:pt x="675333" y="306313"/>
                  </a:lnTo>
                  <a:lnTo>
                    <a:pt x="675495" y="316289"/>
                  </a:lnTo>
                  <a:lnTo>
                    <a:pt x="630121" y="211565"/>
                  </a:lnTo>
                  <a:lnTo>
                    <a:pt x="606532" y="167004"/>
                  </a:lnTo>
                  <a:lnTo>
                    <a:pt x="576678" y="127245"/>
                  </a:lnTo>
                  <a:lnTo>
                    <a:pt x="541118" y="92825"/>
                  </a:lnTo>
                  <a:lnTo>
                    <a:pt x="500410" y="64282"/>
                  </a:lnTo>
                  <a:lnTo>
                    <a:pt x="455111" y="42151"/>
                  </a:lnTo>
                  <a:lnTo>
                    <a:pt x="406927" y="27318"/>
                  </a:lnTo>
                  <a:lnTo>
                    <a:pt x="357705" y="20303"/>
                  </a:lnTo>
                  <a:lnTo>
                    <a:pt x="308222" y="21096"/>
                  </a:lnTo>
                  <a:lnTo>
                    <a:pt x="259251" y="29688"/>
                  </a:lnTo>
                  <a:lnTo>
                    <a:pt x="211565" y="46067"/>
                  </a:lnTo>
                  <a:lnTo>
                    <a:pt x="167004" y="69656"/>
                  </a:lnTo>
                  <a:lnTo>
                    <a:pt x="127245" y="99510"/>
                  </a:lnTo>
                  <a:lnTo>
                    <a:pt x="92825" y="135070"/>
                  </a:lnTo>
                  <a:lnTo>
                    <a:pt x="64282" y="175778"/>
                  </a:lnTo>
                  <a:lnTo>
                    <a:pt x="42151" y="221077"/>
                  </a:lnTo>
                  <a:lnTo>
                    <a:pt x="27318" y="269262"/>
                  </a:lnTo>
                  <a:lnTo>
                    <a:pt x="20303" y="318483"/>
                  </a:lnTo>
                  <a:lnTo>
                    <a:pt x="21096" y="367966"/>
                  </a:lnTo>
                  <a:lnTo>
                    <a:pt x="29688" y="416938"/>
                  </a:lnTo>
                  <a:lnTo>
                    <a:pt x="46067" y="464623"/>
                  </a:lnTo>
                  <a:lnTo>
                    <a:pt x="91441" y="569346"/>
                  </a:lnTo>
                  <a:lnTo>
                    <a:pt x="84274" y="562406"/>
                  </a:lnTo>
                  <a:lnTo>
                    <a:pt x="52529" y="520099"/>
                  </a:lnTo>
                  <a:lnTo>
                    <a:pt x="27443" y="472692"/>
                  </a:lnTo>
                  <a:close/>
                </a:path>
                <a:path w="676275" h="676275">
                  <a:moveTo>
                    <a:pt x="91441" y="569346"/>
                  </a:moveTo>
                  <a:lnTo>
                    <a:pt x="46067" y="464623"/>
                  </a:lnTo>
                  <a:lnTo>
                    <a:pt x="69656" y="509184"/>
                  </a:lnTo>
                  <a:lnTo>
                    <a:pt x="99510" y="548943"/>
                  </a:lnTo>
                  <a:lnTo>
                    <a:pt x="135070" y="583363"/>
                  </a:lnTo>
                  <a:lnTo>
                    <a:pt x="175778" y="611906"/>
                  </a:lnTo>
                  <a:lnTo>
                    <a:pt x="221077" y="634037"/>
                  </a:lnTo>
                  <a:lnTo>
                    <a:pt x="269262" y="648870"/>
                  </a:lnTo>
                  <a:lnTo>
                    <a:pt x="318483" y="655885"/>
                  </a:lnTo>
                  <a:lnTo>
                    <a:pt x="367966" y="655092"/>
                  </a:lnTo>
                  <a:lnTo>
                    <a:pt x="416938" y="646500"/>
                  </a:lnTo>
                  <a:lnTo>
                    <a:pt x="464623" y="630121"/>
                  </a:lnTo>
                  <a:lnTo>
                    <a:pt x="509184" y="606532"/>
                  </a:lnTo>
                  <a:lnTo>
                    <a:pt x="548943" y="576678"/>
                  </a:lnTo>
                  <a:lnTo>
                    <a:pt x="583363" y="541118"/>
                  </a:lnTo>
                  <a:lnTo>
                    <a:pt x="611906" y="500410"/>
                  </a:lnTo>
                  <a:lnTo>
                    <a:pt x="634037" y="455111"/>
                  </a:lnTo>
                  <a:lnTo>
                    <a:pt x="648870" y="406927"/>
                  </a:lnTo>
                  <a:lnTo>
                    <a:pt x="655885" y="357706"/>
                  </a:lnTo>
                  <a:lnTo>
                    <a:pt x="655092" y="308222"/>
                  </a:lnTo>
                  <a:lnTo>
                    <a:pt x="646500" y="259251"/>
                  </a:lnTo>
                  <a:lnTo>
                    <a:pt x="630121" y="211565"/>
                  </a:lnTo>
                  <a:lnTo>
                    <a:pt x="675495" y="316289"/>
                  </a:lnTo>
                  <a:lnTo>
                    <a:pt x="676189" y="358953"/>
                  </a:lnTo>
                  <a:lnTo>
                    <a:pt x="668719" y="411313"/>
                  </a:lnTo>
                  <a:lnTo>
                    <a:pt x="652900" y="462570"/>
                  </a:lnTo>
                  <a:lnTo>
                    <a:pt x="629340" y="510805"/>
                  </a:lnTo>
                  <a:lnTo>
                    <a:pt x="598976" y="554117"/>
                  </a:lnTo>
                  <a:lnTo>
                    <a:pt x="562370" y="591929"/>
                  </a:lnTo>
                  <a:lnTo>
                    <a:pt x="520087" y="623664"/>
                  </a:lnTo>
                  <a:lnTo>
                    <a:pt x="472692" y="648745"/>
                  </a:lnTo>
                  <a:lnTo>
                    <a:pt x="421968" y="666177"/>
                  </a:lnTo>
                  <a:lnTo>
                    <a:pt x="369875" y="675333"/>
                  </a:lnTo>
                  <a:lnTo>
                    <a:pt x="317235" y="676189"/>
                  </a:lnTo>
                  <a:lnTo>
                    <a:pt x="264875" y="668719"/>
                  </a:lnTo>
                  <a:lnTo>
                    <a:pt x="213619" y="652900"/>
                  </a:lnTo>
                  <a:lnTo>
                    <a:pt x="165404" y="629388"/>
                  </a:lnTo>
                  <a:lnTo>
                    <a:pt x="122094" y="599029"/>
                  </a:lnTo>
                  <a:lnTo>
                    <a:pt x="91441" y="569346"/>
                  </a:lnTo>
                  <a:close/>
                </a:path>
              </a:pathLst>
            </a:custGeom>
            <a:solidFill>
              <a:srgbClr val="318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6006" y="6138872"/>
            <a:ext cx="5956262" cy="3607075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78760" algn="l"/>
                <a:tab pos="3949700" algn="l"/>
                <a:tab pos="8098790" algn="l"/>
                <a:tab pos="9489440" algn="l"/>
              </a:tabLst>
            </a:pPr>
            <a:r>
              <a:rPr spc="830" dirty="0"/>
              <a:t>PASO	</a:t>
            </a:r>
            <a:r>
              <a:rPr spc="160" dirty="0"/>
              <a:t>3</a:t>
            </a:r>
            <a:r>
              <a:rPr spc="-1045" dirty="0"/>
              <a:t> </a:t>
            </a:r>
            <a:r>
              <a:rPr spc="-85" dirty="0"/>
              <a:t>:	</a:t>
            </a:r>
            <a:r>
              <a:rPr spc="685" dirty="0"/>
              <a:t>NÚMERO	</a:t>
            </a:r>
            <a:r>
              <a:rPr spc="155" dirty="0"/>
              <a:t>DE	</a:t>
            </a:r>
            <a:r>
              <a:rPr spc="725" dirty="0"/>
              <a:t>FACTORES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687139" y="3324662"/>
            <a:ext cx="6646545" cy="240982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383790" algn="l"/>
              </a:tabLst>
            </a:pPr>
            <a:r>
              <a:rPr sz="3750" spc="-310" dirty="0">
                <a:solidFill>
                  <a:srgbClr val="04373F"/>
                </a:solidFill>
                <a:latin typeface="Arial MT"/>
                <a:cs typeface="Arial MT"/>
              </a:rPr>
              <a:t>G</a:t>
            </a:r>
            <a:r>
              <a:rPr sz="3750" spc="-55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3750" spc="-915" dirty="0">
                <a:solidFill>
                  <a:srgbClr val="04373F"/>
                </a:solidFill>
                <a:latin typeface="Arial MT"/>
                <a:cs typeface="Arial MT"/>
              </a:rPr>
              <a:t>R</a:t>
            </a:r>
            <a:r>
              <a:rPr sz="3750" spc="-55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3750" spc="-470" dirty="0">
                <a:solidFill>
                  <a:srgbClr val="04373F"/>
                </a:solidFill>
                <a:latin typeface="Arial MT"/>
                <a:cs typeface="Arial MT"/>
              </a:rPr>
              <a:t>Á</a:t>
            </a:r>
            <a:r>
              <a:rPr sz="3750" spc="-55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3750" spc="-645" dirty="0">
                <a:solidFill>
                  <a:srgbClr val="04373F"/>
                </a:solidFill>
                <a:latin typeface="Arial MT"/>
                <a:cs typeface="Arial MT"/>
              </a:rPr>
              <a:t>F</a:t>
            </a:r>
            <a:r>
              <a:rPr sz="3750" spc="-55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3750" spc="-320" dirty="0">
                <a:solidFill>
                  <a:srgbClr val="04373F"/>
                </a:solidFill>
                <a:latin typeface="Arial MT"/>
                <a:cs typeface="Arial MT"/>
              </a:rPr>
              <a:t>I</a:t>
            </a:r>
            <a:r>
              <a:rPr sz="3750" spc="-55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3750" spc="-305" dirty="0">
                <a:solidFill>
                  <a:srgbClr val="04373F"/>
                </a:solidFill>
                <a:latin typeface="Arial MT"/>
                <a:cs typeface="Arial MT"/>
              </a:rPr>
              <a:t>C</a:t>
            </a:r>
            <a:r>
              <a:rPr sz="3750" spc="-55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3750" spc="-315" dirty="0">
                <a:solidFill>
                  <a:srgbClr val="04373F"/>
                </a:solidFill>
                <a:latin typeface="Arial MT"/>
                <a:cs typeface="Arial MT"/>
              </a:rPr>
              <a:t>O</a:t>
            </a:r>
            <a:r>
              <a:rPr sz="3750" dirty="0">
                <a:solidFill>
                  <a:srgbClr val="04373F"/>
                </a:solidFill>
                <a:latin typeface="Arial MT"/>
                <a:cs typeface="Arial MT"/>
              </a:rPr>
              <a:t>	</a:t>
            </a:r>
            <a:r>
              <a:rPr sz="3750" spc="-570" dirty="0">
                <a:solidFill>
                  <a:srgbClr val="04373F"/>
                </a:solidFill>
                <a:latin typeface="Arial MT"/>
                <a:cs typeface="Arial MT"/>
              </a:rPr>
              <a:t>D</a:t>
            </a:r>
            <a:r>
              <a:rPr sz="3750" spc="-55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3750" spc="-675" dirty="0">
                <a:solidFill>
                  <a:srgbClr val="04373F"/>
                </a:solidFill>
                <a:latin typeface="Arial MT"/>
                <a:cs typeface="Arial MT"/>
              </a:rPr>
              <a:t>E</a:t>
            </a:r>
            <a:endParaRPr sz="37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3750" spc="-610" dirty="0">
                <a:solidFill>
                  <a:srgbClr val="04373F"/>
                </a:solidFill>
                <a:latin typeface="Arial MT"/>
                <a:cs typeface="Arial MT"/>
              </a:rPr>
              <a:t>S</a:t>
            </a:r>
            <a:r>
              <a:rPr sz="3750" spc="-55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3750" spc="-675" dirty="0">
                <a:solidFill>
                  <a:srgbClr val="04373F"/>
                </a:solidFill>
                <a:latin typeface="Arial MT"/>
                <a:cs typeface="Arial MT"/>
              </a:rPr>
              <a:t>E</a:t>
            </a:r>
            <a:r>
              <a:rPr sz="3750" spc="-55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3750" spc="-570" dirty="0">
                <a:solidFill>
                  <a:srgbClr val="04373F"/>
                </a:solidFill>
                <a:latin typeface="Arial MT"/>
                <a:cs typeface="Arial MT"/>
              </a:rPr>
              <a:t>D</a:t>
            </a:r>
            <a:r>
              <a:rPr sz="3750" spc="-55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3750" spc="-320" dirty="0">
                <a:solidFill>
                  <a:srgbClr val="04373F"/>
                </a:solidFill>
                <a:latin typeface="Arial MT"/>
                <a:cs typeface="Arial MT"/>
              </a:rPr>
              <a:t>I</a:t>
            </a:r>
            <a:r>
              <a:rPr sz="3750" spc="-55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3750" spc="-540" dirty="0">
                <a:solidFill>
                  <a:srgbClr val="04373F"/>
                </a:solidFill>
                <a:latin typeface="Arial MT"/>
                <a:cs typeface="Arial MT"/>
              </a:rPr>
              <a:t>M</a:t>
            </a:r>
            <a:r>
              <a:rPr sz="3750" spc="-55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3750" spc="-675" dirty="0">
                <a:solidFill>
                  <a:srgbClr val="04373F"/>
                </a:solidFill>
                <a:latin typeface="Arial MT"/>
                <a:cs typeface="Arial MT"/>
              </a:rPr>
              <a:t>E</a:t>
            </a:r>
            <a:r>
              <a:rPr sz="3750" spc="-55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3750" spc="-725" dirty="0">
                <a:solidFill>
                  <a:srgbClr val="04373F"/>
                </a:solidFill>
                <a:latin typeface="Arial MT"/>
                <a:cs typeface="Arial MT"/>
              </a:rPr>
              <a:t>N</a:t>
            </a:r>
            <a:r>
              <a:rPr sz="3750" spc="-55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3750" spc="-840" dirty="0">
                <a:solidFill>
                  <a:srgbClr val="04373F"/>
                </a:solidFill>
                <a:latin typeface="Arial MT"/>
                <a:cs typeface="Arial MT"/>
              </a:rPr>
              <a:t>T</a:t>
            </a:r>
            <a:r>
              <a:rPr sz="3750" spc="-55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3750" spc="-470" dirty="0">
                <a:solidFill>
                  <a:srgbClr val="04373F"/>
                </a:solidFill>
                <a:latin typeface="Arial MT"/>
                <a:cs typeface="Arial MT"/>
              </a:rPr>
              <a:t>A</a:t>
            </a:r>
            <a:r>
              <a:rPr sz="3750" spc="-55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3750" spc="-305" dirty="0">
                <a:solidFill>
                  <a:srgbClr val="04373F"/>
                </a:solidFill>
                <a:latin typeface="Arial MT"/>
                <a:cs typeface="Arial MT"/>
              </a:rPr>
              <a:t>C</a:t>
            </a:r>
            <a:r>
              <a:rPr sz="3750" spc="-55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3750" spc="-320" dirty="0">
                <a:solidFill>
                  <a:srgbClr val="04373F"/>
                </a:solidFill>
                <a:latin typeface="Arial MT"/>
                <a:cs typeface="Arial MT"/>
              </a:rPr>
              <a:t>I</a:t>
            </a:r>
            <a:r>
              <a:rPr sz="3750" spc="-55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3750" spc="-315" dirty="0">
                <a:solidFill>
                  <a:srgbClr val="04373F"/>
                </a:solidFill>
                <a:latin typeface="Arial MT"/>
                <a:cs typeface="Arial MT"/>
              </a:rPr>
              <a:t>Ó</a:t>
            </a:r>
            <a:r>
              <a:rPr sz="3750" spc="-55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3750" spc="-725" dirty="0">
                <a:solidFill>
                  <a:srgbClr val="04373F"/>
                </a:solidFill>
                <a:latin typeface="Arial MT"/>
                <a:cs typeface="Arial MT"/>
              </a:rPr>
              <a:t>N</a:t>
            </a:r>
            <a:endParaRPr sz="3750">
              <a:latin typeface="Arial MT"/>
              <a:cs typeface="Arial MT"/>
            </a:endParaRPr>
          </a:p>
          <a:p>
            <a:pPr marL="12700" marR="5080">
              <a:lnSpc>
                <a:spcPct val="110300"/>
              </a:lnSpc>
              <a:spcBef>
                <a:spcPts val="670"/>
              </a:spcBef>
            </a:pPr>
            <a:r>
              <a:rPr sz="3400" spc="-455" dirty="0">
                <a:solidFill>
                  <a:srgbClr val="04373F"/>
                </a:solidFill>
                <a:latin typeface="Arial MT"/>
                <a:cs typeface="Arial MT"/>
              </a:rPr>
              <a:t>M</a:t>
            </a:r>
            <a:r>
              <a:rPr sz="3400" spc="-155" dirty="0">
                <a:solidFill>
                  <a:srgbClr val="04373F"/>
                </a:solidFill>
                <a:latin typeface="Arial MT"/>
                <a:cs typeface="Arial MT"/>
              </a:rPr>
              <a:t>a</a:t>
            </a:r>
            <a:r>
              <a:rPr sz="3400" spc="-395" dirty="0">
                <a:solidFill>
                  <a:srgbClr val="04373F"/>
                </a:solidFill>
                <a:latin typeface="Arial MT"/>
                <a:cs typeface="Arial MT"/>
              </a:rPr>
              <a:t>y</a:t>
            </a:r>
            <a:r>
              <a:rPr sz="3400" spc="-215" dirty="0">
                <a:solidFill>
                  <a:srgbClr val="04373F"/>
                </a:solidFill>
                <a:latin typeface="Arial MT"/>
                <a:cs typeface="Arial MT"/>
              </a:rPr>
              <a:t>o</a:t>
            </a:r>
            <a:r>
              <a:rPr sz="3400" spc="-200" dirty="0">
                <a:solidFill>
                  <a:srgbClr val="04373F"/>
                </a:solidFill>
                <a:latin typeface="Arial MT"/>
                <a:cs typeface="Arial MT"/>
              </a:rPr>
              <a:t>r</a:t>
            </a:r>
            <a:r>
              <a:rPr sz="3400" spc="-75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3400" spc="-110" dirty="0">
                <a:solidFill>
                  <a:srgbClr val="04373F"/>
                </a:solidFill>
                <a:latin typeface="Arial MT"/>
                <a:cs typeface="Arial MT"/>
              </a:rPr>
              <a:t>c</a:t>
            </a:r>
            <a:r>
              <a:rPr sz="3400" spc="-155" dirty="0">
                <a:solidFill>
                  <a:srgbClr val="04373F"/>
                </a:solidFill>
                <a:latin typeface="Arial MT"/>
                <a:cs typeface="Arial MT"/>
              </a:rPr>
              <a:t>a</a:t>
            </a:r>
            <a:r>
              <a:rPr sz="3400" spc="-229" dirty="0">
                <a:solidFill>
                  <a:srgbClr val="04373F"/>
                </a:solidFill>
                <a:latin typeface="Arial MT"/>
                <a:cs typeface="Arial MT"/>
              </a:rPr>
              <a:t>í</a:t>
            </a:r>
            <a:r>
              <a:rPr sz="3400" spc="-155" dirty="0">
                <a:solidFill>
                  <a:srgbClr val="04373F"/>
                </a:solidFill>
                <a:latin typeface="Arial MT"/>
                <a:cs typeface="Arial MT"/>
              </a:rPr>
              <a:t>d</a:t>
            </a:r>
            <a:r>
              <a:rPr sz="3400" spc="-185" dirty="0">
                <a:solidFill>
                  <a:srgbClr val="04373F"/>
                </a:solidFill>
                <a:latin typeface="Arial MT"/>
                <a:cs typeface="Arial MT"/>
              </a:rPr>
              <a:t>a</a:t>
            </a:r>
            <a:r>
              <a:rPr sz="3400" spc="-75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3400" spc="-229" dirty="0">
                <a:solidFill>
                  <a:srgbClr val="04373F"/>
                </a:solidFill>
                <a:latin typeface="Arial MT"/>
                <a:cs typeface="Arial MT"/>
              </a:rPr>
              <a:t>e</a:t>
            </a:r>
            <a:r>
              <a:rPr sz="3400" spc="-495" dirty="0">
                <a:solidFill>
                  <a:srgbClr val="04373F"/>
                </a:solidFill>
                <a:latin typeface="Arial MT"/>
                <a:cs typeface="Arial MT"/>
              </a:rPr>
              <a:t>s</a:t>
            </a:r>
            <a:r>
              <a:rPr sz="3400" spc="-75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3400" spc="-70" dirty="0">
                <a:solidFill>
                  <a:srgbClr val="04373F"/>
                </a:solidFill>
                <a:latin typeface="Arial MT"/>
                <a:cs typeface="Arial MT"/>
              </a:rPr>
              <a:t>l</a:t>
            </a:r>
            <a:r>
              <a:rPr sz="3400" spc="-185" dirty="0">
                <a:solidFill>
                  <a:srgbClr val="04373F"/>
                </a:solidFill>
                <a:latin typeface="Arial MT"/>
                <a:cs typeface="Arial MT"/>
              </a:rPr>
              <a:t>a</a:t>
            </a:r>
            <a:r>
              <a:rPr sz="3400" spc="-75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3400" spc="-110" dirty="0">
                <a:solidFill>
                  <a:srgbClr val="04373F"/>
                </a:solidFill>
                <a:latin typeface="Arial MT"/>
                <a:cs typeface="Arial MT"/>
              </a:rPr>
              <a:t>c</a:t>
            </a:r>
            <a:r>
              <a:rPr sz="3400" spc="-155" dirty="0">
                <a:solidFill>
                  <a:srgbClr val="04373F"/>
                </a:solidFill>
                <a:latin typeface="Arial MT"/>
                <a:cs typeface="Arial MT"/>
              </a:rPr>
              <a:t>a</a:t>
            </a:r>
            <a:r>
              <a:rPr sz="3400" spc="-335" dirty="0">
                <a:solidFill>
                  <a:srgbClr val="04373F"/>
                </a:solidFill>
                <a:latin typeface="Arial MT"/>
                <a:cs typeface="Arial MT"/>
              </a:rPr>
              <a:t>n</a:t>
            </a:r>
            <a:r>
              <a:rPr sz="3400" spc="70" dirty="0">
                <a:solidFill>
                  <a:srgbClr val="04373F"/>
                </a:solidFill>
                <a:latin typeface="Arial MT"/>
                <a:cs typeface="Arial MT"/>
              </a:rPr>
              <a:t>t</a:t>
            </a:r>
            <a:r>
              <a:rPr sz="3400" spc="-40" dirty="0">
                <a:solidFill>
                  <a:srgbClr val="04373F"/>
                </a:solidFill>
                <a:latin typeface="Arial MT"/>
                <a:cs typeface="Arial MT"/>
              </a:rPr>
              <a:t>i</a:t>
            </a:r>
            <a:r>
              <a:rPr sz="3400" spc="-155" dirty="0">
                <a:solidFill>
                  <a:srgbClr val="04373F"/>
                </a:solidFill>
                <a:latin typeface="Arial MT"/>
                <a:cs typeface="Arial MT"/>
              </a:rPr>
              <a:t>da</a:t>
            </a:r>
            <a:r>
              <a:rPr sz="3400" spc="-185" dirty="0">
                <a:solidFill>
                  <a:srgbClr val="04373F"/>
                </a:solidFill>
                <a:latin typeface="Arial MT"/>
                <a:cs typeface="Arial MT"/>
              </a:rPr>
              <a:t>d</a:t>
            </a:r>
            <a:r>
              <a:rPr sz="3400" spc="-75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3400" spc="-155" dirty="0">
                <a:solidFill>
                  <a:srgbClr val="04373F"/>
                </a:solidFill>
                <a:latin typeface="Arial MT"/>
                <a:cs typeface="Arial MT"/>
              </a:rPr>
              <a:t>d</a:t>
            </a:r>
            <a:r>
              <a:rPr sz="3400" spc="-260" dirty="0">
                <a:solidFill>
                  <a:srgbClr val="04373F"/>
                </a:solidFill>
                <a:latin typeface="Arial MT"/>
                <a:cs typeface="Arial MT"/>
              </a:rPr>
              <a:t>e</a:t>
            </a:r>
            <a:r>
              <a:rPr sz="3400" spc="-75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3400" spc="105" dirty="0">
                <a:solidFill>
                  <a:srgbClr val="04373F"/>
                </a:solidFill>
                <a:latin typeface="Arial MT"/>
                <a:cs typeface="Arial MT"/>
              </a:rPr>
              <a:t>f</a:t>
            </a:r>
            <a:r>
              <a:rPr sz="3400" spc="-155" dirty="0">
                <a:solidFill>
                  <a:srgbClr val="04373F"/>
                </a:solidFill>
                <a:latin typeface="Arial MT"/>
                <a:cs typeface="Arial MT"/>
              </a:rPr>
              <a:t>a</a:t>
            </a:r>
            <a:r>
              <a:rPr sz="3400" spc="-110" dirty="0">
                <a:solidFill>
                  <a:srgbClr val="04373F"/>
                </a:solidFill>
                <a:latin typeface="Arial MT"/>
                <a:cs typeface="Arial MT"/>
              </a:rPr>
              <a:t>c</a:t>
            </a:r>
            <a:r>
              <a:rPr sz="3400" spc="70" dirty="0">
                <a:solidFill>
                  <a:srgbClr val="04373F"/>
                </a:solidFill>
                <a:latin typeface="Arial MT"/>
                <a:cs typeface="Arial MT"/>
              </a:rPr>
              <a:t>t</a:t>
            </a:r>
            <a:r>
              <a:rPr sz="3400" spc="-215" dirty="0">
                <a:solidFill>
                  <a:srgbClr val="04373F"/>
                </a:solidFill>
                <a:latin typeface="Arial MT"/>
                <a:cs typeface="Arial MT"/>
              </a:rPr>
              <a:t>o</a:t>
            </a:r>
            <a:r>
              <a:rPr sz="3400" spc="-170" dirty="0">
                <a:solidFill>
                  <a:srgbClr val="04373F"/>
                </a:solidFill>
                <a:latin typeface="Arial MT"/>
                <a:cs typeface="Arial MT"/>
              </a:rPr>
              <a:t>r</a:t>
            </a:r>
            <a:r>
              <a:rPr sz="3400" spc="-229" dirty="0">
                <a:solidFill>
                  <a:srgbClr val="04373F"/>
                </a:solidFill>
                <a:latin typeface="Arial MT"/>
                <a:cs typeface="Arial MT"/>
              </a:rPr>
              <a:t>e</a:t>
            </a:r>
            <a:r>
              <a:rPr sz="3400" spc="-350" dirty="0">
                <a:solidFill>
                  <a:srgbClr val="04373F"/>
                </a:solidFill>
                <a:latin typeface="Arial MT"/>
                <a:cs typeface="Arial MT"/>
              </a:rPr>
              <a:t>s  </a:t>
            </a:r>
            <a:r>
              <a:rPr sz="3400" spc="-155" dirty="0">
                <a:solidFill>
                  <a:srgbClr val="04373F"/>
                </a:solidFill>
                <a:latin typeface="Arial MT"/>
                <a:cs typeface="Arial MT"/>
              </a:rPr>
              <a:t>q</a:t>
            </a:r>
            <a:r>
              <a:rPr sz="3400" spc="-335" dirty="0">
                <a:solidFill>
                  <a:srgbClr val="04373F"/>
                </a:solidFill>
                <a:latin typeface="Arial MT"/>
                <a:cs typeface="Arial MT"/>
              </a:rPr>
              <a:t>u</a:t>
            </a:r>
            <a:r>
              <a:rPr sz="3400" spc="-260" dirty="0">
                <a:solidFill>
                  <a:srgbClr val="04373F"/>
                </a:solidFill>
                <a:latin typeface="Arial MT"/>
                <a:cs typeface="Arial MT"/>
              </a:rPr>
              <a:t>e</a:t>
            </a:r>
            <a:r>
              <a:rPr sz="3400" spc="-75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3400" spc="-465" dirty="0">
                <a:solidFill>
                  <a:srgbClr val="04373F"/>
                </a:solidFill>
                <a:latin typeface="Arial MT"/>
                <a:cs typeface="Arial MT"/>
              </a:rPr>
              <a:t>s</a:t>
            </a:r>
            <a:r>
              <a:rPr sz="3400" spc="-260" dirty="0">
                <a:solidFill>
                  <a:srgbClr val="04373F"/>
                </a:solidFill>
                <a:latin typeface="Arial MT"/>
                <a:cs typeface="Arial MT"/>
              </a:rPr>
              <a:t>e</a:t>
            </a:r>
            <a:r>
              <a:rPr sz="3400" spc="-75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3400" spc="-170" dirty="0">
                <a:solidFill>
                  <a:srgbClr val="04373F"/>
                </a:solidFill>
                <a:latin typeface="Arial MT"/>
                <a:cs typeface="Arial MT"/>
              </a:rPr>
              <a:t>r</a:t>
            </a:r>
            <a:r>
              <a:rPr sz="3400" spc="-229" dirty="0">
                <a:solidFill>
                  <a:srgbClr val="04373F"/>
                </a:solidFill>
                <a:latin typeface="Arial MT"/>
                <a:cs typeface="Arial MT"/>
              </a:rPr>
              <a:t>e</a:t>
            </a:r>
            <a:r>
              <a:rPr sz="3400" spc="-155" dirty="0">
                <a:solidFill>
                  <a:srgbClr val="04373F"/>
                </a:solidFill>
                <a:latin typeface="Arial MT"/>
                <a:cs typeface="Arial MT"/>
              </a:rPr>
              <a:t>a</a:t>
            </a:r>
            <a:r>
              <a:rPr sz="3400" spc="-70" dirty="0">
                <a:solidFill>
                  <a:srgbClr val="04373F"/>
                </a:solidFill>
                <a:latin typeface="Arial MT"/>
                <a:cs typeface="Arial MT"/>
              </a:rPr>
              <a:t>l</a:t>
            </a:r>
            <a:r>
              <a:rPr sz="3400" spc="-40" dirty="0">
                <a:solidFill>
                  <a:srgbClr val="04373F"/>
                </a:solidFill>
                <a:latin typeface="Arial MT"/>
                <a:cs typeface="Arial MT"/>
              </a:rPr>
              <a:t>i</a:t>
            </a:r>
            <a:r>
              <a:rPr sz="3400" spc="-305" dirty="0">
                <a:solidFill>
                  <a:srgbClr val="04373F"/>
                </a:solidFill>
                <a:latin typeface="Arial MT"/>
                <a:cs typeface="Arial MT"/>
              </a:rPr>
              <a:t>z</a:t>
            </a:r>
            <a:r>
              <a:rPr sz="3400" spc="-155" dirty="0">
                <a:solidFill>
                  <a:srgbClr val="04373F"/>
                </a:solidFill>
                <a:latin typeface="Arial MT"/>
                <a:cs typeface="Arial MT"/>
              </a:rPr>
              <a:t>a</a:t>
            </a:r>
            <a:r>
              <a:rPr sz="3400" spc="-170" dirty="0">
                <a:solidFill>
                  <a:srgbClr val="04373F"/>
                </a:solidFill>
                <a:latin typeface="Arial MT"/>
                <a:cs typeface="Arial MT"/>
              </a:rPr>
              <a:t>r</a:t>
            </a:r>
            <a:r>
              <a:rPr sz="3400" spc="-155" dirty="0">
                <a:solidFill>
                  <a:srgbClr val="04373F"/>
                </a:solidFill>
                <a:latin typeface="Arial MT"/>
                <a:cs typeface="Arial MT"/>
              </a:rPr>
              <a:t>á</a:t>
            </a:r>
            <a:r>
              <a:rPr sz="3400" spc="-365" dirty="0">
                <a:solidFill>
                  <a:srgbClr val="04373F"/>
                </a:solidFill>
                <a:latin typeface="Arial MT"/>
                <a:cs typeface="Arial MT"/>
              </a:rPr>
              <a:t>n</a:t>
            </a:r>
            <a:endParaRPr sz="34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26704" y="2183669"/>
            <a:ext cx="10795000" cy="5480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400" spc="-175" dirty="0">
                <a:solidFill>
                  <a:srgbClr val="04373F"/>
                </a:solidFill>
                <a:latin typeface="Arial MT"/>
                <a:cs typeface="Arial MT"/>
              </a:rPr>
              <a:t>Cálculo</a:t>
            </a:r>
            <a:r>
              <a:rPr sz="3400" spc="-75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3400" spc="-204" dirty="0">
                <a:solidFill>
                  <a:srgbClr val="04373F"/>
                </a:solidFill>
                <a:latin typeface="Arial MT"/>
                <a:cs typeface="Arial MT"/>
              </a:rPr>
              <a:t>de</a:t>
            </a:r>
            <a:r>
              <a:rPr sz="3400" spc="-7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3400" spc="-125" dirty="0">
                <a:solidFill>
                  <a:srgbClr val="04373F"/>
                </a:solidFill>
                <a:latin typeface="Arial MT"/>
                <a:cs typeface="Arial MT"/>
              </a:rPr>
              <a:t>la</a:t>
            </a:r>
            <a:r>
              <a:rPr sz="3400" spc="-75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3400" spc="-135" dirty="0">
                <a:solidFill>
                  <a:srgbClr val="04373F"/>
                </a:solidFill>
                <a:latin typeface="Arial MT"/>
                <a:cs typeface="Arial MT"/>
              </a:rPr>
              <a:t>cantidad</a:t>
            </a:r>
            <a:r>
              <a:rPr sz="3400" spc="-7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3400" spc="-195" dirty="0">
                <a:solidFill>
                  <a:srgbClr val="04373F"/>
                </a:solidFill>
                <a:latin typeface="Arial MT"/>
                <a:cs typeface="Arial MT"/>
              </a:rPr>
              <a:t>idónea</a:t>
            </a:r>
            <a:r>
              <a:rPr sz="3400" spc="-7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3400" spc="-204" dirty="0">
                <a:solidFill>
                  <a:srgbClr val="04373F"/>
                </a:solidFill>
                <a:latin typeface="Arial MT"/>
                <a:cs typeface="Arial MT"/>
              </a:rPr>
              <a:t>de</a:t>
            </a:r>
            <a:r>
              <a:rPr sz="3400" spc="-75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3400" spc="-150" dirty="0">
                <a:solidFill>
                  <a:srgbClr val="04373F"/>
                </a:solidFill>
                <a:latin typeface="Arial MT"/>
                <a:cs typeface="Arial MT"/>
              </a:rPr>
              <a:t>factores</a:t>
            </a:r>
            <a:r>
              <a:rPr sz="3400" spc="-7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3400" spc="-210" dirty="0">
                <a:solidFill>
                  <a:srgbClr val="04373F"/>
                </a:solidFill>
                <a:latin typeface="Arial MT"/>
                <a:cs typeface="Arial MT"/>
              </a:rPr>
              <a:t>(o</a:t>
            </a:r>
            <a:r>
              <a:rPr sz="3400" spc="-7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3400" spc="-204" dirty="0">
                <a:solidFill>
                  <a:srgbClr val="04373F"/>
                </a:solidFill>
                <a:latin typeface="Arial MT"/>
                <a:cs typeface="Arial MT"/>
              </a:rPr>
              <a:t>variables</a:t>
            </a:r>
            <a:r>
              <a:rPr sz="3400" spc="-75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3400" spc="-170" dirty="0">
                <a:solidFill>
                  <a:srgbClr val="04373F"/>
                </a:solidFill>
                <a:latin typeface="Arial MT"/>
                <a:cs typeface="Arial MT"/>
              </a:rPr>
              <a:t>latentes)</a:t>
            </a:r>
            <a:endParaRPr sz="34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947891" y="3764887"/>
            <a:ext cx="5416550" cy="1976755"/>
          </a:xfrm>
          <a:prstGeom prst="rect">
            <a:avLst/>
          </a:prstGeom>
        </p:spPr>
        <p:txBody>
          <a:bodyPr vert="horz" wrap="square" lIns="0" tIns="163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3750" spc="-470" dirty="0">
                <a:solidFill>
                  <a:srgbClr val="04373F"/>
                </a:solidFill>
                <a:latin typeface="Arial MT"/>
                <a:cs typeface="Arial MT"/>
              </a:rPr>
              <a:t>A</a:t>
            </a:r>
            <a:r>
              <a:rPr sz="3750" spc="-55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3750" spc="-640" dirty="0">
                <a:solidFill>
                  <a:srgbClr val="04373F"/>
                </a:solidFill>
                <a:latin typeface="Arial MT"/>
                <a:cs typeface="Arial MT"/>
              </a:rPr>
              <a:t>U</a:t>
            </a:r>
            <a:r>
              <a:rPr sz="3750" spc="-55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3750" spc="-840" dirty="0">
                <a:solidFill>
                  <a:srgbClr val="04373F"/>
                </a:solidFill>
                <a:latin typeface="Arial MT"/>
                <a:cs typeface="Arial MT"/>
              </a:rPr>
              <a:t>T</a:t>
            </a:r>
            <a:r>
              <a:rPr sz="3750" spc="-55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3750" spc="-315" dirty="0">
                <a:solidFill>
                  <a:srgbClr val="04373F"/>
                </a:solidFill>
                <a:latin typeface="Arial MT"/>
                <a:cs typeface="Arial MT"/>
              </a:rPr>
              <a:t>O</a:t>
            </a:r>
            <a:r>
              <a:rPr sz="3750" spc="-55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3750" spc="-400" dirty="0">
                <a:solidFill>
                  <a:srgbClr val="04373F"/>
                </a:solidFill>
                <a:latin typeface="Arial MT"/>
                <a:cs typeface="Arial MT"/>
              </a:rPr>
              <a:t>V</a:t>
            </a:r>
            <a:r>
              <a:rPr sz="3750" spc="-55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3750" spc="-470" dirty="0">
                <a:solidFill>
                  <a:srgbClr val="04373F"/>
                </a:solidFill>
                <a:latin typeface="Arial MT"/>
                <a:cs typeface="Arial MT"/>
              </a:rPr>
              <a:t>A</a:t>
            </a:r>
            <a:r>
              <a:rPr sz="3750" spc="-55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3750" spc="-740" dirty="0">
                <a:solidFill>
                  <a:srgbClr val="04373F"/>
                </a:solidFill>
                <a:latin typeface="Arial MT"/>
                <a:cs typeface="Arial MT"/>
              </a:rPr>
              <a:t>L</a:t>
            </a:r>
            <a:r>
              <a:rPr sz="3750" spc="-55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3750" spc="-315" dirty="0">
                <a:solidFill>
                  <a:srgbClr val="04373F"/>
                </a:solidFill>
                <a:latin typeface="Arial MT"/>
                <a:cs typeface="Arial MT"/>
              </a:rPr>
              <a:t>O</a:t>
            </a:r>
            <a:r>
              <a:rPr sz="3750" spc="-55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3750" spc="-915" dirty="0">
                <a:solidFill>
                  <a:srgbClr val="04373F"/>
                </a:solidFill>
                <a:latin typeface="Arial MT"/>
                <a:cs typeface="Arial MT"/>
              </a:rPr>
              <a:t>R</a:t>
            </a:r>
            <a:r>
              <a:rPr sz="3750" spc="-55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3750" spc="-675" dirty="0">
                <a:solidFill>
                  <a:srgbClr val="04373F"/>
                </a:solidFill>
                <a:latin typeface="Arial MT"/>
                <a:cs typeface="Arial MT"/>
              </a:rPr>
              <a:t>E</a:t>
            </a:r>
            <a:r>
              <a:rPr sz="3750" spc="-55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3750" spc="-610" dirty="0">
                <a:solidFill>
                  <a:srgbClr val="04373F"/>
                </a:solidFill>
                <a:latin typeface="Arial MT"/>
                <a:cs typeface="Arial MT"/>
              </a:rPr>
              <a:t>S</a:t>
            </a:r>
            <a:endParaRPr sz="3750">
              <a:latin typeface="Arial MT"/>
              <a:cs typeface="Arial MT"/>
            </a:endParaRPr>
          </a:p>
          <a:p>
            <a:pPr marL="12700" marR="5080">
              <a:lnSpc>
                <a:spcPct val="110300"/>
              </a:lnSpc>
              <a:spcBef>
                <a:spcPts val="670"/>
              </a:spcBef>
            </a:pPr>
            <a:r>
              <a:rPr sz="3000" dirty="0">
                <a:solidFill>
                  <a:srgbClr val="04373F"/>
                </a:solidFill>
                <a:latin typeface="Times New Roman"/>
                <a:cs typeface="Times New Roman"/>
              </a:rPr>
              <a:t>¿</a:t>
            </a:r>
            <a:r>
              <a:rPr sz="3400" spc="-240" dirty="0">
                <a:solidFill>
                  <a:srgbClr val="04373F"/>
                </a:solidFill>
                <a:latin typeface="Arial MT"/>
                <a:cs typeface="Arial MT"/>
              </a:rPr>
              <a:t>C</a:t>
            </a:r>
            <a:r>
              <a:rPr sz="3400" spc="-335" dirty="0">
                <a:solidFill>
                  <a:srgbClr val="04373F"/>
                </a:solidFill>
                <a:latin typeface="Arial MT"/>
                <a:cs typeface="Arial MT"/>
              </a:rPr>
              <a:t>u</a:t>
            </a:r>
            <a:r>
              <a:rPr sz="3400" spc="-155" dirty="0">
                <a:solidFill>
                  <a:srgbClr val="04373F"/>
                </a:solidFill>
                <a:latin typeface="Arial MT"/>
                <a:cs typeface="Arial MT"/>
              </a:rPr>
              <a:t>á</a:t>
            </a:r>
            <a:r>
              <a:rPr sz="3400" spc="-335" dirty="0">
                <a:solidFill>
                  <a:srgbClr val="04373F"/>
                </a:solidFill>
                <a:latin typeface="Arial MT"/>
                <a:cs typeface="Arial MT"/>
              </a:rPr>
              <a:t>n</a:t>
            </a:r>
            <a:r>
              <a:rPr sz="3400" spc="70" dirty="0">
                <a:solidFill>
                  <a:srgbClr val="04373F"/>
                </a:solidFill>
                <a:latin typeface="Arial MT"/>
                <a:cs typeface="Arial MT"/>
              </a:rPr>
              <a:t>t</a:t>
            </a:r>
            <a:r>
              <a:rPr sz="3400" spc="-245" dirty="0">
                <a:solidFill>
                  <a:srgbClr val="04373F"/>
                </a:solidFill>
                <a:latin typeface="Arial MT"/>
                <a:cs typeface="Arial MT"/>
              </a:rPr>
              <a:t>o</a:t>
            </a:r>
            <a:r>
              <a:rPr sz="3400" spc="-75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3400" spc="-229" dirty="0">
                <a:solidFill>
                  <a:srgbClr val="04373F"/>
                </a:solidFill>
                <a:latin typeface="Arial MT"/>
                <a:cs typeface="Arial MT"/>
              </a:rPr>
              <a:t>e</a:t>
            </a:r>
            <a:r>
              <a:rPr sz="3400" spc="-330" dirty="0">
                <a:solidFill>
                  <a:srgbClr val="04373F"/>
                </a:solidFill>
                <a:latin typeface="Arial MT"/>
                <a:cs typeface="Arial MT"/>
              </a:rPr>
              <a:t>x</a:t>
            </a:r>
            <a:r>
              <a:rPr sz="3400" spc="-155" dirty="0">
                <a:solidFill>
                  <a:srgbClr val="04373F"/>
                </a:solidFill>
                <a:latin typeface="Arial MT"/>
                <a:cs typeface="Arial MT"/>
              </a:rPr>
              <a:t>p</a:t>
            </a:r>
            <a:r>
              <a:rPr sz="3400" spc="-70" dirty="0">
                <a:solidFill>
                  <a:srgbClr val="04373F"/>
                </a:solidFill>
                <a:latin typeface="Arial MT"/>
                <a:cs typeface="Arial MT"/>
              </a:rPr>
              <a:t>l</a:t>
            </a:r>
            <a:r>
              <a:rPr sz="3400" spc="-40" dirty="0">
                <a:solidFill>
                  <a:srgbClr val="04373F"/>
                </a:solidFill>
                <a:latin typeface="Arial MT"/>
                <a:cs typeface="Arial MT"/>
              </a:rPr>
              <a:t>i</a:t>
            </a:r>
            <a:r>
              <a:rPr sz="3400" spc="-110" dirty="0">
                <a:solidFill>
                  <a:srgbClr val="04373F"/>
                </a:solidFill>
                <a:latin typeface="Arial MT"/>
                <a:cs typeface="Arial MT"/>
              </a:rPr>
              <a:t>c</a:t>
            </a:r>
            <a:r>
              <a:rPr sz="3400" spc="-155" dirty="0">
                <a:solidFill>
                  <a:srgbClr val="04373F"/>
                </a:solidFill>
                <a:latin typeface="Arial MT"/>
                <a:cs typeface="Arial MT"/>
              </a:rPr>
              <a:t>a</a:t>
            </a:r>
            <a:r>
              <a:rPr sz="3400" spc="-365" dirty="0">
                <a:solidFill>
                  <a:srgbClr val="04373F"/>
                </a:solidFill>
                <a:latin typeface="Arial MT"/>
                <a:cs typeface="Arial MT"/>
              </a:rPr>
              <a:t>n</a:t>
            </a:r>
            <a:r>
              <a:rPr sz="3400" spc="-75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3400" spc="-229" dirty="0">
                <a:solidFill>
                  <a:srgbClr val="04373F"/>
                </a:solidFill>
                <a:latin typeface="Arial MT"/>
                <a:cs typeface="Arial MT"/>
              </a:rPr>
              <a:t>e</a:t>
            </a:r>
            <a:r>
              <a:rPr sz="3400" spc="-465" dirty="0">
                <a:solidFill>
                  <a:srgbClr val="04373F"/>
                </a:solidFill>
                <a:latin typeface="Arial MT"/>
                <a:cs typeface="Arial MT"/>
              </a:rPr>
              <a:t>s</a:t>
            </a:r>
            <a:r>
              <a:rPr sz="3400" spc="70" dirty="0">
                <a:solidFill>
                  <a:srgbClr val="04373F"/>
                </a:solidFill>
                <a:latin typeface="Arial MT"/>
                <a:cs typeface="Arial MT"/>
              </a:rPr>
              <a:t>t</a:t>
            </a:r>
            <a:r>
              <a:rPr sz="3400" spc="-215" dirty="0">
                <a:solidFill>
                  <a:srgbClr val="04373F"/>
                </a:solidFill>
                <a:latin typeface="Arial MT"/>
                <a:cs typeface="Arial MT"/>
              </a:rPr>
              <a:t>o</a:t>
            </a:r>
            <a:r>
              <a:rPr sz="3400" spc="-495" dirty="0">
                <a:solidFill>
                  <a:srgbClr val="04373F"/>
                </a:solidFill>
                <a:latin typeface="Arial MT"/>
                <a:cs typeface="Arial MT"/>
              </a:rPr>
              <a:t>s</a:t>
            </a:r>
            <a:r>
              <a:rPr sz="3400" spc="-75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3400" spc="105" dirty="0">
                <a:solidFill>
                  <a:srgbClr val="04373F"/>
                </a:solidFill>
                <a:latin typeface="Arial MT"/>
                <a:cs typeface="Arial MT"/>
              </a:rPr>
              <a:t>f</a:t>
            </a:r>
            <a:r>
              <a:rPr sz="3400" spc="-155" dirty="0">
                <a:solidFill>
                  <a:srgbClr val="04373F"/>
                </a:solidFill>
                <a:latin typeface="Arial MT"/>
                <a:cs typeface="Arial MT"/>
              </a:rPr>
              <a:t>a</a:t>
            </a:r>
            <a:r>
              <a:rPr sz="3400" spc="-110" dirty="0">
                <a:solidFill>
                  <a:srgbClr val="04373F"/>
                </a:solidFill>
                <a:latin typeface="Arial MT"/>
                <a:cs typeface="Arial MT"/>
              </a:rPr>
              <a:t>c</a:t>
            </a:r>
            <a:r>
              <a:rPr sz="3400" spc="70" dirty="0">
                <a:solidFill>
                  <a:srgbClr val="04373F"/>
                </a:solidFill>
                <a:latin typeface="Arial MT"/>
                <a:cs typeface="Arial MT"/>
              </a:rPr>
              <a:t>t</a:t>
            </a:r>
            <a:r>
              <a:rPr sz="3400" spc="-215" dirty="0">
                <a:solidFill>
                  <a:srgbClr val="04373F"/>
                </a:solidFill>
                <a:latin typeface="Arial MT"/>
                <a:cs typeface="Arial MT"/>
              </a:rPr>
              <a:t>o</a:t>
            </a:r>
            <a:r>
              <a:rPr sz="3400" spc="-170" dirty="0">
                <a:solidFill>
                  <a:srgbClr val="04373F"/>
                </a:solidFill>
                <a:latin typeface="Arial MT"/>
                <a:cs typeface="Arial MT"/>
              </a:rPr>
              <a:t>r</a:t>
            </a:r>
            <a:r>
              <a:rPr sz="3400" spc="-229" dirty="0">
                <a:solidFill>
                  <a:srgbClr val="04373F"/>
                </a:solidFill>
                <a:latin typeface="Arial MT"/>
                <a:cs typeface="Arial MT"/>
              </a:rPr>
              <a:t>e</a:t>
            </a:r>
            <a:r>
              <a:rPr sz="3400" spc="-350" dirty="0">
                <a:solidFill>
                  <a:srgbClr val="04373F"/>
                </a:solidFill>
                <a:latin typeface="Arial MT"/>
                <a:cs typeface="Arial MT"/>
              </a:rPr>
              <a:t>s  </a:t>
            </a:r>
            <a:r>
              <a:rPr sz="3400" spc="-235" dirty="0">
                <a:solidFill>
                  <a:srgbClr val="04373F"/>
                </a:solidFill>
                <a:latin typeface="Arial MT"/>
                <a:cs typeface="Arial MT"/>
              </a:rPr>
              <a:t>creados?</a:t>
            </a:r>
            <a:endParaRPr sz="34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947891" y="6908117"/>
            <a:ext cx="6130290" cy="5480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400" spc="-390" dirty="0">
                <a:solidFill>
                  <a:srgbClr val="04373F"/>
                </a:solidFill>
                <a:latin typeface="Arial MT"/>
                <a:cs typeface="Arial MT"/>
              </a:rPr>
              <a:t>A</a:t>
            </a:r>
            <a:r>
              <a:rPr sz="3400" spc="-335" dirty="0">
                <a:solidFill>
                  <a:srgbClr val="04373F"/>
                </a:solidFill>
                <a:latin typeface="Arial MT"/>
                <a:cs typeface="Arial MT"/>
              </a:rPr>
              <a:t>u</a:t>
            </a:r>
            <a:r>
              <a:rPr sz="3400" spc="70" dirty="0">
                <a:solidFill>
                  <a:srgbClr val="04373F"/>
                </a:solidFill>
                <a:latin typeface="Arial MT"/>
                <a:cs typeface="Arial MT"/>
              </a:rPr>
              <a:t>t</a:t>
            </a:r>
            <a:r>
              <a:rPr sz="3400" spc="-215" dirty="0">
                <a:solidFill>
                  <a:srgbClr val="04373F"/>
                </a:solidFill>
                <a:latin typeface="Arial MT"/>
                <a:cs typeface="Arial MT"/>
              </a:rPr>
              <a:t>o</a:t>
            </a:r>
            <a:r>
              <a:rPr sz="3400" spc="-395" dirty="0">
                <a:solidFill>
                  <a:srgbClr val="04373F"/>
                </a:solidFill>
                <a:latin typeface="Arial MT"/>
                <a:cs typeface="Arial MT"/>
              </a:rPr>
              <a:t>v</a:t>
            </a:r>
            <a:r>
              <a:rPr sz="3400" spc="-155" dirty="0">
                <a:solidFill>
                  <a:srgbClr val="04373F"/>
                </a:solidFill>
                <a:latin typeface="Arial MT"/>
                <a:cs typeface="Arial MT"/>
              </a:rPr>
              <a:t>a</a:t>
            </a:r>
            <a:r>
              <a:rPr sz="3400" spc="-70" dirty="0">
                <a:solidFill>
                  <a:srgbClr val="04373F"/>
                </a:solidFill>
                <a:latin typeface="Arial MT"/>
                <a:cs typeface="Arial MT"/>
              </a:rPr>
              <a:t>l</a:t>
            </a:r>
            <a:r>
              <a:rPr sz="3400" spc="-215" dirty="0">
                <a:solidFill>
                  <a:srgbClr val="04373F"/>
                </a:solidFill>
                <a:latin typeface="Arial MT"/>
                <a:cs typeface="Arial MT"/>
              </a:rPr>
              <a:t>o</a:t>
            </a:r>
            <a:r>
              <a:rPr sz="3400" spc="-170" dirty="0">
                <a:solidFill>
                  <a:srgbClr val="04373F"/>
                </a:solidFill>
                <a:latin typeface="Arial MT"/>
                <a:cs typeface="Arial MT"/>
              </a:rPr>
              <a:t>r</a:t>
            </a:r>
            <a:r>
              <a:rPr sz="3400" spc="-229" dirty="0">
                <a:solidFill>
                  <a:srgbClr val="04373F"/>
                </a:solidFill>
                <a:latin typeface="Arial MT"/>
                <a:cs typeface="Arial MT"/>
              </a:rPr>
              <a:t>e</a:t>
            </a:r>
            <a:r>
              <a:rPr sz="3400" spc="-495" dirty="0">
                <a:solidFill>
                  <a:srgbClr val="04373F"/>
                </a:solidFill>
                <a:latin typeface="Arial MT"/>
                <a:cs typeface="Arial MT"/>
              </a:rPr>
              <a:t>s</a:t>
            </a:r>
            <a:r>
              <a:rPr sz="3400" spc="-75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3400" spc="70" dirty="0">
                <a:solidFill>
                  <a:srgbClr val="04373F"/>
                </a:solidFill>
                <a:latin typeface="Arial MT"/>
                <a:cs typeface="Arial MT"/>
              </a:rPr>
              <a:t>t</a:t>
            </a:r>
            <a:r>
              <a:rPr sz="3400" spc="-40" dirty="0">
                <a:solidFill>
                  <a:srgbClr val="04373F"/>
                </a:solidFill>
                <a:latin typeface="Arial MT"/>
                <a:cs typeface="Arial MT"/>
              </a:rPr>
              <a:t>i</a:t>
            </a:r>
            <a:r>
              <a:rPr sz="3400" spc="-229" dirty="0">
                <a:solidFill>
                  <a:srgbClr val="04373F"/>
                </a:solidFill>
                <a:latin typeface="Arial MT"/>
                <a:cs typeface="Arial MT"/>
              </a:rPr>
              <a:t>e</a:t>
            </a:r>
            <a:r>
              <a:rPr sz="3400" spc="-335" dirty="0">
                <a:solidFill>
                  <a:srgbClr val="04373F"/>
                </a:solidFill>
                <a:latin typeface="Arial MT"/>
                <a:cs typeface="Arial MT"/>
              </a:rPr>
              <a:t>n</a:t>
            </a:r>
            <a:r>
              <a:rPr sz="3400" spc="-229" dirty="0">
                <a:solidFill>
                  <a:srgbClr val="04373F"/>
                </a:solidFill>
                <a:latin typeface="Arial MT"/>
                <a:cs typeface="Arial MT"/>
              </a:rPr>
              <a:t>e</a:t>
            </a:r>
            <a:r>
              <a:rPr sz="3400" spc="-365" dirty="0">
                <a:solidFill>
                  <a:srgbClr val="04373F"/>
                </a:solidFill>
                <a:latin typeface="Arial MT"/>
                <a:cs typeface="Arial MT"/>
              </a:rPr>
              <a:t>n</a:t>
            </a:r>
            <a:r>
              <a:rPr sz="3400" spc="-75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3400" spc="-155" dirty="0">
                <a:solidFill>
                  <a:srgbClr val="04373F"/>
                </a:solidFill>
                <a:latin typeface="Arial MT"/>
                <a:cs typeface="Arial MT"/>
              </a:rPr>
              <a:t>q</a:t>
            </a:r>
            <a:r>
              <a:rPr sz="3400" spc="-335" dirty="0">
                <a:solidFill>
                  <a:srgbClr val="04373F"/>
                </a:solidFill>
                <a:latin typeface="Arial MT"/>
                <a:cs typeface="Arial MT"/>
              </a:rPr>
              <a:t>u</a:t>
            </a:r>
            <a:r>
              <a:rPr sz="3400" spc="-260" dirty="0">
                <a:solidFill>
                  <a:srgbClr val="04373F"/>
                </a:solidFill>
                <a:latin typeface="Arial MT"/>
                <a:cs typeface="Arial MT"/>
              </a:rPr>
              <a:t>e</a:t>
            </a:r>
            <a:r>
              <a:rPr sz="3400" spc="-75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3400" spc="-465" dirty="0">
                <a:solidFill>
                  <a:srgbClr val="04373F"/>
                </a:solidFill>
                <a:latin typeface="Arial MT"/>
                <a:cs typeface="Arial MT"/>
              </a:rPr>
              <a:t>s</a:t>
            </a:r>
            <a:r>
              <a:rPr sz="3400" spc="-229" dirty="0">
                <a:solidFill>
                  <a:srgbClr val="04373F"/>
                </a:solidFill>
                <a:latin typeface="Arial MT"/>
                <a:cs typeface="Arial MT"/>
              </a:rPr>
              <a:t>e</a:t>
            </a:r>
            <a:r>
              <a:rPr sz="3400" spc="-200" dirty="0">
                <a:solidFill>
                  <a:srgbClr val="04373F"/>
                </a:solidFill>
                <a:latin typeface="Arial MT"/>
                <a:cs typeface="Arial MT"/>
              </a:rPr>
              <a:t>r</a:t>
            </a:r>
            <a:r>
              <a:rPr sz="3400" spc="-75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3400" spc="-515" dirty="0">
                <a:solidFill>
                  <a:srgbClr val="04373F"/>
                </a:solidFill>
                <a:latin typeface="Arial MT"/>
                <a:cs typeface="Arial MT"/>
              </a:rPr>
              <a:t>m</a:t>
            </a:r>
            <a:r>
              <a:rPr sz="3400" spc="-155" dirty="0">
                <a:solidFill>
                  <a:srgbClr val="04373F"/>
                </a:solidFill>
                <a:latin typeface="Arial MT"/>
                <a:cs typeface="Arial MT"/>
              </a:rPr>
              <a:t>a</a:t>
            </a:r>
            <a:r>
              <a:rPr sz="3400" spc="-395" dirty="0">
                <a:solidFill>
                  <a:srgbClr val="04373F"/>
                </a:solidFill>
                <a:latin typeface="Arial MT"/>
                <a:cs typeface="Arial MT"/>
              </a:rPr>
              <a:t>y</a:t>
            </a:r>
            <a:r>
              <a:rPr sz="3400" spc="-215" dirty="0">
                <a:solidFill>
                  <a:srgbClr val="04373F"/>
                </a:solidFill>
                <a:latin typeface="Arial MT"/>
                <a:cs typeface="Arial MT"/>
              </a:rPr>
              <a:t>o</a:t>
            </a:r>
            <a:r>
              <a:rPr sz="3400" spc="-200" dirty="0">
                <a:solidFill>
                  <a:srgbClr val="04373F"/>
                </a:solidFill>
                <a:latin typeface="Arial MT"/>
                <a:cs typeface="Arial MT"/>
              </a:rPr>
              <a:t>r</a:t>
            </a:r>
            <a:r>
              <a:rPr sz="3400" spc="-75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3400" spc="-185" dirty="0">
                <a:solidFill>
                  <a:srgbClr val="04373F"/>
                </a:solidFill>
                <a:latin typeface="Arial MT"/>
                <a:cs typeface="Arial MT"/>
              </a:rPr>
              <a:t>a</a:t>
            </a:r>
            <a:r>
              <a:rPr sz="3400" spc="-75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3400" spc="-1030" dirty="0">
                <a:solidFill>
                  <a:srgbClr val="04373F"/>
                </a:solidFill>
                <a:latin typeface="Arial MT"/>
                <a:cs typeface="Arial MT"/>
              </a:rPr>
              <a:t>1</a:t>
            </a:r>
            <a:endParaRPr sz="3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7597" y="1291367"/>
            <a:ext cx="11384280" cy="894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78760" algn="l"/>
                <a:tab pos="3950335" algn="l"/>
                <a:tab pos="9681210" algn="l"/>
              </a:tabLst>
            </a:pPr>
            <a:r>
              <a:rPr spc="675" dirty="0"/>
              <a:t>P</a:t>
            </a:r>
            <a:r>
              <a:rPr spc="1190" dirty="0"/>
              <a:t>A</a:t>
            </a:r>
            <a:r>
              <a:rPr spc="844" dirty="0"/>
              <a:t>S</a:t>
            </a:r>
            <a:r>
              <a:rPr spc="605" dirty="0"/>
              <a:t>O</a:t>
            </a:r>
            <a:r>
              <a:rPr dirty="0"/>
              <a:t>	</a:t>
            </a:r>
            <a:r>
              <a:rPr spc="165" dirty="0"/>
              <a:t>4</a:t>
            </a:r>
            <a:r>
              <a:rPr spc="-1045" dirty="0"/>
              <a:t> </a:t>
            </a:r>
            <a:r>
              <a:rPr spc="-85" dirty="0"/>
              <a:t>:</a:t>
            </a:r>
            <a:r>
              <a:rPr dirty="0"/>
              <a:t>	</a:t>
            </a:r>
            <a:r>
              <a:rPr spc="1245" dirty="0"/>
              <a:t>V</a:t>
            </a:r>
            <a:r>
              <a:rPr spc="-375" dirty="0"/>
              <a:t>I</a:t>
            </a:r>
            <a:r>
              <a:rPr spc="844" dirty="0"/>
              <a:t>S</a:t>
            </a:r>
            <a:r>
              <a:rPr spc="650" dirty="0"/>
              <a:t>U</a:t>
            </a:r>
            <a:r>
              <a:rPr spc="1190" dirty="0"/>
              <a:t>A</a:t>
            </a:r>
            <a:r>
              <a:rPr spc="580" dirty="0"/>
              <a:t>L</a:t>
            </a:r>
            <a:r>
              <a:rPr spc="-375" dirty="0"/>
              <a:t>I</a:t>
            </a:r>
            <a:r>
              <a:rPr spc="1455" dirty="0"/>
              <a:t>Z</a:t>
            </a:r>
            <a:r>
              <a:rPr spc="1190" dirty="0"/>
              <a:t>A</a:t>
            </a:r>
            <a:r>
              <a:rPr spc="-60" dirty="0"/>
              <a:t>R</a:t>
            </a:r>
            <a:r>
              <a:rPr dirty="0"/>
              <a:t>	</a:t>
            </a:r>
            <a:r>
              <a:rPr spc="580" dirty="0"/>
              <a:t>L</a:t>
            </a:r>
            <a:r>
              <a:rPr spc="1230" dirty="0"/>
              <a:t>O</a:t>
            </a:r>
            <a:r>
              <a:rPr spc="220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25722" y="2301017"/>
            <a:ext cx="10908030" cy="894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40935" algn="l"/>
              </a:tabLst>
            </a:pPr>
            <a:r>
              <a:rPr sz="5700" b="1" spc="540" dirty="0">
                <a:solidFill>
                  <a:srgbClr val="04373F"/>
                </a:solidFill>
                <a:latin typeface="Tahoma"/>
                <a:cs typeface="Tahoma"/>
              </a:rPr>
              <a:t>F</a:t>
            </a:r>
            <a:r>
              <a:rPr sz="5700" b="1" spc="1190" dirty="0">
                <a:solidFill>
                  <a:srgbClr val="04373F"/>
                </a:solidFill>
                <a:latin typeface="Tahoma"/>
                <a:cs typeface="Tahoma"/>
              </a:rPr>
              <a:t>A</a:t>
            </a:r>
            <a:r>
              <a:rPr sz="5700" b="1" spc="1110" dirty="0">
                <a:solidFill>
                  <a:srgbClr val="04373F"/>
                </a:solidFill>
                <a:latin typeface="Tahoma"/>
                <a:cs typeface="Tahoma"/>
              </a:rPr>
              <a:t>C</a:t>
            </a:r>
            <a:r>
              <a:rPr sz="5700" b="1" spc="530" dirty="0">
                <a:solidFill>
                  <a:srgbClr val="04373F"/>
                </a:solidFill>
                <a:latin typeface="Tahoma"/>
                <a:cs typeface="Tahoma"/>
              </a:rPr>
              <a:t>T</a:t>
            </a:r>
            <a:r>
              <a:rPr sz="5700" b="1" spc="1230" dirty="0">
                <a:solidFill>
                  <a:srgbClr val="04373F"/>
                </a:solidFill>
                <a:latin typeface="Tahoma"/>
                <a:cs typeface="Tahoma"/>
              </a:rPr>
              <a:t>O</a:t>
            </a:r>
            <a:r>
              <a:rPr sz="5700" b="1" spc="565" dirty="0">
                <a:solidFill>
                  <a:srgbClr val="04373F"/>
                </a:solidFill>
                <a:latin typeface="Tahoma"/>
                <a:cs typeface="Tahoma"/>
              </a:rPr>
              <a:t>R</a:t>
            </a:r>
            <a:r>
              <a:rPr sz="5700" b="1" spc="420" dirty="0">
                <a:solidFill>
                  <a:srgbClr val="04373F"/>
                </a:solidFill>
                <a:latin typeface="Tahoma"/>
                <a:cs typeface="Tahoma"/>
              </a:rPr>
              <a:t>E</a:t>
            </a:r>
            <a:r>
              <a:rPr sz="5700" b="1" spc="220" dirty="0">
                <a:solidFill>
                  <a:srgbClr val="04373F"/>
                </a:solidFill>
                <a:latin typeface="Tahoma"/>
                <a:cs typeface="Tahoma"/>
              </a:rPr>
              <a:t>S</a:t>
            </a:r>
            <a:r>
              <a:rPr sz="5700" b="1" dirty="0">
                <a:solidFill>
                  <a:srgbClr val="04373F"/>
                </a:solidFill>
                <a:latin typeface="Tahoma"/>
                <a:cs typeface="Tahoma"/>
              </a:rPr>
              <a:t>	</a:t>
            </a:r>
            <a:r>
              <a:rPr sz="5700" b="1" spc="1110" dirty="0">
                <a:solidFill>
                  <a:srgbClr val="04373F"/>
                </a:solidFill>
                <a:latin typeface="Tahoma"/>
                <a:cs typeface="Tahoma"/>
              </a:rPr>
              <a:t>C</a:t>
            </a:r>
            <a:r>
              <a:rPr sz="5700" b="1" spc="1190" dirty="0">
                <a:solidFill>
                  <a:srgbClr val="04373F"/>
                </a:solidFill>
                <a:latin typeface="Tahoma"/>
                <a:cs typeface="Tahoma"/>
              </a:rPr>
              <a:t>A</a:t>
            </a:r>
            <a:r>
              <a:rPr sz="5700" b="1" spc="580" dirty="0">
                <a:solidFill>
                  <a:srgbClr val="04373F"/>
                </a:solidFill>
                <a:latin typeface="Tahoma"/>
                <a:cs typeface="Tahoma"/>
              </a:rPr>
              <a:t>L</a:t>
            </a:r>
            <a:r>
              <a:rPr sz="5700" b="1" spc="1110" dirty="0">
                <a:solidFill>
                  <a:srgbClr val="04373F"/>
                </a:solidFill>
                <a:latin typeface="Tahoma"/>
                <a:cs typeface="Tahoma"/>
              </a:rPr>
              <a:t>C</a:t>
            </a:r>
            <a:r>
              <a:rPr sz="5700" b="1" spc="650" dirty="0">
                <a:solidFill>
                  <a:srgbClr val="04373F"/>
                </a:solidFill>
                <a:latin typeface="Tahoma"/>
                <a:cs typeface="Tahoma"/>
              </a:rPr>
              <a:t>U</a:t>
            </a:r>
            <a:r>
              <a:rPr sz="5700" b="1" spc="580" dirty="0">
                <a:solidFill>
                  <a:srgbClr val="04373F"/>
                </a:solidFill>
                <a:latin typeface="Tahoma"/>
                <a:cs typeface="Tahoma"/>
              </a:rPr>
              <a:t>L</a:t>
            </a:r>
            <a:r>
              <a:rPr sz="5700" b="1" spc="1190" dirty="0">
                <a:solidFill>
                  <a:srgbClr val="04373F"/>
                </a:solidFill>
                <a:latin typeface="Tahoma"/>
                <a:cs typeface="Tahoma"/>
              </a:rPr>
              <a:t>A</a:t>
            </a:r>
            <a:r>
              <a:rPr sz="5700" b="1" spc="509" dirty="0">
                <a:solidFill>
                  <a:srgbClr val="04373F"/>
                </a:solidFill>
                <a:latin typeface="Tahoma"/>
                <a:cs typeface="Tahoma"/>
              </a:rPr>
              <a:t>D</a:t>
            </a:r>
            <a:r>
              <a:rPr sz="5700" b="1" spc="1230" dirty="0">
                <a:solidFill>
                  <a:srgbClr val="04373F"/>
                </a:solidFill>
                <a:latin typeface="Tahoma"/>
                <a:cs typeface="Tahoma"/>
              </a:rPr>
              <a:t>O</a:t>
            </a:r>
            <a:r>
              <a:rPr sz="5700" b="1" spc="220" dirty="0">
                <a:solidFill>
                  <a:srgbClr val="04373F"/>
                </a:solidFill>
                <a:latin typeface="Tahoma"/>
                <a:cs typeface="Tahoma"/>
              </a:rPr>
              <a:t>S</a:t>
            </a:r>
            <a:endParaRPr sz="57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839404" y="0"/>
            <a:ext cx="15448915" cy="1741805"/>
            <a:chOff x="2839404" y="0"/>
            <a:chExt cx="15448915" cy="1741805"/>
          </a:xfrm>
        </p:grpSpPr>
        <p:sp>
          <p:nvSpPr>
            <p:cNvPr id="5" name="object 5"/>
            <p:cNvSpPr/>
            <p:nvPr/>
          </p:nvSpPr>
          <p:spPr>
            <a:xfrm>
              <a:off x="17215321" y="0"/>
              <a:ext cx="1073150" cy="1741805"/>
            </a:xfrm>
            <a:custGeom>
              <a:avLst/>
              <a:gdLst/>
              <a:ahLst/>
              <a:cxnLst/>
              <a:rect l="l" t="t" r="r" b="b"/>
              <a:pathLst>
                <a:path w="1073150" h="1741805">
                  <a:moveTo>
                    <a:pt x="1072667" y="993140"/>
                  </a:moveTo>
                  <a:lnTo>
                    <a:pt x="0" y="993140"/>
                  </a:lnTo>
                  <a:lnTo>
                    <a:pt x="0" y="1741258"/>
                  </a:lnTo>
                  <a:lnTo>
                    <a:pt x="1072667" y="1741258"/>
                  </a:lnTo>
                  <a:lnTo>
                    <a:pt x="1072667" y="993140"/>
                  </a:lnTo>
                  <a:close/>
                </a:path>
                <a:path w="1073150" h="1741805">
                  <a:moveTo>
                    <a:pt x="1072667" y="0"/>
                  </a:moveTo>
                  <a:lnTo>
                    <a:pt x="0" y="0"/>
                  </a:lnTo>
                  <a:lnTo>
                    <a:pt x="0" y="869315"/>
                  </a:lnTo>
                  <a:lnTo>
                    <a:pt x="1072667" y="869315"/>
                  </a:lnTo>
                  <a:lnTo>
                    <a:pt x="1072667" y="0"/>
                  </a:lnTo>
                  <a:close/>
                </a:path>
              </a:pathLst>
            </a:custGeom>
            <a:solidFill>
              <a:srgbClr val="0437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39404" y="869310"/>
              <a:ext cx="15448915" cy="123825"/>
            </a:xfrm>
            <a:custGeom>
              <a:avLst/>
              <a:gdLst/>
              <a:ahLst/>
              <a:cxnLst/>
              <a:rect l="l" t="t" r="r" b="b"/>
              <a:pathLst>
                <a:path w="15448915" h="123825">
                  <a:moveTo>
                    <a:pt x="0" y="0"/>
                  </a:moveTo>
                  <a:lnTo>
                    <a:pt x="15448593" y="0"/>
                  </a:lnTo>
                  <a:lnTo>
                    <a:pt x="15448593" y="123824"/>
                  </a:lnTo>
                  <a:lnTo>
                    <a:pt x="0" y="12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18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0" y="2441888"/>
            <a:ext cx="1075055" cy="7845425"/>
            <a:chOff x="0" y="2441888"/>
            <a:chExt cx="1075055" cy="7845425"/>
          </a:xfrm>
        </p:grpSpPr>
        <p:sp>
          <p:nvSpPr>
            <p:cNvPr id="8" name="object 8"/>
            <p:cNvSpPr/>
            <p:nvPr/>
          </p:nvSpPr>
          <p:spPr>
            <a:xfrm>
              <a:off x="0" y="8548369"/>
              <a:ext cx="1075055" cy="1738630"/>
            </a:xfrm>
            <a:custGeom>
              <a:avLst/>
              <a:gdLst/>
              <a:ahLst/>
              <a:cxnLst/>
              <a:rect l="l" t="t" r="r" b="b"/>
              <a:pathLst>
                <a:path w="1075055" h="1738629">
                  <a:moveTo>
                    <a:pt x="476783" y="0"/>
                  </a:moveTo>
                  <a:lnTo>
                    <a:pt x="0" y="0"/>
                  </a:lnTo>
                  <a:lnTo>
                    <a:pt x="0" y="1738630"/>
                  </a:lnTo>
                  <a:lnTo>
                    <a:pt x="476783" y="1738630"/>
                  </a:lnTo>
                  <a:lnTo>
                    <a:pt x="476783" y="0"/>
                  </a:lnTo>
                  <a:close/>
                </a:path>
                <a:path w="1075055" h="1738629">
                  <a:moveTo>
                    <a:pt x="1074496" y="0"/>
                  </a:moveTo>
                  <a:lnTo>
                    <a:pt x="600608" y="0"/>
                  </a:lnTo>
                  <a:lnTo>
                    <a:pt x="600608" y="1738630"/>
                  </a:lnTo>
                  <a:lnTo>
                    <a:pt x="1074496" y="1738630"/>
                  </a:lnTo>
                  <a:lnTo>
                    <a:pt x="1074496" y="0"/>
                  </a:lnTo>
                  <a:close/>
                </a:path>
              </a:pathLst>
            </a:custGeom>
            <a:solidFill>
              <a:srgbClr val="0437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6791" y="2441888"/>
              <a:ext cx="123825" cy="7845425"/>
            </a:xfrm>
            <a:custGeom>
              <a:avLst/>
              <a:gdLst/>
              <a:ahLst/>
              <a:cxnLst/>
              <a:rect l="l" t="t" r="r" b="b"/>
              <a:pathLst>
                <a:path w="123825" h="7845425">
                  <a:moveTo>
                    <a:pt x="0" y="0"/>
                  </a:moveTo>
                  <a:lnTo>
                    <a:pt x="123824" y="0"/>
                  </a:lnTo>
                  <a:lnTo>
                    <a:pt x="123824" y="7845111"/>
                  </a:lnTo>
                  <a:lnTo>
                    <a:pt x="0" y="7845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18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764844" y="616706"/>
            <a:ext cx="1273810" cy="1113155"/>
            <a:chOff x="764844" y="616706"/>
            <a:chExt cx="1273810" cy="1113155"/>
          </a:xfrm>
        </p:grpSpPr>
        <p:sp>
          <p:nvSpPr>
            <p:cNvPr id="11" name="object 11"/>
            <p:cNvSpPr/>
            <p:nvPr/>
          </p:nvSpPr>
          <p:spPr>
            <a:xfrm>
              <a:off x="764844" y="616706"/>
              <a:ext cx="1076325" cy="1076325"/>
            </a:xfrm>
            <a:custGeom>
              <a:avLst/>
              <a:gdLst/>
              <a:ahLst/>
              <a:cxnLst/>
              <a:rect l="l" t="t" r="r" b="b"/>
              <a:pathLst>
                <a:path w="1076325" h="1076325">
                  <a:moveTo>
                    <a:pt x="44172" y="751930"/>
                  </a:moveTo>
                  <a:lnTo>
                    <a:pt x="26716" y="706109"/>
                  </a:lnTo>
                  <a:lnTo>
                    <a:pt x="13669" y="659721"/>
                  </a:lnTo>
                  <a:lnTo>
                    <a:pt x="4933" y="613015"/>
                  </a:lnTo>
                  <a:lnTo>
                    <a:pt x="410" y="566240"/>
                  </a:lnTo>
                  <a:lnTo>
                    <a:pt x="0" y="519648"/>
                  </a:lnTo>
                  <a:lnTo>
                    <a:pt x="3604" y="473487"/>
                  </a:lnTo>
                  <a:lnTo>
                    <a:pt x="11124" y="428007"/>
                  </a:lnTo>
                  <a:lnTo>
                    <a:pt x="22460" y="383459"/>
                  </a:lnTo>
                  <a:lnTo>
                    <a:pt x="37515" y="340092"/>
                  </a:lnTo>
                  <a:lnTo>
                    <a:pt x="56189" y="298156"/>
                  </a:lnTo>
                  <a:lnTo>
                    <a:pt x="78384" y="257901"/>
                  </a:lnTo>
                  <a:lnTo>
                    <a:pt x="104000" y="219577"/>
                  </a:lnTo>
                  <a:lnTo>
                    <a:pt x="132940" y="183434"/>
                  </a:lnTo>
                  <a:lnTo>
                    <a:pt x="165103" y="149721"/>
                  </a:lnTo>
                  <a:lnTo>
                    <a:pt x="200392" y="118688"/>
                  </a:lnTo>
                  <a:lnTo>
                    <a:pt x="238707" y="90586"/>
                  </a:lnTo>
                  <a:lnTo>
                    <a:pt x="279950" y="65664"/>
                  </a:lnTo>
                  <a:lnTo>
                    <a:pt x="324022" y="44172"/>
                  </a:lnTo>
                  <a:lnTo>
                    <a:pt x="369842" y="26716"/>
                  </a:lnTo>
                  <a:lnTo>
                    <a:pt x="416231" y="13669"/>
                  </a:lnTo>
                  <a:lnTo>
                    <a:pt x="462937" y="4933"/>
                  </a:lnTo>
                  <a:lnTo>
                    <a:pt x="509711" y="410"/>
                  </a:lnTo>
                  <a:lnTo>
                    <a:pt x="556304" y="0"/>
                  </a:lnTo>
                  <a:lnTo>
                    <a:pt x="602465" y="3604"/>
                  </a:lnTo>
                  <a:lnTo>
                    <a:pt x="647945" y="11124"/>
                  </a:lnTo>
                  <a:lnTo>
                    <a:pt x="692493" y="22460"/>
                  </a:lnTo>
                  <a:lnTo>
                    <a:pt x="735860" y="37515"/>
                  </a:lnTo>
                  <a:lnTo>
                    <a:pt x="777795" y="56189"/>
                  </a:lnTo>
                  <a:lnTo>
                    <a:pt x="818050" y="78384"/>
                  </a:lnTo>
                  <a:lnTo>
                    <a:pt x="856374" y="104000"/>
                  </a:lnTo>
                  <a:lnTo>
                    <a:pt x="892518" y="132940"/>
                  </a:lnTo>
                  <a:lnTo>
                    <a:pt x="926231" y="165103"/>
                  </a:lnTo>
                  <a:lnTo>
                    <a:pt x="957263" y="200392"/>
                  </a:lnTo>
                  <a:lnTo>
                    <a:pt x="985365" y="238707"/>
                  </a:lnTo>
                  <a:lnTo>
                    <a:pt x="1010288" y="279950"/>
                  </a:lnTo>
                  <a:lnTo>
                    <a:pt x="1031780" y="324022"/>
                  </a:lnTo>
                  <a:lnTo>
                    <a:pt x="1049236" y="369842"/>
                  </a:lnTo>
                  <a:lnTo>
                    <a:pt x="1062283" y="416231"/>
                  </a:lnTo>
                  <a:lnTo>
                    <a:pt x="1071018" y="462937"/>
                  </a:lnTo>
                  <a:lnTo>
                    <a:pt x="1075542" y="509711"/>
                  </a:lnTo>
                  <a:lnTo>
                    <a:pt x="1075952" y="556304"/>
                  </a:lnTo>
                  <a:lnTo>
                    <a:pt x="1072348" y="602465"/>
                  </a:lnTo>
                  <a:lnTo>
                    <a:pt x="1064828" y="647945"/>
                  </a:lnTo>
                  <a:lnTo>
                    <a:pt x="1053491" y="692493"/>
                  </a:lnTo>
                  <a:lnTo>
                    <a:pt x="1038436" y="735860"/>
                  </a:lnTo>
                  <a:lnTo>
                    <a:pt x="1019762" y="777795"/>
                  </a:lnTo>
                  <a:lnTo>
                    <a:pt x="997568" y="818050"/>
                  </a:lnTo>
                  <a:lnTo>
                    <a:pt x="971951" y="856374"/>
                  </a:lnTo>
                  <a:lnTo>
                    <a:pt x="943012" y="892518"/>
                  </a:lnTo>
                  <a:lnTo>
                    <a:pt x="910849" y="926231"/>
                  </a:lnTo>
                  <a:lnTo>
                    <a:pt x="875560" y="957263"/>
                  </a:lnTo>
                  <a:lnTo>
                    <a:pt x="837245" y="985365"/>
                  </a:lnTo>
                  <a:lnTo>
                    <a:pt x="796002" y="1010288"/>
                  </a:lnTo>
                  <a:lnTo>
                    <a:pt x="751930" y="1031780"/>
                  </a:lnTo>
                  <a:lnTo>
                    <a:pt x="706109" y="1049236"/>
                  </a:lnTo>
                  <a:lnTo>
                    <a:pt x="659721" y="1062283"/>
                  </a:lnTo>
                  <a:lnTo>
                    <a:pt x="613015" y="1071018"/>
                  </a:lnTo>
                  <a:lnTo>
                    <a:pt x="566240" y="1075542"/>
                  </a:lnTo>
                  <a:lnTo>
                    <a:pt x="519648" y="1075952"/>
                  </a:lnTo>
                  <a:lnTo>
                    <a:pt x="473487" y="1072348"/>
                  </a:lnTo>
                  <a:lnTo>
                    <a:pt x="428007" y="1064828"/>
                  </a:lnTo>
                  <a:lnTo>
                    <a:pt x="383459" y="1053491"/>
                  </a:lnTo>
                  <a:lnTo>
                    <a:pt x="340092" y="1038436"/>
                  </a:lnTo>
                  <a:lnTo>
                    <a:pt x="298156" y="1019762"/>
                  </a:lnTo>
                  <a:lnTo>
                    <a:pt x="257901" y="997568"/>
                  </a:lnTo>
                  <a:lnTo>
                    <a:pt x="219577" y="971951"/>
                  </a:lnTo>
                  <a:lnTo>
                    <a:pt x="183434" y="943012"/>
                  </a:lnTo>
                  <a:lnTo>
                    <a:pt x="149721" y="910849"/>
                  </a:lnTo>
                  <a:lnTo>
                    <a:pt x="118688" y="875560"/>
                  </a:lnTo>
                  <a:lnTo>
                    <a:pt x="90586" y="837245"/>
                  </a:lnTo>
                  <a:lnTo>
                    <a:pt x="65664" y="796002"/>
                  </a:lnTo>
                  <a:lnTo>
                    <a:pt x="44172" y="751930"/>
                  </a:lnTo>
                  <a:close/>
                </a:path>
              </a:pathLst>
            </a:custGeom>
            <a:solidFill>
              <a:srgbClr val="0437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61855" y="1053427"/>
              <a:ext cx="676275" cy="676275"/>
            </a:xfrm>
            <a:custGeom>
              <a:avLst/>
              <a:gdLst/>
              <a:ahLst/>
              <a:cxnLst/>
              <a:rect l="l" t="t" r="r" b="b"/>
              <a:pathLst>
                <a:path w="676275" h="676275">
                  <a:moveTo>
                    <a:pt x="27443" y="472692"/>
                  </a:moveTo>
                  <a:lnTo>
                    <a:pt x="10011" y="421968"/>
                  </a:lnTo>
                  <a:lnTo>
                    <a:pt x="855" y="369875"/>
                  </a:lnTo>
                  <a:lnTo>
                    <a:pt x="0" y="317235"/>
                  </a:lnTo>
                  <a:lnTo>
                    <a:pt x="7469" y="264875"/>
                  </a:lnTo>
                  <a:lnTo>
                    <a:pt x="23288" y="213619"/>
                  </a:lnTo>
                  <a:lnTo>
                    <a:pt x="46800" y="165404"/>
                  </a:lnTo>
                  <a:lnTo>
                    <a:pt x="77159" y="122094"/>
                  </a:lnTo>
                  <a:lnTo>
                    <a:pt x="113782" y="84275"/>
                  </a:lnTo>
                  <a:lnTo>
                    <a:pt x="156089" y="52529"/>
                  </a:lnTo>
                  <a:lnTo>
                    <a:pt x="203496" y="27443"/>
                  </a:lnTo>
                  <a:lnTo>
                    <a:pt x="254220" y="10011"/>
                  </a:lnTo>
                  <a:lnTo>
                    <a:pt x="306313" y="855"/>
                  </a:lnTo>
                  <a:lnTo>
                    <a:pt x="358953" y="0"/>
                  </a:lnTo>
                  <a:lnTo>
                    <a:pt x="411313" y="7469"/>
                  </a:lnTo>
                  <a:lnTo>
                    <a:pt x="462570" y="23288"/>
                  </a:lnTo>
                  <a:lnTo>
                    <a:pt x="510784" y="46800"/>
                  </a:lnTo>
                  <a:lnTo>
                    <a:pt x="554094" y="77159"/>
                  </a:lnTo>
                  <a:lnTo>
                    <a:pt x="591914" y="113782"/>
                  </a:lnTo>
                  <a:lnTo>
                    <a:pt x="623659" y="156089"/>
                  </a:lnTo>
                  <a:lnTo>
                    <a:pt x="648745" y="203496"/>
                  </a:lnTo>
                  <a:lnTo>
                    <a:pt x="666177" y="254220"/>
                  </a:lnTo>
                  <a:lnTo>
                    <a:pt x="675333" y="306313"/>
                  </a:lnTo>
                  <a:lnTo>
                    <a:pt x="675495" y="316289"/>
                  </a:lnTo>
                  <a:lnTo>
                    <a:pt x="630121" y="211565"/>
                  </a:lnTo>
                  <a:lnTo>
                    <a:pt x="606532" y="167004"/>
                  </a:lnTo>
                  <a:lnTo>
                    <a:pt x="576678" y="127245"/>
                  </a:lnTo>
                  <a:lnTo>
                    <a:pt x="541118" y="92825"/>
                  </a:lnTo>
                  <a:lnTo>
                    <a:pt x="500410" y="64282"/>
                  </a:lnTo>
                  <a:lnTo>
                    <a:pt x="455111" y="42151"/>
                  </a:lnTo>
                  <a:lnTo>
                    <a:pt x="406927" y="27318"/>
                  </a:lnTo>
                  <a:lnTo>
                    <a:pt x="357705" y="20303"/>
                  </a:lnTo>
                  <a:lnTo>
                    <a:pt x="308222" y="21096"/>
                  </a:lnTo>
                  <a:lnTo>
                    <a:pt x="259251" y="29688"/>
                  </a:lnTo>
                  <a:lnTo>
                    <a:pt x="211565" y="46067"/>
                  </a:lnTo>
                  <a:lnTo>
                    <a:pt x="167004" y="69656"/>
                  </a:lnTo>
                  <a:lnTo>
                    <a:pt x="127245" y="99510"/>
                  </a:lnTo>
                  <a:lnTo>
                    <a:pt x="92825" y="135070"/>
                  </a:lnTo>
                  <a:lnTo>
                    <a:pt x="64282" y="175778"/>
                  </a:lnTo>
                  <a:lnTo>
                    <a:pt x="42151" y="221077"/>
                  </a:lnTo>
                  <a:lnTo>
                    <a:pt x="27318" y="269262"/>
                  </a:lnTo>
                  <a:lnTo>
                    <a:pt x="20303" y="318483"/>
                  </a:lnTo>
                  <a:lnTo>
                    <a:pt x="21096" y="367966"/>
                  </a:lnTo>
                  <a:lnTo>
                    <a:pt x="29688" y="416938"/>
                  </a:lnTo>
                  <a:lnTo>
                    <a:pt x="46067" y="464623"/>
                  </a:lnTo>
                  <a:lnTo>
                    <a:pt x="91441" y="569346"/>
                  </a:lnTo>
                  <a:lnTo>
                    <a:pt x="84274" y="562406"/>
                  </a:lnTo>
                  <a:lnTo>
                    <a:pt x="52529" y="520099"/>
                  </a:lnTo>
                  <a:lnTo>
                    <a:pt x="27443" y="472692"/>
                  </a:lnTo>
                  <a:close/>
                </a:path>
                <a:path w="676275" h="676275">
                  <a:moveTo>
                    <a:pt x="91441" y="569346"/>
                  </a:moveTo>
                  <a:lnTo>
                    <a:pt x="46067" y="464623"/>
                  </a:lnTo>
                  <a:lnTo>
                    <a:pt x="69656" y="509184"/>
                  </a:lnTo>
                  <a:lnTo>
                    <a:pt x="99510" y="548943"/>
                  </a:lnTo>
                  <a:lnTo>
                    <a:pt x="135070" y="583363"/>
                  </a:lnTo>
                  <a:lnTo>
                    <a:pt x="175778" y="611906"/>
                  </a:lnTo>
                  <a:lnTo>
                    <a:pt x="221077" y="634037"/>
                  </a:lnTo>
                  <a:lnTo>
                    <a:pt x="269262" y="648870"/>
                  </a:lnTo>
                  <a:lnTo>
                    <a:pt x="318483" y="655885"/>
                  </a:lnTo>
                  <a:lnTo>
                    <a:pt x="367966" y="655092"/>
                  </a:lnTo>
                  <a:lnTo>
                    <a:pt x="416938" y="646500"/>
                  </a:lnTo>
                  <a:lnTo>
                    <a:pt x="464623" y="630121"/>
                  </a:lnTo>
                  <a:lnTo>
                    <a:pt x="509184" y="606532"/>
                  </a:lnTo>
                  <a:lnTo>
                    <a:pt x="548943" y="576678"/>
                  </a:lnTo>
                  <a:lnTo>
                    <a:pt x="583363" y="541118"/>
                  </a:lnTo>
                  <a:lnTo>
                    <a:pt x="611906" y="500410"/>
                  </a:lnTo>
                  <a:lnTo>
                    <a:pt x="634037" y="455111"/>
                  </a:lnTo>
                  <a:lnTo>
                    <a:pt x="648870" y="406927"/>
                  </a:lnTo>
                  <a:lnTo>
                    <a:pt x="655885" y="357706"/>
                  </a:lnTo>
                  <a:lnTo>
                    <a:pt x="655092" y="308222"/>
                  </a:lnTo>
                  <a:lnTo>
                    <a:pt x="646500" y="259251"/>
                  </a:lnTo>
                  <a:lnTo>
                    <a:pt x="630121" y="211565"/>
                  </a:lnTo>
                  <a:lnTo>
                    <a:pt x="675495" y="316289"/>
                  </a:lnTo>
                  <a:lnTo>
                    <a:pt x="676189" y="358953"/>
                  </a:lnTo>
                  <a:lnTo>
                    <a:pt x="668719" y="411313"/>
                  </a:lnTo>
                  <a:lnTo>
                    <a:pt x="652900" y="462570"/>
                  </a:lnTo>
                  <a:lnTo>
                    <a:pt x="629340" y="510805"/>
                  </a:lnTo>
                  <a:lnTo>
                    <a:pt x="598976" y="554117"/>
                  </a:lnTo>
                  <a:lnTo>
                    <a:pt x="562370" y="591929"/>
                  </a:lnTo>
                  <a:lnTo>
                    <a:pt x="520087" y="623664"/>
                  </a:lnTo>
                  <a:lnTo>
                    <a:pt x="472692" y="648745"/>
                  </a:lnTo>
                  <a:lnTo>
                    <a:pt x="421968" y="666177"/>
                  </a:lnTo>
                  <a:lnTo>
                    <a:pt x="369875" y="675333"/>
                  </a:lnTo>
                  <a:lnTo>
                    <a:pt x="317235" y="676189"/>
                  </a:lnTo>
                  <a:lnTo>
                    <a:pt x="264875" y="668719"/>
                  </a:lnTo>
                  <a:lnTo>
                    <a:pt x="213619" y="652900"/>
                  </a:lnTo>
                  <a:lnTo>
                    <a:pt x="165404" y="629388"/>
                  </a:lnTo>
                  <a:lnTo>
                    <a:pt x="122094" y="599029"/>
                  </a:lnTo>
                  <a:lnTo>
                    <a:pt x="91441" y="569346"/>
                  </a:lnTo>
                  <a:close/>
                </a:path>
              </a:pathLst>
            </a:custGeom>
            <a:solidFill>
              <a:srgbClr val="318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35802" y="4043384"/>
            <a:ext cx="7000874" cy="5749934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0434946" y="4998187"/>
            <a:ext cx="6978650" cy="1882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9800"/>
              </a:lnSpc>
              <a:spcBef>
                <a:spcPts val="95"/>
              </a:spcBef>
            </a:pPr>
            <a:r>
              <a:rPr sz="3700" spc="-275" dirty="0">
                <a:solidFill>
                  <a:srgbClr val="04373F"/>
                </a:solidFill>
                <a:latin typeface="Arial MT"/>
                <a:cs typeface="Arial MT"/>
              </a:rPr>
              <a:t>C</a:t>
            </a:r>
            <a:r>
              <a:rPr sz="3700" spc="-180" dirty="0">
                <a:solidFill>
                  <a:srgbClr val="04373F"/>
                </a:solidFill>
                <a:latin typeface="Arial MT"/>
                <a:cs typeface="Arial MT"/>
              </a:rPr>
              <a:t>apa</a:t>
            </a:r>
            <a:r>
              <a:rPr sz="3700" spc="-130" dirty="0">
                <a:solidFill>
                  <a:srgbClr val="04373F"/>
                </a:solidFill>
                <a:latin typeface="Arial MT"/>
                <a:cs typeface="Arial MT"/>
              </a:rPr>
              <a:t>c</a:t>
            </a:r>
            <a:r>
              <a:rPr sz="3700" spc="-50" dirty="0">
                <a:solidFill>
                  <a:srgbClr val="04373F"/>
                </a:solidFill>
                <a:latin typeface="Arial MT"/>
                <a:cs typeface="Arial MT"/>
              </a:rPr>
              <a:t>i</a:t>
            </a:r>
            <a:r>
              <a:rPr sz="3700" spc="-180" dirty="0">
                <a:solidFill>
                  <a:srgbClr val="04373F"/>
                </a:solidFill>
                <a:latin typeface="Arial MT"/>
                <a:cs typeface="Arial MT"/>
              </a:rPr>
              <a:t>da</a:t>
            </a:r>
            <a:r>
              <a:rPr sz="3700" spc="-210" dirty="0">
                <a:solidFill>
                  <a:srgbClr val="04373F"/>
                </a:solidFill>
                <a:latin typeface="Arial MT"/>
                <a:cs typeface="Arial MT"/>
              </a:rPr>
              <a:t>d</a:t>
            </a:r>
            <a:r>
              <a:rPr sz="3700" spc="-9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3700" spc="-260" dirty="0">
                <a:solidFill>
                  <a:srgbClr val="04373F"/>
                </a:solidFill>
                <a:latin typeface="Arial MT"/>
                <a:cs typeface="Arial MT"/>
              </a:rPr>
              <a:t>e</a:t>
            </a:r>
            <a:r>
              <a:rPr sz="3700" spc="-365" dirty="0">
                <a:solidFill>
                  <a:srgbClr val="04373F"/>
                </a:solidFill>
                <a:latin typeface="Arial MT"/>
                <a:cs typeface="Arial MT"/>
              </a:rPr>
              <a:t>x</a:t>
            </a:r>
            <a:r>
              <a:rPr sz="3700" spc="-180" dirty="0">
                <a:solidFill>
                  <a:srgbClr val="04373F"/>
                </a:solidFill>
                <a:latin typeface="Arial MT"/>
                <a:cs typeface="Arial MT"/>
              </a:rPr>
              <a:t>p</a:t>
            </a:r>
            <a:r>
              <a:rPr sz="3700" spc="-80" dirty="0">
                <a:solidFill>
                  <a:srgbClr val="04373F"/>
                </a:solidFill>
                <a:latin typeface="Arial MT"/>
                <a:cs typeface="Arial MT"/>
              </a:rPr>
              <a:t>l</a:t>
            </a:r>
            <a:r>
              <a:rPr sz="3700" spc="-50" dirty="0">
                <a:solidFill>
                  <a:srgbClr val="04373F"/>
                </a:solidFill>
                <a:latin typeface="Arial MT"/>
                <a:cs typeface="Arial MT"/>
              </a:rPr>
              <a:t>i</a:t>
            </a:r>
            <a:r>
              <a:rPr sz="3700" spc="-130" dirty="0">
                <a:solidFill>
                  <a:srgbClr val="04373F"/>
                </a:solidFill>
                <a:latin typeface="Arial MT"/>
                <a:cs typeface="Arial MT"/>
              </a:rPr>
              <a:t>c</a:t>
            </a:r>
            <a:r>
              <a:rPr sz="3700" spc="-180" dirty="0">
                <a:solidFill>
                  <a:srgbClr val="04373F"/>
                </a:solidFill>
                <a:latin typeface="Arial MT"/>
                <a:cs typeface="Arial MT"/>
              </a:rPr>
              <a:t>a</a:t>
            </a:r>
            <a:r>
              <a:rPr sz="3700" spc="70" dirty="0">
                <a:solidFill>
                  <a:srgbClr val="04373F"/>
                </a:solidFill>
                <a:latin typeface="Arial MT"/>
                <a:cs typeface="Arial MT"/>
              </a:rPr>
              <a:t>t</a:t>
            </a:r>
            <a:r>
              <a:rPr sz="3700" spc="-50" dirty="0">
                <a:solidFill>
                  <a:srgbClr val="04373F"/>
                </a:solidFill>
                <a:latin typeface="Arial MT"/>
                <a:cs typeface="Arial MT"/>
              </a:rPr>
              <a:t>i</a:t>
            </a:r>
            <a:r>
              <a:rPr sz="3700" spc="-440" dirty="0">
                <a:solidFill>
                  <a:srgbClr val="04373F"/>
                </a:solidFill>
                <a:latin typeface="Arial MT"/>
                <a:cs typeface="Arial MT"/>
              </a:rPr>
              <a:t>v</a:t>
            </a:r>
            <a:r>
              <a:rPr sz="3700" spc="-210" dirty="0">
                <a:solidFill>
                  <a:srgbClr val="04373F"/>
                </a:solidFill>
                <a:latin typeface="Arial MT"/>
                <a:cs typeface="Arial MT"/>
              </a:rPr>
              <a:t>a</a:t>
            </a:r>
            <a:r>
              <a:rPr sz="3700" spc="-9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3700" spc="-180" dirty="0">
                <a:solidFill>
                  <a:srgbClr val="04373F"/>
                </a:solidFill>
                <a:latin typeface="Arial MT"/>
                <a:cs typeface="Arial MT"/>
              </a:rPr>
              <a:t>d</a:t>
            </a:r>
            <a:r>
              <a:rPr sz="3700" spc="-290" dirty="0">
                <a:solidFill>
                  <a:srgbClr val="04373F"/>
                </a:solidFill>
                <a:latin typeface="Arial MT"/>
                <a:cs typeface="Arial MT"/>
              </a:rPr>
              <a:t>e</a:t>
            </a:r>
            <a:r>
              <a:rPr sz="3700" spc="-9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3700" spc="-80" dirty="0">
                <a:solidFill>
                  <a:srgbClr val="04373F"/>
                </a:solidFill>
                <a:latin typeface="Arial MT"/>
                <a:cs typeface="Arial MT"/>
              </a:rPr>
              <a:t>l</a:t>
            </a:r>
            <a:r>
              <a:rPr sz="3700" spc="-245" dirty="0">
                <a:solidFill>
                  <a:srgbClr val="04373F"/>
                </a:solidFill>
                <a:latin typeface="Arial MT"/>
                <a:cs typeface="Arial MT"/>
              </a:rPr>
              <a:t>o</a:t>
            </a:r>
            <a:r>
              <a:rPr sz="3700" spc="-545" dirty="0">
                <a:solidFill>
                  <a:srgbClr val="04373F"/>
                </a:solidFill>
                <a:latin typeface="Arial MT"/>
                <a:cs typeface="Arial MT"/>
              </a:rPr>
              <a:t>s</a:t>
            </a:r>
            <a:r>
              <a:rPr sz="3700" spc="-9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3700" spc="105" dirty="0">
                <a:solidFill>
                  <a:srgbClr val="04373F"/>
                </a:solidFill>
                <a:latin typeface="Arial MT"/>
                <a:cs typeface="Arial MT"/>
              </a:rPr>
              <a:t>f</a:t>
            </a:r>
            <a:r>
              <a:rPr sz="3700" spc="-180" dirty="0">
                <a:solidFill>
                  <a:srgbClr val="04373F"/>
                </a:solidFill>
                <a:latin typeface="Arial MT"/>
                <a:cs typeface="Arial MT"/>
              </a:rPr>
              <a:t>a</a:t>
            </a:r>
            <a:r>
              <a:rPr sz="3700" spc="-130" dirty="0">
                <a:solidFill>
                  <a:srgbClr val="04373F"/>
                </a:solidFill>
                <a:latin typeface="Arial MT"/>
                <a:cs typeface="Arial MT"/>
              </a:rPr>
              <a:t>c</a:t>
            </a:r>
            <a:r>
              <a:rPr sz="3700" spc="70" dirty="0">
                <a:solidFill>
                  <a:srgbClr val="04373F"/>
                </a:solidFill>
                <a:latin typeface="Arial MT"/>
                <a:cs typeface="Arial MT"/>
              </a:rPr>
              <a:t>t</a:t>
            </a:r>
            <a:r>
              <a:rPr sz="3700" spc="-245" dirty="0">
                <a:solidFill>
                  <a:srgbClr val="04373F"/>
                </a:solidFill>
                <a:latin typeface="Arial MT"/>
                <a:cs typeface="Arial MT"/>
              </a:rPr>
              <a:t>o</a:t>
            </a:r>
            <a:r>
              <a:rPr sz="3700" spc="-195" dirty="0">
                <a:solidFill>
                  <a:srgbClr val="04373F"/>
                </a:solidFill>
                <a:latin typeface="Arial MT"/>
                <a:cs typeface="Arial MT"/>
              </a:rPr>
              <a:t>r</a:t>
            </a:r>
            <a:r>
              <a:rPr sz="3700" spc="-260" dirty="0">
                <a:solidFill>
                  <a:srgbClr val="04373F"/>
                </a:solidFill>
                <a:latin typeface="Arial MT"/>
                <a:cs typeface="Arial MT"/>
              </a:rPr>
              <a:t>e</a:t>
            </a:r>
            <a:r>
              <a:rPr sz="3700" spc="-385" dirty="0">
                <a:solidFill>
                  <a:srgbClr val="04373F"/>
                </a:solidFill>
                <a:latin typeface="Arial MT"/>
                <a:cs typeface="Arial MT"/>
              </a:rPr>
              <a:t>s  </a:t>
            </a:r>
            <a:r>
              <a:rPr sz="3700" spc="-470" dirty="0">
                <a:solidFill>
                  <a:srgbClr val="04373F"/>
                </a:solidFill>
                <a:latin typeface="Arial MT"/>
                <a:cs typeface="Arial MT"/>
              </a:rPr>
              <a:t>y</a:t>
            </a:r>
            <a:r>
              <a:rPr sz="3700" spc="-9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3700" spc="-180" dirty="0">
                <a:solidFill>
                  <a:srgbClr val="04373F"/>
                </a:solidFill>
                <a:latin typeface="Arial MT"/>
                <a:cs typeface="Arial MT"/>
              </a:rPr>
              <a:t>q</a:t>
            </a:r>
            <a:r>
              <a:rPr sz="3700" spc="-375" dirty="0">
                <a:solidFill>
                  <a:srgbClr val="04373F"/>
                </a:solidFill>
                <a:latin typeface="Arial MT"/>
                <a:cs typeface="Arial MT"/>
              </a:rPr>
              <a:t>u</a:t>
            </a:r>
            <a:r>
              <a:rPr sz="3700" spc="-275" dirty="0">
                <a:solidFill>
                  <a:srgbClr val="04373F"/>
                </a:solidFill>
                <a:latin typeface="Arial MT"/>
                <a:cs typeface="Arial MT"/>
              </a:rPr>
              <a:t>é</a:t>
            </a:r>
            <a:r>
              <a:rPr sz="3700" spc="-9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3700" spc="-440" dirty="0">
                <a:solidFill>
                  <a:srgbClr val="04373F"/>
                </a:solidFill>
                <a:latin typeface="Arial MT"/>
                <a:cs typeface="Arial MT"/>
              </a:rPr>
              <a:t>v</a:t>
            </a:r>
            <a:r>
              <a:rPr sz="3700" spc="-180" dirty="0">
                <a:solidFill>
                  <a:srgbClr val="04373F"/>
                </a:solidFill>
                <a:latin typeface="Arial MT"/>
                <a:cs typeface="Arial MT"/>
              </a:rPr>
              <a:t>a</a:t>
            </a:r>
            <a:r>
              <a:rPr sz="3700" spc="-195" dirty="0">
                <a:solidFill>
                  <a:srgbClr val="04373F"/>
                </a:solidFill>
                <a:latin typeface="Arial MT"/>
                <a:cs typeface="Arial MT"/>
              </a:rPr>
              <a:t>r</a:t>
            </a:r>
            <a:r>
              <a:rPr sz="3700" spc="-50" dirty="0">
                <a:solidFill>
                  <a:srgbClr val="04373F"/>
                </a:solidFill>
                <a:latin typeface="Arial MT"/>
                <a:cs typeface="Arial MT"/>
              </a:rPr>
              <a:t>i</a:t>
            </a:r>
            <a:r>
              <a:rPr sz="3700" spc="-180" dirty="0">
                <a:solidFill>
                  <a:srgbClr val="04373F"/>
                </a:solidFill>
                <a:latin typeface="Arial MT"/>
                <a:cs typeface="Arial MT"/>
              </a:rPr>
              <a:t>ab</a:t>
            </a:r>
            <a:r>
              <a:rPr sz="3700" spc="-80" dirty="0">
                <a:solidFill>
                  <a:srgbClr val="04373F"/>
                </a:solidFill>
                <a:latin typeface="Arial MT"/>
                <a:cs typeface="Arial MT"/>
              </a:rPr>
              <a:t>l</a:t>
            </a:r>
            <a:r>
              <a:rPr sz="3700" spc="-260" dirty="0">
                <a:solidFill>
                  <a:srgbClr val="04373F"/>
                </a:solidFill>
                <a:latin typeface="Arial MT"/>
                <a:cs typeface="Arial MT"/>
              </a:rPr>
              <a:t>e</a:t>
            </a:r>
            <a:r>
              <a:rPr sz="3700" spc="-545" dirty="0">
                <a:solidFill>
                  <a:srgbClr val="04373F"/>
                </a:solidFill>
                <a:latin typeface="Arial MT"/>
                <a:cs typeface="Arial MT"/>
              </a:rPr>
              <a:t>s</a:t>
            </a:r>
            <a:r>
              <a:rPr sz="3700" spc="-9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3700" spc="-260" dirty="0">
                <a:solidFill>
                  <a:srgbClr val="04373F"/>
                </a:solidFill>
                <a:latin typeface="Arial MT"/>
                <a:cs typeface="Arial MT"/>
              </a:rPr>
              <a:t>e</a:t>
            </a:r>
            <a:r>
              <a:rPr sz="3700" spc="-515" dirty="0">
                <a:solidFill>
                  <a:srgbClr val="04373F"/>
                </a:solidFill>
                <a:latin typeface="Arial MT"/>
                <a:cs typeface="Arial MT"/>
              </a:rPr>
              <a:t>s</a:t>
            </a:r>
            <a:r>
              <a:rPr sz="3700" spc="70" dirty="0">
                <a:solidFill>
                  <a:srgbClr val="04373F"/>
                </a:solidFill>
                <a:latin typeface="Arial MT"/>
                <a:cs typeface="Arial MT"/>
              </a:rPr>
              <a:t>t</a:t>
            </a:r>
            <a:r>
              <a:rPr sz="3700" spc="-180" dirty="0">
                <a:solidFill>
                  <a:srgbClr val="04373F"/>
                </a:solidFill>
                <a:latin typeface="Arial MT"/>
                <a:cs typeface="Arial MT"/>
              </a:rPr>
              <a:t>á</a:t>
            </a:r>
            <a:r>
              <a:rPr sz="3700" spc="-405" dirty="0">
                <a:solidFill>
                  <a:srgbClr val="04373F"/>
                </a:solidFill>
                <a:latin typeface="Arial MT"/>
                <a:cs typeface="Arial MT"/>
              </a:rPr>
              <a:t>n</a:t>
            </a:r>
            <a:r>
              <a:rPr sz="3700" spc="-9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3700" spc="-195" dirty="0">
                <a:solidFill>
                  <a:srgbClr val="04373F"/>
                </a:solidFill>
                <a:latin typeface="Arial MT"/>
                <a:cs typeface="Arial MT"/>
              </a:rPr>
              <a:t>r</a:t>
            </a:r>
            <a:r>
              <a:rPr sz="3700" spc="-260" dirty="0">
                <a:solidFill>
                  <a:srgbClr val="04373F"/>
                </a:solidFill>
                <a:latin typeface="Arial MT"/>
                <a:cs typeface="Arial MT"/>
              </a:rPr>
              <a:t>e</a:t>
            </a:r>
            <a:r>
              <a:rPr sz="3700" spc="-80" dirty="0">
                <a:solidFill>
                  <a:srgbClr val="04373F"/>
                </a:solidFill>
                <a:latin typeface="Arial MT"/>
                <a:cs typeface="Arial MT"/>
              </a:rPr>
              <a:t>l</a:t>
            </a:r>
            <a:r>
              <a:rPr sz="3700" spc="-180" dirty="0">
                <a:solidFill>
                  <a:srgbClr val="04373F"/>
                </a:solidFill>
                <a:latin typeface="Arial MT"/>
                <a:cs typeface="Arial MT"/>
              </a:rPr>
              <a:t>a</a:t>
            </a:r>
            <a:r>
              <a:rPr sz="3700" spc="-130" dirty="0">
                <a:solidFill>
                  <a:srgbClr val="04373F"/>
                </a:solidFill>
                <a:latin typeface="Arial MT"/>
                <a:cs typeface="Arial MT"/>
              </a:rPr>
              <a:t>c</a:t>
            </a:r>
            <a:r>
              <a:rPr sz="3700" spc="-50" dirty="0">
                <a:solidFill>
                  <a:srgbClr val="04373F"/>
                </a:solidFill>
                <a:latin typeface="Arial MT"/>
                <a:cs typeface="Arial MT"/>
              </a:rPr>
              <a:t>i</a:t>
            </a:r>
            <a:r>
              <a:rPr sz="3700" spc="-245" dirty="0">
                <a:solidFill>
                  <a:srgbClr val="04373F"/>
                </a:solidFill>
                <a:latin typeface="Arial MT"/>
                <a:cs typeface="Arial MT"/>
              </a:rPr>
              <a:t>o</a:t>
            </a:r>
            <a:r>
              <a:rPr sz="3700" spc="-375" dirty="0">
                <a:solidFill>
                  <a:srgbClr val="04373F"/>
                </a:solidFill>
                <a:latin typeface="Arial MT"/>
                <a:cs typeface="Arial MT"/>
              </a:rPr>
              <a:t>n</a:t>
            </a:r>
            <a:r>
              <a:rPr sz="3700" spc="-180" dirty="0">
                <a:solidFill>
                  <a:srgbClr val="04373F"/>
                </a:solidFill>
                <a:latin typeface="Arial MT"/>
                <a:cs typeface="Arial MT"/>
              </a:rPr>
              <a:t>ada</a:t>
            </a:r>
            <a:r>
              <a:rPr sz="3700" spc="-385" dirty="0">
                <a:solidFill>
                  <a:srgbClr val="04373F"/>
                </a:solidFill>
                <a:latin typeface="Arial MT"/>
                <a:cs typeface="Arial MT"/>
              </a:rPr>
              <a:t>s  </a:t>
            </a:r>
            <a:r>
              <a:rPr sz="3700" spc="-130" dirty="0">
                <a:solidFill>
                  <a:srgbClr val="04373F"/>
                </a:solidFill>
                <a:latin typeface="Arial MT"/>
                <a:cs typeface="Arial MT"/>
              </a:rPr>
              <a:t>c</a:t>
            </a:r>
            <a:r>
              <a:rPr sz="3700" spc="-245" dirty="0">
                <a:solidFill>
                  <a:srgbClr val="04373F"/>
                </a:solidFill>
                <a:latin typeface="Arial MT"/>
                <a:cs typeface="Arial MT"/>
              </a:rPr>
              <a:t>o</a:t>
            </a:r>
            <a:r>
              <a:rPr sz="3700" spc="-405" dirty="0">
                <a:solidFill>
                  <a:srgbClr val="04373F"/>
                </a:solidFill>
                <a:latin typeface="Arial MT"/>
                <a:cs typeface="Arial MT"/>
              </a:rPr>
              <a:t>n</a:t>
            </a:r>
            <a:r>
              <a:rPr sz="3700" spc="-9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3700" spc="-130" dirty="0">
                <a:solidFill>
                  <a:srgbClr val="04373F"/>
                </a:solidFill>
                <a:latin typeface="Arial MT"/>
                <a:cs typeface="Arial MT"/>
              </a:rPr>
              <a:t>c</a:t>
            </a:r>
            <a:r>
              <a:rPr sz="3700" spc="-180" dirty="0">
                <a:solidFill>
                  <a:srgbClr val="04373F"/>
                </a:solidFill>
                <a:latin typeface="Arial MT"/>
                <a:cs typeface="Arial MT"/>
              </a:rPr>
              <a:t>ad</a:t>
            </a:r>
            <a:r>
              <a:rPr sz="3700" spc="-210" dirty="0">
                <a:solidFill>
                  <a:srgbClr val="04373F"/>
                </a:solidFill>
                <a:latin typeface="Arial MT"/>
                <a:cs typeface="Arial MT"/>
              </a:rPr>
              <a:t>a</a:t>
            </a:r>
            <a:r>
              <a:rPr sz="3700" spc="-9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3700" spc="105" dirty="0">
                <a:solidFill>
                  <a:srgbClr val="04373F"/>
                </a:solidFill>
                <a:latin typeface="Arial MT"/>
                <a:cs typeface="Arial MT"/>
              </a:rPr>
              <a:t>f</a:t>
            </a:r>
            <a:r>
              <a:rPr sz="3700" spc="-180" dirty="0">
                <a:solidFill>
                  <a:srgbClr val="04373F"/>
                </a:solidFill>
                <a:latin typeface="Arial MT"/>
                <a:cs typeface="Arial MT"/>
              </a:rPr>
              <a:t>a</a:t>
            </a:r>
            <a:r>
              <a:rPr sz="3700" spc="-130" dirty="0">
                <a:solidFill>
                  <a:srgbClr val="04373F"/>
                </a:solidFill>
                <a:latin typeface="Arial MT"/>
                <a:cs typeface="Arial MT"/>
              </a:rPr>
              <a:t>c</a:t>
            </a:r>
            <a:r>
              <a:rPr sz="3700" spc="70" dirty="0">
                <a:solidFill>
                  <a:srgbClr val="04373F"/>
                </a:solidFill>
                <a:latin typeface="Arial MT"/>
                <a:cs typeface="Arial MT"/>
              </a:rPr>
              <a:t>t</a:t>
            </a:r>
            <a:r>
              <a:rPr sz="3700" spc="-245" dirty="0">
                <a:solidFill>
                  <a:srgbClr val="04373F"/>
                </a:solidFill>
                <a:latin typeface="Arial MT"/>
                <a:cs typeface="Arial MT"/>
              </a:rPr>
              <a:t>o</a:t>
            </a:r>
            <a:r>
              <a:rPr sz="3700" spc="-225" dirty="0">
                <a:solidFill>
                  <a:srgbClr val="04373F"/>
                </a:solidFill>
                <a:latin typeface="Arial MT"/>
                <a:cs typeface="Arial MT"/>
              </a:rPr>
              <a:t>r</a:t>
            </a:r>
            <a:r>
              <a:rPr sz="3700" spc="-90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3700" spc="-130" dirty="0">
                <a:solidFill>
                  <a:srgbClr val="04373F"/>
                </a:solidFill>
                <a:latin typeface="Arial MT"/>
                <a:cs typeface="Arial MT"/>
              </a:rPr>
              <a:t>c</a:t>
            </a:r>
            <a:r>
              <a:rPr sz="3700" spc="-195" dirty="0">
                <a:solidFill>
                  <a:srgbClr val="04373F"/>
                </a:solidFill>
                <a:latin typeface="Arial MT"/>
                <a:cs typeface="Arial MT"/>
              </a:rPr>
              <a:t>r</a:t>
            </a:r>
            <a:r>
              <a:rPr sz="3700" spc="-260" dirty="0">
                <a:solidFill>
                  <a:srgbClr val="04373F"/>
                </a:solidFill>
                <a:latin typeface="Arial MT"/>
                <a:cs typeface="Arial MT"/>
              </a:rPr>
              <a:t>e</a:t>
            </a:r>
            <a:r>
              <a:rPr sz="3700" spc="-180" dirty="0">
                <a:solidFill>
                  <a:srgbClr val="04373F"/>
                </a:solidFill>
                <a:latin typeface="Arial MT"/>
                <a:cs typeface="Arial MT"/>
              </a:rPr>
              <a:t>ad</a:t>
            </a:r>
            <a:r>
              <a:rPr sz="3700" spc="-275" dirty="0">
                <a:solidFill>
                  <a:srgbClr val="04373F"/>
                </a:solidFill>
                <a:latin typeface="Arial MT"/>
                <a:cs typeface="Arial MT"/>
              </a:rPr>
              <a:t>o</a:t>
            </a:r>
            <a:endParaRPr sz="37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86205" y="3039088"/>
            <a:ext cx="9400540" cy="2178050"/>
          </a:xfrm>
          <a:prstGeom prst="rect">
            <a:avLst/>
          </a:prstGeom>
        </p:spPr>
        <p:txBody>
          <a:bodyPr vert="horz" wrap="square" lIns="0" tIns="16637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310"/>
              </a:spcBef>
              <a:tabLst>
                <a:tab pos="4307840" algn="l"/>
                <a:tab pos="6310630" algn="l"/>
                <a:tab pos="8272780" algn="l"/>
              </a:tabLst>
            </a:pPr>
            <a:r>
              <a:rPr sz="6050" b="1" spc="1285" dirty="0">
                <a:solidFill>
                  <a:srgbClr val="04373F"/>
                </a:solidFill>
                <a:latin typeface="Tahoma"/>
                <a:cs typeface="Tahoma"/>
              </a:rPr>
              <a:t>A</a:t>
            </a:r>
            <a:r>
              <a:rPr sz="6050" b="1" spc="1190" dirty="0">
                <a:solidFill>
                  <a:srgbClr val="04373F"/>
                </a:solidFill>
                <a:latin typeface="Tahoma"/>
                <a:cs typeface="Tahoma"/>
              </a:rPr>
              <a:t>G</a:t>
            </a:r>
            <a:r>
              <a:rPr sz="6050" b="1" spc="465" dirty="0">
                <a:solidFill>
                  <a:srgbClr val="04373F"/>
                </a:solidFill>
                <a:latin typeface="Tahoma"/>
                <a:cs typeface="Tahoma"/>
              </a:rPr>
              <a:t>E</a:t>
            </a:r>
            <a:r>
              <a:rPr sz="6050" b="1" spc="1019" dirty="0">
                <a:solidFill>
                  <a:srgbClr val="04373F"/>
                </a:solidFill>
                <a:latin typeface="Tahoma"/>
                <a:cs typeface="Tahoma"/>
              </a:rPr>
              <a:t>N</a:t>
            </a:r>
            <a:r>
              <a:rPr sz="6050" b="1" spc="565" dirty="0">
                <a:solidFill>
                  <a:srgbClr val="04373F"/>
                </a:solidFill>
                <a:latin typeface="Tahoma"/>
                <a:cs typeface="Tahoma"/>
              </a:rPr>
              <a:t>D</a:t>
            </a:r>
            <a:r>
              <a:rPr sz="6050" b="1" spc="620" dirty="0">
                <a:solidFill>
                  <a:srgbClr val="04373F"/>
                </a:solidFill>
                <a:latin typeface="Tahoma"/>
                <a:cs typeface="Tahoma"/>
              </a:rPr>
              <a:t>A</a:t>
            </a:r>
            <a:r>
              <a:rPr sz="6050" b="1" dirty="0">
                <a:solidFill>
                  <a:srgbClr val="04373F"/>
                </a:solidFill>
                <a:latin typeface="Tahoma"/>
                <a:cs typeface="Tahoma"/>
              </a:rPr>
              <a:t>	</a:t>
            </a:r>
            <a:r>
              <a:rPr sz="6050" b="1" spc="565" dirty="0">
                <a:solidFill>
                  <a:srgbClr val="04373F"/>
                </a:solidFill>
                <a:latin typeface="Tahoma"/>
                <a:cs typeface="Tahoma"/>
              </a:rPr>
              <a:t>D</a:t>
            </a:r>
            <a:r>
              <a:rPr sz="6050" b="1" spc="465" dirty="0">
                <a:solidFill>
                  <a:srgbClr val="04373F"/>
                </a:solidFill>
                <a:latin typeface="Tahoma"/>
                <a:cs typeface="Tahoma"/>
              </a:rPr>
              <a:t>E</a:t>
            </a:r>
            <a:r>
              <a:rPr sz="6050" b="1" spc="-30" dirty="0">
                <a:solidFill>
                  <a:srgbClr val="04373F"/>
                </a:solidFill>
                <a:latin typeface="Tahoma"/>
                <a:cs typeface="Tahoma"/>
              </a:rPr>
              <a:t>L</a:t>
            </a:r>
            <a:r>
              <a:rPr sz="6050" b="1" dirty="0">
                <a:solidFill>
                  <a:srgbClr val="04373F"/>
                </a:solidFill>
                <a:latin typeface="Tahoma"/>
                <a:cs typeface="Tahoma"/>
              </a:rPr>
              <a:t>	</a:t>
            </a:r>
            <a:r>
              <a:rPr sz="6050" b="1" spc="565" dirty="0">
                <a:solidFill>
                  <a:srgbClr val="04373F"/>
                </a:solidFill>
                <a:latin typeface="Tahoma"/>
                <a:cs typeface="Tahoma"/>
              </a:rPr>
              <a:t>D</a:t>
            </a:r>
            <a:r>
              <a:rPr sz="6050" b="1" spc="-390" dirty="0">
                <a:solidFill>
                  <a:srgbClr val="04373F"/>
                </a:solidFill>
                <a:latin typeface="Tahoma"/>
                <a:cs typeface="Tahoma"/>
              </a:rPr>
              <a:t>Í</a:t>
            </a:r>
            <a:r>
              <a:rPr sz="6050" b="1" spc="620" dirty="0">
                <a:solidFill>
                  <a:srgbClr val="04373F"/>
                </a:solidFill>
                <a:latin typeface="Tahoma"/>
                <a:cs typeface="Tahoma"/>
              </a:rPr>
              <a:t>A</a:t>
            </a:r>
            <a:r>
              <a:rPr sz="6050" b="1" dirty="0">
                <a:solidFill>
                  <a:srgbClr val="04373F"/>
                </a:solidFill>
                <a:latin typeface="Tahoma"/>
                <a:cs typeface="Tahoma"/>
              </a:rPr>
              <a:t>	</a:t>
            </a:r>
            <a:r>
              <a:rPr sz="6050" b="1" spc="565" dirty="0">
                <a:solidFill>
                  <a:srgbClr val="04373F"/>
                </a:solidFill>
                <a:latin typeface="Tahoma"/>
                <a:cs typeface="Tahoma"/>
              </a:rPr>
              <a:t>D</a:t>
            </a:r>
            <a:r>
              <a:rPr sz="6050" b="1" spc="-200" dirty="0">
                <a:solidFill>
                  <a:srgbClr val="04373F"/>
                </a:solidFill>
                <a:latin typeface="Tahoma"/>
                <a:cs typeface="Tahoma"/>
              </a:rPr>
              <a:t>E</a:t>
            </a:r>
            <a:endParaRPr sz="605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1215"/>
              </a:spcBef>
            </a:pPr>
            <a:r>
              <a:rPr sz="6050" b="1" spc="805" dirty="0">
                <a:solidFill>
                  <a:srgbClr val="04373F"/>
                </a:solidFill>
                <a:latin typeface="Tahoma"/>
                <a:cs typeface="Tahoma"/>
              </a:rPr>
              <a:t>HOY</a:t>
            </a:r>
            <a:endParaRPr sz="605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82990" y="6366127"/>
            <a:ext cx="6633845" cy="1530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97230">
              <a:lnSpc>
                <a:spcPct val="108500"/>
              </a:lnSpc>
              <a:spcBef>
                <a:spcPts val="95"/>
              </a:spcBef>
            </a:pPr>
            <a:r>
              <a:rPr sz="4550" spc="-1075" dirty="0">
                <a:solidFill>
                  <a:srgbClr val="04373F"/>
                </a:solidFill>
                <a:latin typeface="Arial MT"/>
                <a:cs typeface="Arial MT"/>
              </a:rPr>
              <a:t>R</a:t>
            </a:r>
            <a:r>
              <a:rPr sz="4550" spc="-320" dirty="0">
                <a:solidFill>
                  <a:srgbClr val="04373F"/>
                </a:solidFill>
                <a:latin typeface="Arial MT"/>
                <a:cs typeface="Arial MT"/>
              </a:rPr>
              <a:t>e</a:t>
            </a:r>
            <a:r>
              <a:rPr sz="4550" spc="-220" dirty="0">
                <a:solidFill>
                  <a:srgbClr val="04373F"/>
                </a:solidFill>
                <a:latin typeface="Arial MT"/>
                <a:cs typeface="Arial MT"/>
              </a:rPr>
              <a:t>d</a:t>
            </a:r>
            <a:r>
              <a:rPr sz="4550" spc="-459" dirty="0">
                <a:solidFill>
                  <a:srgbClr val="04373F"/>
                </a:solidFill>
                <a:latin typeface="Arial MT"/>
                <a:cs typeface="Arial MT"/>
              </a:rPr>
              <a:t>u</a:t>
            </a:r>
            <a:r>
              <a:rPr sz="4550" spc="-160" dirty="0">
                <a:solidFill>
                  <a:srgbClr val="04373F"/>
                </a:solidFill>
                <a:latin typeface="Arial MT"/>
                <a:cs typeface="Arial MT"/>
              </a:rPr>
              <a:t>cc</a:t>
            </a:r>
            <a:r>
              <a:rPr sz="4550" spc="-55" dirty="0">
                <a:solidFill>
                  <a:srgbClr val="04373F"/>
                </a:solidFill>
                <a:latin typeface="Arial MT"/>
                <a:cs typeface="Arial MT"/>
              </a:rPr>
              <a:t>i</a:t>
            </a:r>
            <a:r>
              <a:rPr sz="4550" spc="-300" dirty="0">
                <a:solidFill>
                  <a:srgbClr val="04373F"/>
                </a:solidFill>
                <a:latin typeface="Arial MT"/>
                <a:cs typeface="Arial MT"/>
              </a:rPr>
              <a:t>ó</a:t>
            </a:r>
            <a:r>
              <a:rPr sz="4550" spc="-495" dirty="0">
                <a:solidFill>
                  <a:srgbClr val="04373F"/>
                </a:solidFill>
                <a:latin typeface="Arial MT"/>
                <a:cs typeface="Arial MT"/>
              </a:rPr>
              <a:t>n</a:t>
            </a:r>
            <a:r>
              <a:rPr sz="4550" spc="-105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4550" spc="-220" dirty="0">
                <a:solidFill>
                  <a:srgbClr val="04373F"/>
                </a:solidFill>
                <a:latin typeface="Arial MT"/>
                <a:cs typeface="Arial MT"/>
              </a:rPr>
              <a:t>d</a:t>
            </a:r>
            <a:r>
              <a:rPr sz="4550" spc="-355" dirty="0">
                <a:solidFill>
                  <a:srgbClr val="04373F"/>
                </a:solidFill>
                <a:latin typeface="Arial MT"/>
                <a:cs typeface="Arial MT"/>
              </a:rPr>
              <a:t>e</a:t>
            </a:r>
            <a:r>
              <a:rPr sz="4550" spc="-105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4550" spc="-220" dirty="0">
                <a:solidFill>
                  <a:srgbClr val="04373F"/>
                </a:solidFill>
                <a:latin typeface="Arial MT"/>
                <a:cs typeface="Arial MT"/>
              </a:rPr>
              <a:t>d</a:t>
            </a:r>
            <a:r>
              <a:rPr sz="4550" spc="-55" dirty="0">
                <a:solidFill>
                  <a:srgbClr val="04373F"/>
                </a:solidFill>
                <a:latin typeface="Arial MT"/>
                <a:cs typeface="Arial MT"/>
              </a:rPr>
              <a:t>i</a:t>
            </a:r>
            <a:r>
              <a:rPr sz="4550" spc="-705" dirty="0">
                <a:solidFill>
                  <a:srgbClr val="04373F"/>
                </a:solidFill>
                <a:latin typeface="Arial MT"/>
                <a:cs typeface="Arial MT"/>
              </a:rPr>
              <a:t>m</a:t>
            </a:r>
            <a:r>
              <a:rPr sz="4550" spc="-320" dirty="0">
                <a:solidFill>
                  <a:srgbClr val="04373F"/>
                </a:solidFill>
                <a:latin typeface="Arial MT"/>
                <a:cs typeface="Arial MT"/>
              </a:rPr>
              <a:t>e</a:t>
            </a:r>
            <a:r>
              <a:rPr sz="4550" spc="-459" dirty="0">
                <a:solidFill>
                  <a:srgbClr val="04373F"/>
                </a:solidFill>
                <a:latin typeface="Arial MT"/>
                <a:cs typeface="Arial MT"/>
              </a:rPr>
              <a:t>n</a:t>
            </a:r>
            <a:r>
              <a:rPr sz="4550" spc="-635" dirty="0">
                <a:solidFill>
                  <a:srgbClr val="04373F"/>
                </a:solidFill>
                <a:latin typeface="Arial MT"/>
                <a:cs typeface="Arial MT"/>
              </a:rPr>
              <a:t>s</a:t>
            </a:r>
            <a:r>
              <a:rPr sz="4550" spc="-55" dirty="0">
                <a:solidFill>
                  <a:srgbClr val="04373F"/>
                </a:solidFill>
                <a:latin typeface="Arial MT"/>
                <a:cs typeface="Arial MT"/>
              </a:rPr>
              <a:t>i</a:t>
            </a:r>
            <a:r>
              <a:rPr sz="4550" spc="-300" dirty="0">
                <a:solidFill>
                  <a:srgbClr val="04373F"/>
                </a:solidFill>
                <a:latin typeface="Arial MT"/>
                <a:cs typeface="Arial MT"/>
              </a:rPr>
              <a:t>o</a:t>
            </a:r>
            <a:r>
              <a:rPr sz="4550" spc="-459" dirty="0">
                <a:solidFill>
                  <a:srgbClr val="04373F"/>
                </a:solidFill>
                <a:latin typeface="Arial MT"/>
                <a:cs typeface="Arial MT"/>
              </a:rPr>
              <a:t>n</a:t>
            </a:r>
            <a:r>
              <a:rPr sz="4550" spc="-320" dirty="0">
                <a:solidFill>
                  <a:srgbClr val="04373F"/>
                </a:solidFill>
                <a:latin typeface="Arial MT"/>
                <a:cs typeface="Arial MT"/>
              </a:rPr>
              <a:t>e</a:t>
            </a:r>
            <a:r>
              <a:rPr sz="4550" spc="-470" dirty="0">
                <a:solidFill>
                  <a:srgbClr val="04373F"/>
                </a:solidFill>
                <a:latin typeface="Arial MT"/>
                <a:cs typeface="Arial MT"/>
              </a:rPr>
              <a:t>s  </a:t>
            </a:r>
            <a:r>
              <a:rPr sz="4550" spc="-535" dirty="0">
                <a:solidFill>
                  <a:srgbClr val="04373F"/>
                </a:solidFill>
                <a:latin typeface="Arial MT"/>
                <a:cs typeface="Arial MT"/>
              </a:rPr>
              <a:t>A</a:t>
            </a:r>
            <a:r>
              <a:rPr sz="4550" spc="-459" dirty="0">
                <a:solidFill>
                  <a:srgbClr val="04373F"/>
                </a:solidFill>
                <a:latin typeface="Arial MT"/>
                <a:cs typeface="Arial MT"/>
              </a:rPr>
              <a:t>n</a:t>
            </a:r>
            <a:r>
              <a:rPr sz="4550" spc="-220" dirty="0">
                <a:solidFill>
                  <a:srgbClr val="04373F"/>
                </a:solidFill>
                <a:latin typeface="Arial MT"/>
                <a:cs typeface="Arial MT"/>
              </a:rPr>
              <a:t>á</a:t>
            </a:r>
            <a:r>
              <a:rPr sz="4550" spc="-95" dirty="0">
                <a:solidFill>
                  <a:srgbClr val="04373F"/>
                </a:solidFill>
                <a:latin typeface="Arial MT"/>
                <a:cs typeface="Arial MT"/>
              </a:rPr>
              <a:t>l</a:t>
            </a:r>
            <a:r>
              <a:rPr sz="4550" spc="-55" dirty="0">
                <a:solidFill>
                  <a:srgbClr val="04373F"/>
                </a:solidFill>
                <a:latin typeface="Arial MT"/>
                <a:cs typeface="Arial MT"/>
              </a:rPr>
              <a:t>i</a:t>
            </a:r>
            <a:r>
              <a:rPr sz="4550" spc="-635" dirty="0">
                <a:solidFill>
                  <a:srgbClr val="04373F"/>
                </a:solidFill>
                <a:latin typeface="Arial MT"/>
                <a:cs typeface="Arial MT"/>
              </a:rPr>
              <a:t>s</a:t>
            </a:r>
            <a:r>
              <a:rPr sz="4550" spc="-55" dirty="0">
                <a:solidFill>
                  <a:srgbClr val="04373F"/>
                </a:solidFill>
                <a:latin typeface="Arial MT"/>
                <a:cs typeface="Arial MT"/>
              </a:rPr>
              <a:t>i</a:t>
            </a:r>
            <a:r>
              <a:rPr sz="4550" spc="-670" dirty="0">
                <a:solidFill>
                  <a:srgbClr val="04373F"/>
                </a:solidFill>
                <a:latin typeface="Arial MT"/>
                <a:cs typeface="Arial MT"/>
              </a:rPr>
              <a:t>s</a:t>
            </a:r>
            <a:r>
              <a:rPr sz="4550" spc="-105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4550" spc="-750" dirty="0">
                <a:solidFill>
                  <a:srgbClr val="04373F"/>
                </a:solidFill>
                <a:latin typeface="Arial MT"/>
                <a:cs typeface="Arial MT"/>
              </a:rPr>
              <a:t>F</a:t>
            </a:r>
            <a:r>
              <a:rPr sz="4550" spc="-220" dirty="0">
                <a:solidFill>
                  <a:srgbClr val="04373F"/>
                </a:solidFill>
                <a:latin typeface="Arial MT"/>
                <a:cs typeface="Arial MT"/>
              </a:rPr>
              <a:t>a</a:t>
            </a:r>
            <a:r>
              <a:rPr sz="4550" spc="-160" dirty="0">
                <a:solidFill>
                  <a:srgbClr val="04373F"/>
                </a:solidFill>
                <a:latin typeface="Arial MT"/>
                <a:cs typeface="Arial MT"/>
              </a:rPr>
              <a:t>c</a:t>
            </a:r>
            <a:r>
              <a:rPr sz="4550" spc="90" dirty="0">
                <a:solidFill>
                  <a:srgbClr val="04373F"/>
                </a:solidFill>
                <a:latin typeface="Arial MT"/>
                <a:cs typeface="Arial MT"/>
              </a:rPr>
              <a:t>t</a:t>
            </a:r>
            <a:r>
              <a:rPr sz="4550" spc="-300" dirty="0">
                <a:solidFill>
                  <a:srgbClr val="04373F"/>
                </a:solidFill>
                <a:latin typeface="Arial MT"/>
                <a:cs typeface="Arial MT"/>
              </a:rPr>
              <a:t>o</a:t>
            </a:r>
            <a:r>
              <a:rPr sz="4550" spc="-235" dirty="0">
                <a:solidFill>
                  <a:srgbClr val="04373F"/>
                </a:solidFill>
                <a:latin typeface="Arial MT"/>
                <a:cs typeface="Arial MT"/>
              </a:rPr>
              <a:t>r</a:t>
            </a:r>
            <a:r>
              <a:rPr sz="4550" spc="-55" dirty="0">
                <a:solidFill>
                  <a:srgbClr val="04373F"/>
                </a:solidFill>
                <a:latin typeface="Arial MT"/>
                <a:cs typeface="Arial MT"/>
              </a:rPr>
              <a:t>i</a:t>
            </a:r>
            <a:r>
              <a:rPr sz="4550" spc="-220" dirty="0">
                <a:solidFill>
                  <a:srgbClr val="04373F"/>
                </a:solidFill>
                <a:latin typeface="Arial MT"/>
                <a:cs typeface="Arial MT"/>
              </a:rPr>
              <a:t>a</a:t>
            </a:r>
            <a:r>
              <a:rPr sz="4550" spc="-135" dirty="0">
                <a:solidFill>
                  <a:srgbClr val="04373F"/>
                </a:solidFill>
                <a:latin typeface="Arial MT"/>
                <a:cs typeface="Arial MT"/>
              </a:rPr>
              <a:t>l</a:t>
            </a:r>
            <a:r>
              <a:rPr sz="4550" spc="-105" dirty="0">
                <a:solidFill>
                  <a:srgbClr val="04373F"/>
                </a:solidFill>
                <a:latin typeface="Arial MT"/>
                <a:cs typeface="Arial MT"/>
              </a:rPr>
              <a:t> </a:t>
            </a:r>
            <a:r>
              <a:rPr sz="4550" spc="-785" dirty="0">
                <a:solidFill>
                  <a:srgbClr val="04373F"/>
                </a:solidFill>
                <a:latin typeface="Arial MT"/>
                <a:cs typeface="Arial MT"/>
              </a:rPr>
              <a:t>E</a:t>
            </a:r>
            <a:r>
              <a:rPr sz="4550" spc="-450" dirty="0">
                <a:solidFill>
                  <a:srgbClr val="04373F"/>
                </a:solidFill>
                <a:latin typeface="Arial MT"/>
                <a:cs typeface="Arial MT"/>
              </a:rPr>
              <a:t>x</a:t>
            </a:r>
            <a:r>
              <a:rPr sz="4550" spc="-220" dirty="0">
                <a:solidFill>
                  <a:srgbClr val="04373F"/>
                </a:solidFill>
                <a:latin typeface="Arial MT"/>
                <a:cs typeface="Arial MT"/>
              </a:rPr>
              <a:t>p</a:t>
            </a:r>
            <a:r>
              <a:rPr sz="4550" spc="-95" dirty="0">
                <a:solidFill>
                  <a:srgbClr val="04373F"/>
                </a:solidFill>
                <a:latin typeface="Arial MT"/>
                <a:cs typeface="Arial MT"/>
              </a:rPr>
              <a:t>l</a:t>
            </a:r>
            <a:r>
              <a:rPr sz="4550" spc="-300" dirty="0">
                <a:solidFill>
                  <a:srgbClr val="04373F"/>
                </a:solidFill>
                <a:latin typeface="Arial MT"/>
                <a:cs typeface="Arial MT"/>
              </a:rPr>
              <a:t>o</a:t>
            </a:r>
            <a:r>
              <a:rPr sz="4550" spc="-235" dirty="0">
                <a:solidFill>
                  <a:srgbClr val="04373F"/>
                </a:solidFill>
                <a:latin typeface="Arial MT"/>
                <a:cs typeface="Arial MT"/>
              </a:rPr>
              <a:t>r</a:t>
            </a:r>
            <a:r>
              <a:rPr sz="4550" spc="-220" dirty="0">
                <a:solidFill>
                  <a:srgbClr val="04373F"/>
                </a:solidFill>
                <a:latin typeface="Arial MT"/>
                <a:cs typeface="Arial MT"/>
              </a:rPr>
              <a:t>a</a:t>
            </a:r>
            <a:r>
              <a:rPr sz="4550" spc="90" dirty="0">
                <a:solidFill>
                  <a:srgbClr val="04373F"/>
                </a:solidFill>
                <a:latin typeface="Arial MT"/>
                <a:cs typeface="Arial MT"/>
              </a:rPr>
              <a:t>t</a:t>
            </a:r>
            <a:r>
              <a:rPr sz="4550" spc="-300" dirty="0">
                <a:solidFill>
                  <a:srgbClr val="04373F"/>
                </a:solidFill>
                <a:latin typeface="Arial MT"/>
                <a:cs typeface="Arial MT"/>
              </a:rPr>
              <a:t>o</a:t>
            </a:r>
            <a:r>
              <a:rPr sz="4550" spc="-235" dirty="0">
                <a:solidFill>
                  <a:srgbClr val="04373F"/>
                </a:solidFill>
                <a:latin typeface="Arial MT"/>
                <a:cs typeface="Arial MT"/>
              </a:rPr>
              <a:t>r</a:t>
            </a:r>
            <a:r>
              <a:rPr sz="4550" spc="-55" dirty="0">
                <a:solidFill>
                  <a:srgbClr val="04373F"/>
                </a:solidFill>
                <a:latin typeface="Arial MT"/>
                <a:cs typeface="Arial MT"/>
              </a:rPr>
              <a:t>i</a:t>
            </a:r>
            <a:r>
              <a:rPr sz="4550" spc="-335" dirty="0">
                <a:solidFill>
                  <a:srgbClr val="04373F"/>
                </a:solidFill>
                <a:latin typeface="Arial MT"/>
                <a:cs typeface="Arial MT"/>
              </a:rPr>
              <a:t>o</a:t>
            </a:r>
            <a:endParaRPr sz="455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1"/>
            <a:ext cx="6186805" cy="10287000"/>
            <a:chOff x="0" y="1"/>
            <a:chExt cx="6186805" cy="10287000"/>
          </a:xfrm>
        </p:grpSpPr>
        <p:sp>
          <p:nvSpPr>
            <p:cNvPr id="5" name="object 5"/>
            <p:cNvSpPr/>
            <p:nvPr/>
          </p:nvSpPr>
          <p:spPr>
            <a:xfrm>
              <a:off x="0" y="1"/>
              <a:ext cx="4781550" cy="3827779"/>
            </a:xfrm>
            <a:custGeom>
              <a:avLst/>
              <a:gdLst/>
              <a:ahLst/>
              <a:cxnLst/>
              <a:rect l="l" t="t" r="r" b="b"/>
              <a:pathLst>
                <a:path w="4781550" h="3827779">
                  <a:moveTo>
                    <a:pt x="0" y="0"/>
                  </a:moveTo>
                  <a:lnTo>
                    <a:pt x="4781157" y="0"/>
                  </a:lnTo>
                  <a:lnTo>
                    <a:pt x="4781157" y="3827221"/>
                  </a:lnTo>
                  <a:lnTo>
                    <a:pt x="0" y="38272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37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28699" y="2344329"/>
              <a:ext cx="123825" cy="7943215"/>
            </a:xfrm>
            <a:custGeom>
              <a:avLst/>
              <a:gdLst/>
              <a:ahLst/>
              <a:cxnLst/>
              <a:rect l="l" t="t" r="r" b="b"/>
              <a:pathLst>
                <a:path w="123825" h="7943215">
                  <a:moveTo>
                    <a:pt x="0" y="0"/>
                  </a:moveTo>
                  <a:lnTo>
                    <a:pt x="123824" y="0"/>
                  </a:lnTo>
                  <a:lnTo>
                    <a:pt x="123824" y="7942669"/>
                  </a:lnTo>
                  <a:lnTo>
                    <a:pt x="0" y="79426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18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52726" y="6430476"/>
              <a:ext cx="2134235" cy="2134235"/>
            </a:xfrm>
            <a:custGeom>
              <a:avLst/>
              <a:gdLst/>
              <a:ahLst/>
              <a:cxnLst/>
              <a:rect l="l" t="t" r="r" b="b"/>
              <a:pathLst>
                <a:path w="2134235" h="2134234">
                  <a:moveTo>
                    <a:pt x="2071361" y="707378"/>
                  </a:moveTo>
                  <a:lnTo>
                    <a:pt x="2086789" y="753722"/>
                  </a:lnTo>
                  <a:lnTo>
                    <a:pt x="2099990" y="800264"/>
                  </a:lnTo>
                  <a:lnTo>
                    <a:pt x="2110992" y="846946"/>
                  </a:lnTo>
                  <a:lnTo>
                    <a:pt x="2119823" y="893706"/>
                  </a:lnTo>
                  <a:lnTo>
                    <a:pt x="2126512" y="940485"/>
                  </a:lnTo>
                  <a:lnTo>
                    <a:pt x="2131088" y="987222"/>
                  </a:lnTo>
                  <a:lnTo>
                    <a:pt x="2133578" y="1033857"/>
                  </a:lnTo>
                  <a:lnTo>
                    <a:pt x="2134012" y="1080329"/>
                  </a:lnTo>
                  <a:lnTo>
                    <a:pt x="2132417" y="1126580"/>
                  </a:lnTo>
                  <a:lnTo>
                    <a:pt x="2128823" y="1172548"/>
                  </a:lnTo>
                  <a:lnTo>
                    <a:pt x="2123257" y="1218173"/>
                  </a:lnTo>
                  <a:lnTo>
                    <a:pt x="2115748" y="1263395"/>
                  </a:lnTo>
                  <a:lnTo>
                    <a:pt x="2106325" y="1308154"/>
                  </a:lnTo>
                  <a:lnTo>
                    <a:pt x="2095016" y="1352390"/>
                  </a:lnTo>
                  <a:lnTo>
                    <a:pt x="2081849" y="1396043"/>
                  </a:lnTo>
                  <a:lnTo>
                    <a:pt x="2066853" y="1439051"/>
                  </a:lnTo>
                  <a:lnTo>
                    <a:pt x="2050056" y="1481356"/>
                  </a:lnTo>
                  <a:lnTo>
                    <a:pt x="2031488" y="1522897"/>
                  </a:lnTo>
                  <a:lnTo>
                    <a:pt x="2011175" y="1563614"/>
                  </a:lnTo>
                  <a:lnTo>
                    <a:pt x="1989147" y="1603446"/>
                  </a:lnTo>
                  <a:lnTo>
                    <a:pt x="1965432" y="1642333"/>
                  </a:lnTo>
                  <a:lnTo>
                    <a:pt x="1940059" y="1680216"/>
                  </a:lnTo>
                  <a:lnTo>
                    <a:pt x="1913056" y="1717034"/>
                  </a:lnTo>
                  <a:lnTo>
                    <a:pt x="1884451" y="1752726"/>
                  </a:lnTo>
                  <a:lnTo>
                    <a:pt x="1854274" y="1787233"/>
                  </a:lnTo>
                  <a:lnTo>
                    <a:pt x="1822551" y="1820495"/>
                  </a:lnTo>
                  <a:lnTo>
                    <a:pt x="1789313" y="1852451"/>
                  </a:lnTo>
                  <a:lnTo>
                    <a:pt x="1754587" y="1883040"/>
                  </a:lnTo>
                  <a:lnTo>
                    <a:pt x="1718401" y="1912204"/>
                  </a:lnTo>
                  <a:lnTo>
                    <a:pt x="1680785" y="1939881"/>
                  </a:lnTo>
                  <a:lnTo>
                    <a:pt x="1641766" y="1966012"/>
                  </a:lnTo>
                  <a:lnTo>
                    <a:pt x="1601374" y="1990536"/>
                  </a:lnTo>
                  <a:lnTo>
                    <a:pt x="1559636" y="2013393"/>
                  </a:lnTo>
                  <a:lnTo>
                    <a:pt x="1516581" y="2034523"/>
                  </a:lnTo>
                  <a:lnTo>
                    <a:pt x="1472237" y="2053866"/>
                  </a:lnTo>
                  <a:lnTo>
                    <a:pt x="1426634" y="2071361"/>
                  </a:lnTo>
                  <a:lnTo>
                    <a:pt x="1380290" y="2086789"/>
                  </a:lnTo>
                  <a:lnTo>
                    <a:pt x="1333747" y="2099990"/>
                  </a:lnTo>
                  <a:lnTo>
                    <a:pt x="1287065" y="2110992"/>
                  </a:lnTo>
                  <a:lnTo>
                    <a:pt x="1240305" y="2119823"/>
                  </a:lnTo>
                  <a:lnTo>
                    <a:pt x="1193527" y="2126512"/>
                  </a:lnTo>
                  <a:lnTo>
                    <a:pt x="1146790" y="2131088"/>
                  </a:lnTo>
                  <a:lnTo>
                    <a:pt x="1100155" y="2133578"/>
                  </a:lnTo>
                  <a:lnTo>
                    <a:pt x="1053682" y="2134012"/>
                  </a:lnTo>
                  <a:lnTo>
                    <a:pt x="1007432" y="2132417"/>
                  </a:lnTo>
                  <a:lnTo>
                    <a:pt x="961464" y="2128823"/>
                  </a:lnTo>
                  <a:lnTo>
                    <a:pt x="915839" y="2123257"/>
                  </a:lnTo>
                  <a:lnTo>
                    <a:pt x="870616" y="2115748"/>
                  </a:lnTo>
                  <a:lnTo>
                    <a:pt x="825857" y="2106325"/>
                  </a:lnTo>
                  <a:lnTo>
                    <a:pt x="781621" y="2095016"/>
                  </a:lnTo>
                  <a:lnTo>
                    <a:pt x="737969" y="2081849"/>
                  </a:lnTo>
                  <a:lnTo>
                    <a:pt x="694960" y="2066853"/>
                  </a:lnTo>
                  <a:lnTo>
                    <a:pt x="652655" y="2050056"/>
                  </a:lnTo>
                  <a:lnTo>
                    <a:pt x="611114" y="2031488"/>
                  </a:lnTo>
                  <a:lnTo>
                    <a:pt x="570398" y="2011175"/>
                  </a:lnTo>
                  <a:lnTo>
                    <a:pt x="530566" y="1989147"/>
                  </a:lnTo>
                  <a:lnTo>
                    <a:pt x="491678" y="1965432"/>
                  </a:lnTo>
                  <a:lnTo>
                    <a:pt x="453795" y="1940059"/>
                  </a:lnTo>
                  <a:lnTo>
                    <a:pt x="416978" y="1913056"/>
                  </a:lnTo>
                  <a:lnTo>
                    <a:pt x="381285" y="1884451"/>
                  </a:lnTo>
                  <a:lnTo>
                    <a:pt x="346778" y="1854274"/>
                  </a:lnTo>
                  <a:lnTo>
                    <a:pt x="313517" y="1822551"/>
                  </a:lnTo>
                  <a:lnTo>
                    <a:pt x="281561" y="1789313"/>
                  </a:lnTo>
                  <a:lnTo>
                    <a:pt x="250971" y="1754586"/>
                  </a:lnTo>
                  <a:lnTo>
                    <a:pt x="221807" y="1718401"/>
                  </a:lnTo>
                  <a:lnTo>
                    <a:pt x="194130" y="1680785"/>
                  </a:lnTo>
                  <a:lnTo>
                    <a:pt x="167999" y="1641766"/>
                  </a:lnTo>
                  <a:lnTo>
                    <a:pt x="143475" y="1601374"/>
                  </a:lnTo>
                  <a:lnTo>
                    <a:pt x="120618" y="1559636"/>
                  </a:lnTo>
                  <a:lnTo>
                    <a:pt x="99488" y="1516581"/>
                  </a:lnTo>
                  <a:lnTo>
                    <a:pt x="80146" y="1472237"/>
                  </a:lnTo>
                  <a:lnTo>
                    <a:pt x="62650" y="1426634"/>
                  </a:lnTo>
                  <a:lnTo>
                    <a:pt x="47222" y="1380290"/>
                  </a:lnTo>
                  <a:lnTo>
                    <a:pt x="34021" y="1333747"/>
                  </a:lnTo>
                  <a:lnTo>
                    <a:pt x="23019" y="1287065"/>
                  </a:lnTo>
                  <a:lnTo>
                    <a:pt x="14188" y="1240305"/>
                  </a:lnTo>
                  <a:lnTo>
                    <a:pt x="7499" y="1193527"/>
                  </a:lnTo>
                  <a:lnTo>
                    <a:pt x="2924" y="1146790"/>
                  </a:lnTo>
                  <a:lnTo>
                    <a:pt x="433" y="1100155"/>
                  </a:lnTo>
                  <a:lnTo>
                    <a:pt x="0" y="1053682"/>
                  </a:lnTo>
                  <a:lnTo>
                    <a:pt x="1594" y="1007432"/>
                  </a:lnTo>
                  <a:lnTo>
                    <a:pt x="5189" y="961464"/>
                  </a:lnTo>
                  <a:lnTo>
                    <a:pt x="10754" y="915839"/>
                  </a:lnTo>
                  <a:lnTo>
                    <a:pt x="18263" y="870616"/>
                  </a:lnTo>
                  <a:lnTo>
                    <a:pt x="27686" y="825857"/>
                  </a:lnTo>
                  <a:lnTo>
                    <a:pt x="38996" y="781621"/>
                  </a:lnTo>
                  <a:lnTo>
                    <a:pt x="52163" y="737969"/>
                  </a:lnTo>
                  <a:lnTo>
                    <a:pt x="67158" y="694960"/>
                  </a:lnTo>
                  <a:lnTo>
                    <a:pt x="83955" y="652655"/>
                  </a:lnTo>
                  <a:lnTo>
                    <a:pt x="102524" y="611114"/>
                  </a:lnTo>
                  <a:lnTo>
                    <a:pt x="122837" y="570398"/>
                  </a:lnTo>
                  <a:lnTo>
                    <a:pt x="144864" y="530566"/>
                  </a:lnTo>
                  <a:lnTo>
                    <a:pt x="168579" y="491678"/>
                  </a:lnTo>
                  <a:lnTo>
                    <a:pt x="193952" y="453795"/>
                  </a:lnTo>
                  <a:lnTo>
                    <a:pt x="220956" y="416978"/>
                  </a:lnTo>
                  <a:lnTo>
                    <a:pt x="249560" y="381285"/>
                  </a:lnTo>
                  <a:lnTo>
                    <a:pt x="279738" y="346778"/>
                  </a:lnTo>
                  <a:lnTo>
                    <a:pt x="311460" y="313517"/>
                  </a:lnTo>
                  <a:lnTo>
                    <a:pt x="344699" y="281561"/>
                  </a:lnTo>
                  <a:lnTo>
                    <a:pt x="379425" y="250971"/>
                  </a:lnTo>
                  <a:lnTo>
                    <a:pt x="415610" y="221807"/>
                  </a:lnTo>
                  <a:lnTo>
                    <a:pt x="453227" y="194130"/>
                  </a:lnTo>
                  <a:lnTo>
                    <a:pt x="492245" y="167999"/>
                  </a:lnTo>
                  <a:lnTo>
                    <a:pt x="532638" y="143475"/>
                  </a:lnTo>
                  <a:lnTo>
                    <a:pt x="574376" y="120618"/>
                  </a:lnTo>
                  <a:lnTo>
                    <a:pt x="617431" y="99488"/>
                  </a:lnTo>
                  <a:lnTo>
                    <a:pt x="661774" y="80146"/>
                  </a:lnTo>
                  <a:lnTo>
                    <a:pt x="707378" y="62650"/>
                  </a:lnTo>
                  <a:lnTo>
                    <a:pt x="753722" y="47222"/>
                  </a:lnTo>
                  <a:lnTo>
                    <a:pt x="800264" y="34021"/>
                  </a:lnTo>
                  <a:lnTo>
                    <a:pt x="846946" y="23020"/>
                  </a:lnTo>
                  <a:lnTo>
                    <a:pt x="893706" y="14188"/>
                  </a:lnTo>
                  <a:lnTo>
                    <a:pt x="940485" y="7499"/>
                  </a:lnTo>
                  <a:lnTo>
                    <a:pt x="987222" y="2924"/>
                  </a:lnTo>
                  <a:lnTo>
                    <a:pt x="1033857" y="433"/>
                  </a:lnTo>
                  <a:lnTo>
                    <a:pt x="1080329" y="0"/>
                  </a:lnTo>
                  <a:lnTo>
                    <a:pt x="1126580" y="1594"/>
                  </a:lnTo>
                  <a:lnTo>
                    <a:pt x="1172548" y="5189"/>
                  </a:lnTo>
                  <a:lnTo>
                    <a:pt x="1218173" y="10754"/>
                  </a:lnTo>
                  <a:lnTo>
                    <a:pt x="1263395" y="18263"/>
                  </a:lnTo>
                  <a:lnTo>
                    <a:pt x="1308154" y="27686"/>
                  </a:lnTo>
                  <a:lnTo>
                    <a:pt x="1352390" y="38996"/>
                  </a:lnTo>
                  <a:lnTo>
                    <a:pt x="1396043" y="52163"/>
                  </a:lnTo>
                  <a:lnTo>
                    <a:pt x="1439051" y="67158"/>
                  </a:lnTo>
                  <a:lnTo>
                    <a:pt x="1481356" y="83955"/>
                  </a:lnTo>
                  <a:lnTo>
                    <a:pt x="1522897" y="102524"/>
                  </a:lnTo>
                  <a:lnTo>
                    <a:pt x="1563614" y="122837"/>
                  </a:lnTo>
                  <a:lnTo>
                    <a:pt x="1603446" y="144864"/>
                  </a:lnTo>
                  <a:lnTo>
                    <a:pt x="1642333" y="168579"/>
                  </a:lnTo>
                  <a:lnTo>
                    <a:pt x="1680216" y="193952"/>
                  </a:lnTo>
                  <a:lnTo>
                    <a:pt x="1717034" y="220956"/>
                  </a:lnTo>
                  <a:lnTo>
                    <a:pt x="1752726" y="249560"/>
                  </a:lnTo>
                  <a:lnTo>
                    <a:pt x="1787233" y="279738"/>
                  </a:lnTo>
                  <a:lnTo>
                    <a:pt x="1820495" y="311460"/>
                  </a:lnTo>
                  <a:lnTo>
                    <a:pt x="1852451" y="344699"/>
                  </a:lnTo>
                  <a:lnTo>
                    <a:pt x="1883040" y="379425"/>
                  </a:lnTo>
                  <a:lnTo>
                    <a:pt x="1912204" y="415610"/>
                  </a:lnTo>
                  <a:lnTo>
                    <a:pt x="1939881" y="453227"/>
                  </a:lnTo>
                  <a:lnTo>
                    <a:pt x="1966012" y="492245"/>
                  </a:lnTo>
                  <a:lnTo>
                    <a:pt x="1990536" y="532638"/>
                  </a:lnTo>
                  <a:lnTo>
                    <a:pt x="2013393" y="574376"/>
                  </a:lnTo>
                  <a:lnTo>
                    <a:pt x="2034523" y="617431"/>
                  </a:lnTo>
                  <a:lnTo>
                    <a:pt x="2053866" y="661774"/>
                  </a:lnTo>
                  <a:lnTo>
                    <a:pt x="2071361" y="707378"/>
                  </a:lnTo>
                  <a:close/>
                </a:path>
              </a:pathLst>
            </a:custGeom>
            <a:solidFill>
              <a:srgbClr val="0437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07941" y="6189256"/>
              <a:ext cx="1494790" cy="1494790"/>
            </a:xfrm>
            <a:custGeom>
              <a:avLst/>
              <a:gdLst/>
              <a:ahLst/>
              <a:cxnLst/>
              <a:rect l="l" t="t" r="r" b="b"/>
              <a:pathLst>
                <a:path w="1494789" h="1494790">
                  <a:moveTo>
                    <a:pt x="1450327" y="495397"/>
                  </a:moveTo>
                  <a:lnTo>
                    <a:pt x="1465529" y="542626"/>
                  </a:lnTo>
                  <a:lnTo>
                    <a:pt x="1477528" y="590355"/>
                  </a:lnTo>
                  <a:lnTo>
                    <a:pt x="1486327" y="638455"/>
                  </a:lnTo>
                  <a:lnTo>
                    <a:pt x="1491933" y="686794"/>
                  </a:lnTo>
                  <a:lnTo>
                    <a:pt x="1494349" y="735240"/>
                  </a:lnTo>
                  <a:lnTo>
                    <a:pt x="1493580" y="783662"/>
                  </a:lnTo>
                  <a:lnTo>
                    <a:pt x="1489630" y="831928"/>
                  </a:lnTo>
                  <a:lnTo>
                    <a:pt x="1482506" y="879906"/>
                  </a:lnTo>
                  <a:lnTo>
                    <a:pt x="1472210" y="927465"/>
                  </a:lnTo>
                  <a:lnTo>
                    <a:pt x="1458747" y="974474"/>
                  </a:lnTo>
                  <a:lnTo>
                    <a:pt x="1442123" y="1020800"/>
                  </a:lnTo>
                  <a:lnTo>
                    <a:pt x="1422342" y="1066312"/>
                  </a:lnTo>
                  <a:lnTo>
                    <a:pt x="1399730" y="1110487"/>
                  </a:lnTo>
                  <a:lnTo>
                    <a:pt x="1374485" y="1152738"/>
                  </a:lnTo>
                  <a:lnTo>
                    <a:pt x="1346706" y="1192980"/>
                  </a:lnTo>
                  <a:lnTo>
                    <a:pt x="1316492" y="1231124"/>
                  </a:lnTo>
                  <a:lnTo>
                    <a:pt x="1283941" y="1267084"/>
                  </a:lnTo>
                  <a:lnTo>
                    <a:pt x="1249152" y="1300772"/>
                  </a:lnTo>
                  <a:lnTo>
                    <a:pt x="1212224" y="1332102"/>
                  </a:lnTo>
                  <a:lnTo>
                    <a:pt x="1173255" y="1360987"/>
                  </a:lnTo>
                  <a:lnTo>
                    <a:pt x="1132345" y="1387338"/>
                  </a:lnTo>
                  <a:lnTo>
                    <a:pt x="1089592" y="1411070"/>
                  </a:lnTo>
                  <a:lnTo>
                    <a:pt x="1045094" y="1432096"/>
                  </a:lnTo>
                  <a:lnTo>
                    <a:pt x="998951" y="1450327"/>
                  </a:lnTo>
                  <a:lnTo>
                    <a:pt x="951728" y="1465527"/>
                  </a:lnTo>
                  <a:lnTo>
                    <a:pt x="903993" y="1477527"/>
                  </a:lnTo>
                  <a:lnTo>
                    <a:pt x="855893" y="1486327"/>
                  </a:lnTo>
                  <a:lnTo>
                    <a:pt x="807554" y="1491933"/>
                  </a:lnTo>
                  <a:lnTo>
                    <a:pt x="759108" y="1494349"/>
                  </a:lnTo>
                  <a:lnTo>
                    <a:pt x="710686" y="1493580"/>
                  </a:lnTo>
                  <a:lnTo>
                    <a:pt x="662421" y="1489630"/>
                  </a:lnTo>
                  <a:lnTo>
                    <a:pt x="614442" y="1482505"/>
                  </a:lnTo>
                  <a:lnTo>
                    <a:pt x="566883" y="1472210"/>
                  </a:lnTo>
                  <a:lnTo>
                    <a:pt x="519874" y="1458747"/>
                  </a:lnTo>
                  <a:lnTo>
                    <a:pt x="473548" y="1442123"/>
                  </a:lnTo>
                  <a:lnTo>
                    <a:pt x="428036" y="1422342"/>
                  </a:lnTo>
                  <a:lnTo>
                    <a:pt x="383861" y="1399730"/>
                  </a:lnTo>
                  <a:lnTo>
                    <a:pt x="341610" y="1374485"/>
                  </a:lnTo>
                  <a:lnTo>
                    <a:pt x="301368" y="1346706"/>
                  </a:lnTo>
                  <a:lnTo>
                    <a:pt x="263224" y="1316492"/>
                  </a:lnTo>
                  <a:lnTo>
                    <a:pt x="227264" y="1283941"/>
                  </a:lnTo>
                  <a:lnTo>
                    <a:pt x="193576" y="1249152"/>
                  </a:lnTo>
                  <a:lnTo>
                    <a:pt x="162246" y="1212224"/>
                  </a:lnTo>
                  <a:lnTo>
                    <a:pt x="133361" y="1173255"/>
                  </a:lnTo>
                  <a:lnTo>
                    <a:pt x="107010" y="1132345"/>
                  </a:lnTo>
                  <a:lnTo>
                    <a:pt x="83278" y="1089592"/>
                  </a:lnTo>
                  <a:lnTo>
                    <a:pt x="62252" y="1045094"/>
                  </a:lnTo>
                  <a:lnTo>
                    <a:pt x="44021" y="998951"/>
                  </a:lnTo>
                  <a:lnTo>
                    <a:pt x="28819" y="951723"/>
                  </a:lnTo>
                  <a:lnTo>
                    <a:pt x="16821" y="903993"/>
                  </a:lnTo>
                  <a:lnTo>
                    <a:pt x="8021" y="855893"/>
                  </a:lnTo>
                  <a:lnTo>
                    <a:pt x="2415" y="807554"/>
                  </a:lnTo>
                  <a:lnTo>
                    <a:pt x="0" y="759108"/>
                  </a:lnTo>
                  <a:lnTo>
                    <a:pt x="242" y="743860"/>
                  </a:lnTo>
                  <a:lnTo>
                    <a:pt x="86177" y="983856"/>
                  </a:lnTo>
                  <a:lnTo>
                    <a:pt x="105009" y="1031101"/>
                  </a:lnTo>
                  <a:lnTo>
                    <a:pt x="126962" y="1076490"/>
                  </a:lnTo>
                  <a:lnTo>
                    <a:pt x="151929" y="1119903"/>
                  </a:lnTo>
                  <a:lnTo>
                    <a:pt x="179801" y="1161223"/>
                  </a:lnTo>
                  <a:lnTo>
                    <a:pt x="210469" y="1200330"/>
                  </a:lnTo>
                  <a:lnTo>
                    <a:pt x="243827" y="1237107"/>
                  </a:lnTo>
                  <a:lnTo>
                    <a:pt x="279765" y="1271435"/>
                  </a:lnTo>
                  <a:lnTo>
                    <a:pt x="318175" y="1303195"/>
                  </a:lnTo>
                  <a:lnTo>
                    <a:pt x="358950" y="1332269"/>
                  </a:lnTo>
                  <a:lnTo>
                    <a:pt x="401980" y="1358539"/>
                  </a:lnTo>
                  <a:lnTo>
                    <a:pt x="447159" y="1381885"/>
                  </a:lnTo>
                  <a:lnTo>
                    <a:pt x="493876" y="1401976"/>
                  </a:lnTo>
                  <a:lnTo>
                    <a:pt x="541489" y="1418552"/>
                  </a:lnTo>
                  <a:lnTo>
                    <a:pt x="589837" y="1431604"/>
                  </a:lnTo>
                  <a:lnTo>
                    <a:pt x="638759" y="1441124"/>
                  </a:lnTo>
                  <a:lnTo>
                    <a:pt x="688097" y="1447105"/>
                  </a:lnTo>
                  <a:lnTo>
                    <a:pt x="737689" y="1449536"/>
                  </a:lnTo>
                  <a:lnTo>
                    <a:pt x="787375" y="1448411"/>
                  </a:lnTo>
                  <a:lnTo>
                    <a:pt x="836995" y="1443720"/>
                  </a:lnTo>
                  <a:lnTo>
                    <a:pt x="886388" y="1435455"/>
                  </a:lnTo>
                  <a:lnTo>
                    <a:pt x="935396" y="1423609"/>
                  </a:lnTo>
                  <a:lnTo>
                    <a:pt x="983856" y="1408171"/>
                  </a:lnTo>
                  <a:lnTo>
                    <a:pt x="1031101" y="1389339"/>
                  </a:lnTo>
                  <a:lnTo>
                    <a:pt x="1076490" y="1367386"/>
                  </a:lnTo>
                  <a:lnTo>
                    <a:pt x="1119903" y="1342419"/>
                  </a:lnTo>
                  <a:lnTo>
                    <a:pt x="1161223" y="1314548"/>
                  </a:lnTo>
                  <a:lnTo>
                    <a:pt x="1200330" y="1283879"/>
                  </a:lnTo>
                  <a:lnTo>
                    <a:pt x="1237107" y="1250521"/>
                  </a:lnTo>
                  <a:lnTo>
                    <a:pt x="1271435" y="1214583"/>
                  </a:lnTo>
                  <a:lnTo>
                    <a:pt x="1303195" y="1176173"/>
                  </a:lnTo>
                  <a:lnTo>
                    <a:pt x="1332269" y="1135398"/>
                  </a:lnTo>
                  <a:lnTo>
                    <a:pt x="1358539" y="1092368"/>
                  </a:lnTo>
                  <a:lnTo>
                    <a:pt x="1381885" y="1047189"/>
                  </a:lnTo>
                  <a:lnTo>
                    <a:pt x="1401976" y="1000472"/>
                  </a:lnTo>
                  <a:lnTo>
                    <a:pt x="1418552" y="952859"/>
                  </a:lnTo>
                  <a:lnTo>
                    <a:pt x="1431604" y="904511"/>
                  </a:lnTo>
                  <a:lnTo>
                    <a:pt x="1441125" y="855589"/>
                  </a:lnTo>
                  <a:lnTo>
                    <a:pt x="1447105" y="806251"/>
                  </a:lnTo>
                  <a:lnTo>
                    <a:pt x="1449536" y="756659"/>
                  </a:lnTo>
                  <a:lnTo>
                    <a:pt x="1448411" y="706973"/>
                  </a:lnTo>
                  <a:lnTo>
                    <a:pt x="1443720" y="657353"/>
                  </a:lnTo>
                  <a:lnTo>
                    <a:pt x="1435455" y="607960"/>
                  </a:lnTo>
                  <a:lnTo>
                    <a:pt x="1423609" y="558952"/>
                  </a:lnTo>
                  <a:lnTo>
                    <a:pt x="1408171" y="510492"/>
                  </a:lnTo>
                  <a:lnTo>
                    <a:pt x="1322237" y="270496"/>
                  </a:lnTo>
                  <a:lnTo>
                    <a:pt x="1332102" y="282125"/>
                  </a:lnTo>
                  <a:lnTo>
                    <a:pt x="1360987" y="321093"/>
                  </a:lnTo>
                  <a:lnTo>
                    <a:pt x="1387339" y="362004"/>
                  </a:lnTo>
                  <a:lnTo>
                    <a:pt x="1411071" y="404757"/>
                  </a:lnTo>
                  <a:lnTo>
                    <a:pt x="1432097" y="449257"/>
                  </a:lnTo>
                  <a:lnTo>
                    <a:pt x="1450327" y="495397"/>
                  </a:lnTo>
                  <a:close/>
                </a:path>
                <a:path w="1494789" h="1494790">
                  <a:moveTo>
                    <a:pt x="1322237" y="270496"/>
                  </a:moveTo>
                  <a:lnTo>
                    <a:pt x="1408171" y="510492"/>
                  </a:lnTo>
                  <a:lnTo>
                    <a:pt x="1389339" y="463247"/>
                  </a:lnTo>
                  <a:lnTo>
                    <a:pt x="1367386" y="417858"/>
                  </a:lnTo>
                  <a:lnTo>
                    <a:pt x="1342419" y="374445"/>
                  </a:lnTo>
                  <a:lnTo>
                    <a:pt x="1314548" y="333125"/>
                  </a:lnTo>
                  <a:lnTo>
                    <a:pt x="1283879" y="294018"/>
                  </a:lnTo>
                  <a:lnTo>
                    <a:pt x="1250521" y="257241"/>
                  </a:lnTo>
                  <a:lnTo>
                    <a:pt x="1214584" y="222913"/>
                  </a:lnTo>
                  <a:lnTo>
                    <a:pt x="1176173" y="191153"/>
                  </a:lnTo>
                  <a:lnTo>
                    <a:pt x="1135399" y="162079"/>
                  </a:lnTo>
                  <a:lnTo>
                    <a:pt x="1092368" y="135809"/>
                  </a:lnTo>
                  <a:lnTo>
                    <a:pt x="1047189" y="112463"/>
                  </a:lnTo>
                  <a:lnTo>
                    <a:pt x="1000472" y="92372"/>
                  </a:lnTo>
                  <a:lnTo>
                    <a:pt x="952859" y="75796"/>
                  </a:lnTo>
                  <a:lnTo>
                    <a:pt x="904511" y="62744"/>
                  </a:lnTo>
                  <a:lnTo>
                    <a:pt x="855589" y="53224"/>
                  </a:lnTo>
                  <a:lnTo>
                    <a:pt x="806251" y="47243"/>
                  </a:lnTo>
                  <a:lnTo>
                    <a:pt x="756660" y="44812"/>
                  </a:lnTo>
                  <a:lnTo>
                    <a:pt x="706974" y="45937"/>
                  </a:lnTo>
                  <a:lnTo>
                    <a:pt x="657354" y="50628"/>
                  </a:lnTo>
                  <a:lnTo>
                    <a:pt x="607960" y="58893"/>
                  </a:lnTo>
                  <a:lnTo>
                    <a:pt x="558952" y="70739"/>
                  </a:lnTo>
                  <a:lnTo>
                    <a:pt x="510492" y="86177"/>
                  </a:lnTo>
                  <a:lnTo>
                    <a:pt x="463247" y="105009"/>
                  </a:lnTo>
                  <a:lnTo>
                    <a:pt x="417858" y="126962"/>
                  </a:lnTo>
                  <a:lnTo>
                    <a:pt x="374445" y="151929"/>
                  </a:lnTo>
                  <a:lnTo>
                    <a:pt x="333126" y="179800"/>
                  </a:lnTo>
                  <a:lnTo>
                    <a:pt x="294018" y="210469"/>
                  </a:lnTo>
                  <a:lnTo>
                    <a:pt x="257241" y="243827"/>
                  </a:lnTo>
                  <a:lnTo>
                    <a:pt x="222913" y="279765"/>
                  </a:lnTo>
                  <a:lnTo>
                    <a:pt x="191153" y="318175"/>
                  </a:lnTo>
                  <a:lnTo>
                    <a:pt x="162079" y="358949"/>
                  </a:lnTo>
                  <a:lnTo>
                    <a:pt x="135809" y="401980"/>
                  </a:lnTo>
                  <a:lnTo>
                    <a:pt x="112463" y="447159"/>
                  </a:lnTo>
                  <a:lnTo>
                    <a:pt x="92372" y="493876"/>
                  </a:lnTo>
                  <a:lnTo>
                    <a:pt x="75796" y="541489"/>
                  </a:lnTo>
                  <a:lnTo>
                    <a:pt x="62744" y="589837"/>
                  </a:lnTo>
                  <a:lnTo>
                    <a:pt x="53224" y="638759"/>
                  </a:lnTo>
                  <a:lnTo>
                    <a:pt x="47243" y="688097"/>
                  </a:lnTo>
                  <a:lnTo>
                    <a:pt x="44812" y="737688"/>
                  </a:lnTo>
                  <a:lnTo>
                    <a:pt x="45937" y="787374"/>
                  </a:lnTo>
                  <a:lnTo>
                    <a:pt x="50628" y="836994"/>
                  </a:lnTo>
                  <a:lnTo>
                    <a:pt x="58893" y="886388"/>
                  </a:lnTo>
                  <a:lnTo>
                    <a:pt x="70739" y="935396"/>
                  </a:lnTo>
                  <a:lnTo>
                    <a:pt x="86177" y="983856"/>
                  </a:lnTo>
                  <a:lnTo>
                    <a:pt x="242" y="743860"/>
                  </a:lnTo>
                  <a:lnTo>
                    <a:pt x="4718" y="662420"/>
                  </a:lnTo>
                  <a:lnTo>
                    <a:pt x="11843" y="614442"/>
                  </a:lnTo>
                  <a:lnTo>
                    <a:pt x="22139" y="566883"/>
                  </a:lnTo>
                  <a:lnTo>
                    <a:pt x="35601" y="519874"/>
                  </a:lnTo>
                  <a:lnTo>
                    <a:pt x="52225" y="473548"/>
                  </a:lnTo>
                  <a:lnTo>
                    <a:pt x="72006" y="428036"/>
                  </a:lnTo>
                  <a:lnTo>
                    <a:pt x="94677" y="383840"/>
                  </a:lnTo>
                  <a:lnTo>
                    <a:pt x="119961" y="341575"/>
                  </a:lnTo>
                  <a:lnTo>
                    <a:pt x="147761" y="301326"/>
                  </a:lnTo>
                  <a:lnTo>
                    <a:pt x="177981" y="263180"/>
                  </a:lnTo>
                  <a:lnTo>
                    <a:pt x="210527" y="227222"/>
                  </a:lnTo>
                  <a:lnTo>
                    <a:pt x="245302" y="193538"/>
                  </a:lnTo>
                  <a:lnTo>
                    <a:pt x="282210" y="162215"/>
                  </a:lnTo>
                  <a:lnTo>
                    <a:pt x="321155" y="133339"/>
                  </a:lnTo>
                  <a:lnTo>
                    <a:pt x="362043" y="106995"/>
                  </a:lnTo>
                  <a:lnTo>
                    <a:pt x="404776" y="83271"/>
                  </a:lnTo>
                  <a:lnTo>
                    <a:pt x="449260" y="62251"/>
                  </a:lnTo>
                  <a:lnTo>
                    <a:pt x="495397" y="44021"/>
                  </a:lnTo>
                  <a:lnTo>
                    <a:pt x="542625" y="28819"/>
                  </a:lnTo>
                  <a:lnTo>
                    <a:pt x="590355" y="16821"/>
                  </a:lnTo>
                  <a:lnTo>
                    <a:pt x="638455" y="8021"/>
                  </a:lnTo>
                  <a:lnTo>
                    <a:pt x="686794" y="2415"/>
                  </a:lnTo>
                  <a:lnTo>
                    <a:pt x="735240" y="0"/>
                  </a:lnTo>
                  <a:lnTo>
                    <a:pt x="783662" y="768"/>
                  </a:lnTo>
                  <a:lnTo>
                    <a:pt x="831928" y="4718"/>
                  </a:lnTo>
                  <a:lnTo>
                    <a:pt x="879906" y="11843"/>
                  </a:lnTo>
                  <a:lnTo>
                    <a:pt x="927465" y="22138"/>
                  </a:lnTo>
                  <a:lnTo>
                    <a:pt x="974474" y="35601"/>
                  </a:lnTo>
                  <a:lnTo>
                    <a:pt x="1020800" y="52225"/>
                  </a:lnTo>
                  <a:lnTo>
                    <a:pt x="1066312" y="72006"/>
                  </a:lnTo>
                  <a:lnTo>
                    <a:pt x="1110487" y="94618"/>
                  </a:lnTo>
                  <a:lnTo>
                    <a:pt x="1152738" y="119863"/>
                  </a:lnTo>
                  <a:lnTo>
                    <a:pt x="1192980" y="147642"/>
                  </a:lnTo>
                  <a:lnTo>
                    <a:pt x="1231124" y="177856"/>
                  </a:lnTo>
                  <a:lnTo>
                    <a:pt x="1267084" y="210407"/>
                  </a:lnTo>
                  <a:lnTo>
                    <a:pt x="1300772" y="245196"/>
                  </a:lnTo>
                  <a:lnTo>
                    <a:pt x="1322237" y="270496"/>
                  </a:lnTo>
                  <a:close/>
                </a:path>
              </a:pathLst>
            </a:custGeom>
            <a:solidFill>
              <a:srgbClr val="318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7707631" y="0"/>
            <a:ext cx="10580370" cy="1738630"/>
            <a:chOff x="7707631" y="0"/>
            <a:chExt cx="10580370" cy="1738630"/>
          </a:xfrm>
        </p:grpSpPr>
        <p:sp>
          <p:nvSpPr>
            <p:cNvPr id="10" name="object 10"/>
            <p:cNvSpPr/>
            <p:nvPr/>
          </p:nvSpPr>
          <p:spPr>
            <a:xfrm>
              <a:off x="17215320" y="11"/>
              <a:ext cx="1073150" cy="1738630"/>
            </a:xfrm>
            <a:custGeom>
              <a:avLst/>
              <a:gdLst/>
              <a:ahLst/>
              <a:cxnLst/>
              <a:rect l="l" t="t" r="r" b="b"/>
              <a:pathLst>
                <a:path w="1073150" h="1738630">
                  <a:moveTo>
                    <a:pt x="1072667" y="1152525"/>
                  </a:moveTo>
                  <a:lnTo>
                    <a:pt x="0" y="1152525"/>
                  </a:lnTo>
                  <a:lnTo>
                    <a:pt x="0" y="1738376"/>
                  </a:lnTo>
                  <a:lnTo>
                    <a:pt x="1072667" y="1738376"/>
                  </a:lnTo>
                  <a:lnTo>
                    <a:pt x="1072667" y="1152525"/>
                  </a:lnTo>
                  <a:close/>
                </a:path>
                <a:path w="1073150" h="1738630">
                  <a:moveTo>
                    <a:pt x="1072667" y="0"/>
                  </a:moveTo>
                  <a:lnTo>
                    <a:pt x="0" y="0"/>
                  </a:lnTo>
                  <a:lnTo>
                    <a:pt x="0" y="1028700"/>
                  </a:lnTo>
                  <a:lnTo>
                    <a:pt x="1072667" y="1028700"/>
                  </a:lnTo>
                  <a:lnTo>
                    <a:pt x="1072667" y="0"/>
                  </a:lnTo>
                  <a:close/>
                </a:path>
              </a:pathLst>
            </a:custGeom>
            <a:solidFill>
              <a:srgbClr val="0437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07631" y="1028700"/>
              <a:ext cx="10580370" cy="123825"/>
            </a:xfrm>
            <a:custGeom>
              <a:avLst/>
              <a:gdLst/>
              <a:ahLst/>
              <a:cxnLst/>
              <a:rect l="l" t="t" r="r" b="b"/>
              <a:pathLst>
                <a:path w="10580369" h="123825">
                  <a:moveTo>
                    <a:pt x="0" y="0"/>
                  </a:moveTo>
                  <a:lnTo>
                    <a:pt x="10580367" y="0"/>
                  </a:lnTo>
                  <a:lnTo>
                    <a:pt x="10580367" y="123824"/>
                  </a:lnTo>
                  <a:lnTo>
                    <a:pt x="0" y="12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18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1721" y="1"/>
            <a:ext cx="8936355" cy="10287000"/>
          </a:xfrm>
          <a:custGeom>
            <a:avLst/>
            <a:gdLst/>
            <a:ahLst/>
            <a:cxnLst/>
            <a:rect l="l" t="t" r="r" b="b"/>
            <a:pathLst>
              <a:path w="8936355" h="10287000">
                <a:moveTo>
                  <a:pt x="0" y="10286999"/>
                </a:moveTo>
                <a:lnTo>
                  <a:pt x="8936276" y="10286999"/>
                </a:lnTo>
                <a:lnTo>
                  <a:pt x="8936276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0437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041465" y="819272"/>
            <a:ext cx="1247140" cy="617220"/>
          </a:xfrm>
          <a:custGeom>
            <a:avLst/>
            <a:gdLst/>
            <a:ahLst/>
            <a:cxnLst/>
            <a:rect l="l" t="t" r="r" b="b"/>
            <a:pathLst>
              <a:path w="1247140" h="617219">
                <a:moveTo>
                  <a:pt x="0" y="617027"/>
                </a:moveTo>
                <a:lnTo>
                  <a:pt x="1246533" y="617027"/>
                </a:lnTo>
                <a:lnTo>
                  <a:pt x="1246533" y="0"/>
                </a:lnTo>
                <a:lnTo>
                  <a:pt x="0" y="0"/>
                </a:lnTo>
                <a:lnTo>
                  <a:pt x="0" y="617027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1729602" y="1"/>
            <a:ext cx="6558915" cy="819785"/>
            <a:chOff x="11729602" y="1"/>
            <a:chExt cx="6558915" cy="819785"/>
          </a:xfrm>
        </p:grpSpPr>
        <p:sp>
          <p:nvSpPr>
            <p:cNvPr id="5" name="object 5"/>
            <p:cNvSpPr/>
            <p:nvPr/>
          </p:nvSpPr>
          <p:spPr>
            <a:xfrm>
              <a:off x="17041465" y="1"/>
              <a:ext cx="1247140" cy="695960"/>
            </a:xfrm>
            <a:custGeom>
              <a:avLst/>
              <a:gdLst/>
              <a:ahLst/>
              <a:cxnLst/>
              <a:rect l="l" t="t" r="r" b="b"/>
              <a:pathLst>
                <a:path w="1247140" h="695960">
                  <a:moveTo>
                    <a:pt x="0" y="695445"/>
                  </a:moveTo>
                  <a:lnTo>
                    <a:pt x="1246533" y="695445"/>
                  </a:lnTo>
                  <a:lnTo>
                    <a:pt x="1246533" y="0"/>
                  </a:lnTo>
                  <a:lnTo>
                    <a:pt x="0" y="0"/>
                  </a:lnTo>
                  <a:lnTo>
                    <a:pt x="0" y="695445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729602" y="695447"/>
              <a:ext cx="6558915" cy="123825"/>
            </a:xfrm>
            <a:custGeom>
              <a:avLst/>
              <a:gdLst/>
              <a:ahLst/>
              <a:cxnLst/>
              <a:rect l="l" t="t" r="r" b="b"/>
              <a:pathLst>
                <a:path w="6558915" h="123825">
                  <a:moveTo>
                    <a:pt x="0" y="0"/>
                  </a:moveTo>
                  <a:lnTo>
                    <a:pt x="6558396" y="0"/>
                  </a:lnTo>
                  <a:lnTo>
                    <a:pt x="6558396" y="123824"/>
                  </a:lnTo>
                  <a:lnTo>
                    <a:pt x="0" y="12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18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0" y="1"/>
            <a:ext cx="9352280" cy="10287000"/>
          </a:xfrm>
          <a:custGeom>
            <a:avLst/>
            <a:gdLst/>
            <a:ahLst/>
            <a:cxnLst/>
            <a:rect l="l" t="t" r="r" b="b"/>
            <a:pathLst>
              <a:path w="9352280" h="10287000">
                <a:moveTo>
                  <a:pt x="9351721" y="10286997"/>
                </a:moveTo>
                <a:lnTo>
                  <a:pt x="0" y="10286997"/>
                </a:lnTo>
                <a:lnTo>
                  <a:pt x="0" y="0"/>
                </a:lnTo>
                <a:lnTo>
                  <a:pt x="9351721" y="0"/>
                </a:lnTo>
                <a:lnTo>
                  <a:pt x="9351721" y="10286997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346641" y="2501722"/>
            <a:ext cx="6957059" cy="20606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4795" marR="5080" indent="-252729">
              <a:lnSpc>
                <a:spcPct val="116700"/>
              </a:lnSpc>
              <a:spcBef>
                <a:spcPts val="95"/>
              </a:spcBef>
              <a:tabLst>
                <a:tab pos="5855335" algn="l"/>
              </a:tabLst>
            </a:pPr>
            <a:r>
              <a:rPr sz="6000" spc="595" dirty="0"/>
              <a:t>R</a:t>
            </a:r>
            <a:r>
              <a:rPr sz="6000" spc="445" dirty="0"/>
              <a:t>E</a:t>
            </a:r>
            <a:r>
              <a:rPr sz="6000" spc="540" dirty="0"/>
              <a:t>D</a:t>
            </a:r>
            <a:r>
              <a:rPr sz="6000" spc="690" dirty="0"/>
              <a:t>U</a:t>
            </a:r>
            <a:r>
              <a:rPr sz="6000" spc="1170" dirty="0"/>
              <a:t>CC</a:t>
            </a:r>
            <a:r>
              <a:rPr sz="6000" spc="-395" dirty="0"/>
              <a:t>I</a:t>
            </a:r>
            <a:r>
              <a:rPr sz="6000" spc="1300" dirty="0"/>
              <a:t>Ó</a:t>
            </a:r>
            <a:r>
              <a:rPr sz="6000" spc="330" dirty="0"/>
              <a:t>N</a:t>
            </a:r>
            <a:r>
              <a:rPr lang="es-ES" sz="6000" spc="330" dirty="0"/>
              <a:t> </a:t>
            </a:r>
            <a:r>
              <a:rPr sz="6000" spc="540" dirty="0"/>
              <a:t>D</a:t>
            </a:r>
            <a:r>
              <a:rPr sz="6000" spc="-140" dirty="0"/>
              <a:t>E  </a:t>
            </a:r>
            <a:r>
              <a:rPr sz="6000" spc="545" dirty="0"/>
              <a:t>DIMENSIONES</a:t>
            </a:r>
            <a:endParaRPr sz="6000" dirty="0"/>
          </a:p>
        </p:txBody>
      </p:sp>
      <p:sp>
        <p:nvSpPr>
          <p:cNvPr id="9" name="object 9"/>
          <p:cNvSpPr txBox="1"/>
          <p:nvPr/>
        </p:nvSpPr>
        <p:spPr>
          <a:xfrm>
            <a:off x="1935737" y="5440895"/>
            <a:ext cx="5778500" cy="176276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  <a:tabLst>
                <a:tab pos="3021965" algn="l"/>
                <a:tab pos="3827779" algn="l"/>
              </a:tabLst>
            </a:pPr>
            <a:r>
              <a:rPr sz="3750" spc="-915" dirty="0">
                <a:solidFill>
                  <a:srgbClr val="006E78"/>
                </a:solidFill>
                <a:latin typeface="Arial MT"/>
                <a:cs typeface="Arial MT"/>
              </a:rPr>
              <a:t>R</a:t>
            </a:r>
            <a:r>
              <a:rPr sz="3750" spc="-550" dirty="0">
                <a:solidFill>
                  <a:srgbClr val="006E78"/>
                </a:solidFill>
                <a:latin typeface="Arial MT"/>
                <a:cs typeface="Arial MT"/>
              </a:rPr>
              <a:t> </a:t>
            </a:r>
            <a:r>
              <a:rPr sz="3750" spc="-675" dirty="0">
                <a:solidFill>
                  <a:srgbClr val="006E78"/>
                </a:solidFill>
                <a:latin typeface="Arial MT"/>
                <a:cs typeface="Arial MT"/>
              </a:rPr>
              <a:t>E</a:t>
            </a:r>
            <a:r>
              <a:rPr sz="3750" spc="-550" dirty="0">
                <a:solidFill>
                  <a:srgbClr val="006E78"/>
                </a:solidFill>
                <a:latin typeface="Arial MT"/>
                <a:cs typeface="Arial MT"/>
              </a:rPr>
              <a:t> </a:t>
            </a:r>
            <a:r>
              <a:rPr sz="3750" spc="-570" dirty="0">
                <a:solidFill>
                  <a:srgbClr val="006E78"/>
                </a:solidFill>
                <a:latin typeface="Arial MT"/>
                <a:cs typeface="Arial MT"/>
              </a:rPr>
              <a:t>D</a:t>
            </a:r>
            <a:r>
              <a:rPr sz="3750" spc="-550" dirty="0">
                <a:solidFill>
                  <a:srgbClr val="006E78"/>
                </a:solidFill>
                <a:latin typeface="Arial MT"/>
                <a:cs typeface="Arial MT"/>
              </a:rPr>
              <a:t> </a:t>
            </a:r>
            <a:r>
              <a:rPr sz="3750" spc="-640" dirty="0">
                <a:solidFill>
                  <a:srgbClr val="006E78"/>
                </a:solidFill>
                <a:latin typeface="Arial MT"/>
                <a:cs typeface="Arial MT"/>
              </a:rPr>
              <a:t>U</a:t>
            </a:r>
            <a:r>
              <a:rPr sz="3750" spc="-550" dirty="0">
                <a:solidFill>
                  <a:srgbClr val="006E78"/>
                </a:solidFill>
                <a:latin typeface="Arial MT"/>
                <a:cs typeface="Arial MT"/>
              </a:rPr>
              <a:t> </a:t>
            </a:r>
            <a:r>
              <a:rPr sz="3750" spc="-305" dirty="0">
                <a:solidFill>
                  <a:srgbClr val="006E78"/>
                </a:solidFill>
                <a:latin typeface="Arial MT"/>
                <a:cs typeface="Arial MT"/>
              </a:rPr>
              <a:t>C</a:t>
            </a:r>
            <a:r>
              <a:rPr sz="3750" spc="-550" dirty="0">
                <a:solidFill>
                  <a:srgbClr val="006E78"/>
                </a:solidFill>
                <a:latin typeface="Arial MT"/>
                <a:cs typeface="Arial MT"/>
              </a:rPr>
              <a:t> </a:t>
            </a:r>
            <a:r>
              <a:rPr sz="3750" spc="-305" dirty="0">
                <a:solidFill>
                  <a:srgbClr val="006E78"/>
                </a:solidFill>
                <a:latin typeface="Arial MT"/>
                <a:cs typeface="Arial MT"/>
              </a:rPr>
              <a:t>C</a:t>
            </a:r>
            <a:r>
              <a:rPr sz="3750" spc="-550" dirty="0">
                <a:solidFill>
                  <a:srgbClr val="006E78"/>
                </a:solidFill>
                <a:latin typeface="Arial MT"/>
                <a:cs typeface="Arial MT"/>
              </a:rPr>
              <a:t> </a:t>
            </a:r>
            <a:r>
              <a:rPr sz="3750" spc="-320" dirty="0">
                <a:solidFill>
                  <a:srgbClr val="006E78"/>
                </a:solidFill>
                <a:latin typeface="Arial MT"/>
                <a:cs typeface="Arial MT"/>
              </a:rPr>
              <a:t>I</a:t>
            </a:r>
            <a:r>
              <a:rPr sz="3750" spc="-550" dirty="0">
                <a:solidFill>
                  <a:srgbClr val="006E78"/>
                </a:solidFill>
                <a:latin typeface="Arial MT"/>
                <a:cs typeface="Arial MT"/>
              </a:rPr>
              <a:t> </a:t>
            </a:r>
            <a:r>
              <a:rPr sz="3750" spc="-315" dirty="0">
                <a:solidFill>
                  <a:srgbClr val="006E78"/>
                </a:solidFill>
                <a:latin typeface="Arial MT"/>
                <a:cs typeface="Arial MT"/>
              </a:rPr>
              <a:t>Ó</a:t>
            </a:r>
            <a:r>
              <a:rPr sz="3750" spc="-550" dirty="0">
                <a:solidFill>
                  <a:srgbClr val="006E78"/>
                </a:solidFill>
                <a:latin typeface="Arial MT"/>
                <a:cs typeface="Arial MT"/>
              </a:rPr>
              <a:t> </a:t>
            </a:r>
            <a:r>
              <a:rPr sz="3750" spc="-725" dirty="0">
                <a:solidFill>
                  <a:srgbClr val="006E78"/>
                </a:solidFill>
                <a:latin typeface="Arial MT"/>
                <a:cs typeface="Arial MT"/>
              </a:rPr>
              <a:t>N</a:t>
            </a:r>
            <a:r>
              <a:rPr sz="3750" dirty="0">
                <a:solidFill>
                  <a:srgbClr val="006E78"/>
                </a:solidFill>
                <a:latin typeface="Arial MT"/>
                <a:cs typeface="Arial MT"/>
              </a:rPr>
              <a:t>	</a:t>
            </a:r>
            <a:r>
              <a:rPr sz="3750" spc="-570" dirty="0">
                <a:solidFill>
                  <a:srgbClr val="006E78"/>
                </a:solidFill>
                <a:latin typeface="Arial MT"/>
                <a:cs typeface="Arial MT"/>
              </a:rPr>
              <a:t>D</a:t>
            </a:r>
            <a:r>
              <a:rPr sz="3750" spc="-550" dirty="0">
                <a:solidFill>
                  <a:srgbClr val="006E78"/>
                </a:solidFill>
                <a:latin typeface="Arial MT"/>
                <a:cs typeface="Arial MT"/>
              </a:rPr>
              <a:t> </a:t>
            </a:r>
            <a:r>
              <a:rPr sz="3750" spc="-675" dirty="0">
                <a:solidFill>
                  <a:srgbClr val="006E78"/>
                </a:solidFill>
                <a:latin typeface="Arial MT"/>
                <a:cs typeface="Arial MT"/>
              </a:rPr>
              <a:t>E</a:t>
            </a:r>
            <a:r>
              <a:rPr sz="3750" dirty="0">
                <a:solidFill>
                  <a:srgbClr val="006E78"/>
                </a:solidFill>
                <a:latin typeface="Arial MT"/>
                <a:cs typeface="Arial MT"/>
              </a:rPr>
              <a:t>	</a:t>
            </a:r>
            <a:r>
              <a:rPr sz="3750" spc="-640" dirty="0">
                <a:solidFill>
                  <a:srgbClr val="006E78"/>
                </a:solidFill>
                <a:latin typeface="Arial MT"/>
                <a:cs typeface="Arial MT"/>
              </a:rPr>
              <a:t>U</a:t>
            </a:r>
            <a:r>
              <a:rPr sz="3750" spc="-550" dirty="0">
                <a:solidFill>
                  <a:srgbClr val="006E78"/>
                </a:solidFill>
                <a:latin typeface="Arial MT"/>
                <a:cs typeface="Arial MT"/>
              </a:rPr>
              <a:t> </a:t>
            </a:r>
            <a:r>
              <a:rPr sz="3750" spc="-725" dirty="0">
                <a:solidFill>
                  <a:srgbClr val="006E78"/>
                </a:solidFill>
                <a:latin typeface="Arial MT"/>
                <a:cs typeface="Arial MT"/>
              </a:rPr>
              <a:t>N</a:t>
            </a:r>
            <a:endParaRPr sz="3750" dirty="0">
              <a:latin typeface="Arial MT"/>
              <a:cs typeface="Arial MT"/>
            </a:endParaRPr>
          </a:p>
          <a:p>
            <a:pPr marL="12700" marR="5080" algn="ctr">
              <a:lnSpc>
                <a:spcPts val="4580"/>
              </a:lnSpc>
              <a:spcBef>
                <a:spcPts val="95"/>
              </a:spcBef>
              <a:tabLst>
                <a:tab pos="2762885" algn="l"/>
                <a:tab pos="3568700" algn="l"/>
                <a:tab pos="5434330" algn="l"/>
              </a:tabLst>
            </a:pPr>
            <a:r>
              <a:rPr sz="3750" spc="-305" dirty="0">
                <a:solidFill>
                  <a:srgbClr val="006E78"/>
                </a:solidFill>
                <a:latin typeface="Arial MT"/>
                <a:cs typeface="Arial MT"/>
              </a:rPr>
              <a:t>C</a:t>
            </a:r>
            <a:r>
              <a:rPr sz="3750" spc="-550" dirty="0">
                <a:solidFill>
                  <a:srgbClr val="006E78"/>
                </a:solidFill>
                <a:latin typeface="Arial MT"/>
                <a:cs typeface="Arial MT"/>
              </a:rPr>
              <a:t> </a:t>
            </a:r>
            <a:r>
              <a:rPr sz="3750" spc="-315" dirty="0">
                <a:solidFill>
                  <a:srgbClr val="006E78"/>
                </a:solidFill>
                <a:latin typeface="Arial MT"/>
                <a:cs typeface="Arial MT"/>
              </a:rPr>
              <a:t>O</a:t>
            </a:r>
            <a:r>
              <a:rPr sz="3750" spc="-550" dirty="0">
                <a:solidFill>
                  <a:srgbClr val="006E78"/>
                </a:solidFill>
                <a:latin typeface="Arial MT"/>
                <a:cs typeface="Arial MT"/>
              </a:rPr>
              <a:t> </a:t>
            </a:r>
            <a:r>
              <a:rPr sz="3750" spc="-725" dirty="0">
                <a:solidFill>
                  <a:srgbClr val="006E78"/>
                </a:solidFill>
                <a:latin typeface="Arial MT"/>
                <a:cs typeface="Arial MT"/>
              </a:rPr>
              <a:t>N</a:t>
            </a:r>
            <a:r>
              <a:rPr sz="3750" spc="-550" dirty="0">
                <a:solidFill>
                  <a:srgbClr val="006E78"/>
                </a:solidFill>
                <a:latin typeface="Arial MT"/>
                <a:cs typeface="Arial MT"/>
              </a:rPr>
              <a:t> </a:t>
            </a:r>
            <a:r>
              <a:rPr sz="3750" spc="-675" dirty="0">
                <a:solidFill>
                  <a:srgbClr val="006E78"/>
                </a:solidFill>
                <a:latin typeface="Arial MT"/>
                <a:cs typeface="Arial MT"/>
              </a:rPr>
              <a:t>J</a:t>
            </a:r>
            <a:r>
              <a:rPr sz="3750" spc="-550" dirty="0">
                <a:solidFill>
                  <a:srgbClr val="006E78"/>
                </a:solidFill>
                <a:latin typeface="Arial MT"/>
                <a:cs typeface="Arial MT"/>
              </a:rPr>
              <a:t> </a:t>
            </a:r>
            <a:r>
              <a:rPr sz="3750" spc="-640" dirty="0">
                <a:solidFill>
                  <a:srgbClr val="006E78"/>
                </a:solidFill>
                <a:latin typeface="Arial MT"/>
                <a:cs typeface="Arial MT"/>
              </a:rPr>
              <a:t>U</a:t>
            </a:r>
            <a:r>
              <a:rPr sz="3750" spc="-550" dirty="0">
                <a:solidFill>
                  <a:srgbClr val="006E78"/>
                </a:solidFill>
                <a:latin typeface="Arial MT"/>
                <a:cs typeface="Arial MT"/>
              </a:rPr>
              <a:t> </a:t>
            </a:r>
            <a:r>
              <a:rPr sz="3750" spc="-725" dirty="0">
                <a:solidFill>
                  <a:srgbClr val="006E78"/>
                </a:solidFill>
                <a:latin typeface="Arial MT"/>
                <a:cs typeface="Arial MT"/>
              </a:rPr>
              <a:t>N</a:t>
            </a:r>
            <a:r>
              <a:rPr sz="3750" spc="-550" dirty="0">
                <a:solidFill>
                  <a:srgbClr val="006E78"/>
                </a:solidFill>
                <a:latin typeface="Arial MT"/>
                <a:cs typeface="Arial MT"/>
              </a:rPr>
              <a:t> </a:t>
            </a:r>
            <a:r>
              <a:rPr sz="3750" spc="-840" dirty="0">
                <a:solidFill>
                  <a:srgbClr val="006E78"/>
                </a:solidFill>
                <a:latin typeface="Arial MT"/>
                <a:cs typeface="Arial MT"/>
              </a:rPr>
              <a:t>T</a:t>
            </a:r>
            <a:r>
              <a:rPr sz="3750" spc="-550" dirty="0">
                <a:solidFill>
                  <a:srgbClr val="006E78"/>
                </a:solidFill>
                <a:latin typeface="Arial MT"/>
                <a:cs typeface="Arial MT"/>
              </a:rPr>
              <a:t> </a:t>
            </a:r>
            <a:r>
              <a:rPr sz="3750" spc="-315" dirty="0">
                <a:solidFill>
                  <a:srgbClr val="006E78"/>
                </a:solidFill>
                <a:latin typeface="Arial MT"/>
                <a:cs typeface="Arial MT"/>
              </a:rPr>
              <a:t>O</a:t>
            </a:r>
            <a:r>
              <a:rPr sz="3750" dirty="0">
                <a:solidFill>
                  <a:srgbClr val="006E78"/>
                </a:solidFill>
                <a:latin typeface="Arial MT"/>
                <a:cs typeface="Arial MT"/>
              </a:rPr>
              <a:t>	</a:t>
            </a:r>
            <a:r>
              <a:rPr sz="3750" spc="-570" dirty="0">
                <a:solidFill>
                  <a:srgbClr val="006E78"/>
                </a:solidFill>
                <a:latin typeface="Arial MT"/>
                <a:cs typeface="Arial MT"/>
              </a:rPr>
              <a:t>D</a:t>
            </a:r>
            <a:r>
              <a:rPr sz="3750" spc="-550" dirty="0">
                <a:solidFill>
                  <a:srgbClr val="006E78"/>
                </a:solidFill>
                <a:latin typeface="Arial MT"/>
                <a:cs typeface="Arial MT"/>
              </a:rPr>
              <a:t> </a:t>
            </a:r>
            <a:r>
              <a:rPr sz="3750" spc="-675" dirty="0">
                <a:solidFill>
                  <a:srgbClr val="006E78"/>
                </a:solidFill>
                <a:latin typeface="Arial MT"/>
                <a:cs typeface="Arial MT"/>
              </a:rPr>
              <a:t>E</a:t>
            </a:r>
            <a:r>
              <a:rPr sz="3750" dirty="0">
                <a:solidFill>
                  <a:srgbClr val="006E78"/>
                </a:solidFill>
                <a:latin typeface="Arial MT"/>
                <a:cs typeface="Arial MT"/>
              </a:rPr>
              <a:t>	</a:t>
            </a:r>
            <a:r>
              <a:rPr sz="3750" spc="-305" dirty="0">
                <a:solidFill>
                  <a:srgbClr val="006E78"/>
                </a:solidFill>
                <a:latin typeface="Arial MT"/>
                <a:cs typeface="Arial MT"/>
              </a:rPr>
              <a:t>C</a:t>
            </a:r>
            <a:r>
              <a:rPr sz="3750" spc="-550" dirty="0">
                <a:solidFill>
                  <a:srgbClr val="006E78"/>
                </a:solidFill>
                <a:latin typeface="Arial MT"/>
                <a:cs typeface="Arial MT"/>
              </a:rPr>
              <a:t> </a:t>
            </a:r>
            <a:r>
              <a:rPr sz="3750" spc="-470" dirty="0">
                <a:solidFill>
                  <a:srgbClr val="006E78"/>
                </a:solidFill>
                <a:latin typeface="Arial MT"/>
                <a:cs typeface="Arial MT"/>
              </a:rPr>
              <a:t>A</a:t>
            </a:r>
            <a:r>
              <a:rPr sz="3750" spc="-550" dirty="0">
                <a:solidFill>
                  <a:srgbClr val="006E78"/>
                </a:solidFill>
                <a:latin typeface="Arial MT"/>
                <a:cs typeface="Arial MT"/>
              </a:rPr>
              <a:t> </a:t>
            </a:r>
            <a:r>
              <a:rPr sz="3750" spc="-610" dirty="0">
                <a:solidFill>
                  <a:srgbClr val="006E78"/>
                </a:solidFill>
                <a:latin typeface="Arial MT"/>
                <a:cs typeface="Arial MT"/>
              </a:rPr>
              <a:t>S</a:t>
            </a:r>
            <a:r>
              <a:rPr sz="3750" spc="-550" dirty="0">
                <a:solidFill>
                  <a:srgbClr val="006E78"/>
                </a:solidFill>
                <a:latin typeface="Arial MT"/>
                <a:cs typeface="Arial MT"/>
              </a:rPr>
              <a:t> </a:t>
            </a:r>
            <a:r>
              <a:rPr sz="3750" spc="-315" dirty="0">
                <a:solidFill>
                  <a:srgbClr val="006E78"/>
                </a:solidFill>
                <a:latin typeface="Arial MT"/>
                <a:cs typeface="Arial MT"/>
              </a:rPr>
              <a:t>O</a:t>
            </a:r>
            <a:r>
              <a:rPr sz="3750" spc="-550" dirty="0">
                <a:solidFill>
                  <a:srgbClr val="006E78"/>
                </a:solidFill>
                <a:latin typeface="Arial MT"/>
                <a:cs typeface="Arial MT"/>
              </a:rPr>
              <a:t> </a:t>
            </a:r>
            <a:r>
              <a:rPr sz="3750" spc="-610" dirty="0">
                <a:solidFill>
                  <a:srgbClr val="006E78"/>
                </a:solidFill>
                <a:latin typeface="Arial MT"/>
                <a:cs typeface="Arial MT"/>
              </a:rPr>
              <a:t>S</a:t>
            </a:r>
            <a:r>
              <a:rPr sz="3750" dirty="0">
                <a:solidFill>
                  <a:srgbClr val="006E78"/>
                </a:solidFill>
                <a:latin typeface="Arial MT"/>
                <a:cs typeface="Arial MT"/>
              </a:rPr>
              <a:t>	</a:t>
            </a:r>
            <a:r>
              <a:rPr sz="3750" spc="-180" dirty="0">
                <a:solidFill>
                  <a:srgbClr val="006E78"/>
                </a:solidFill>
                <a:latin typeface="Arial MT"/>
                <a:cs typeface="Arial MT"/>
              </a:rPr>
              <a:t>O  </a:t>
            </a:r>
            <a:r>
              <a:rPr sz="3750" spc="-400" dirty="0">
                <a:solidFill>
                  <a:srgbClr val="006E78"/>
                </a:solidFill>
                <a:latin typeface="Arial MT"/>
                <a:cs typeface="Arial MT"/>
              </a:rPr>
              <a:t>V</a:t>
            </a:r>
            <a:r>
              <a:rPr sz="3750" spc="-550" dirty="0">
                <a:solidFill>
                  <a:srgbClr val="006E78"/>
                </a:solidFill>
                <a:latin typeface="Arial MT"/>
                <a:cs typeface="Arial MT"/>
              </a:rPr>
              <a:t> </a:t>
            </a:r>
            <a:r>
              <a:rPr sz="3750" spc="-470" dirty="0">
                <a:solidFill>
                  <a:srgbClr val="006E78"/>
                </a:solidFill>
                <a:latin typeface="Arial MT"/>
                <a:cs typeface="Arial MT"/>
              </a:rPr>
              <a:t>A</a:t>
            </a:r>
            <a:r>
              <a:rPr sz="3750" spc="-550" dirty="0">
                <a:solidFill>
                  <a:srgbClr val="006E78"/>
                </a:solidFill>
                <a:latin typeface="Arial MT"/>
                <a:cs typeface="Arial MT"/>
              </a:rPr>
              <a:t> </a:t>
            </a:r>
            <a:r>
              <a:rPr sz="3750" spc="-915" dirty="0">
                <a:solidFill>
                  <a:srgbClr val="006E78"/>
                </a:solidFill>
                <a:latin typeface="Arial MT"/>
                <a:cs typeface="Arial MT"/>
              </a:rPr>
              <a:t>R</a:t>
            </a:r>
            <a:r>
              <a:rPr sz="3750" spc="-550" dirty="0">
                <a:solidFill>
                  <a:srgbClr val="006E78"/>
                </a:solidFill>
                <a:latin typeface="Arial MT"/>
                <a:cs typeface="Arial MT"/>
              </a:rPr>
              <a:t> </a:t>
            </a:r>
            <a:r>
              <a:rPr sz="3750" spc="-320" dirty="0">
                <a:solidFill>
                  <a:srgbClr val="006E78"/>
                </a:solidFill>
                <a:latin typeface="Arial MT"/>
                <a:cs typeface="Arial MT"/>
              </a:rPr>
              <a:t>I</a:t>
            </a:r>
            <a:r>
              <a:rPr sz="3750" spc="-550" dirty="0">
                <a:solidFill>
                  <a:srgbClr val="006E78"/>
                </a:solidFill>
                <a:latin typeface="Arial MT"/>
                <a:cs typeface="Arial MT"/>
              </a:rPr>
              <a:t> </a:t>
            </a:r>
            <a:r>
              <a:rPr sz="3750" spc="-470" dirty="0">
                <a:solidFill>
                  <a:srgbClr val="006E78"/>
                </a:solidFill>
                <a:latin typeface="Arial MT"/>
                <a:cs typeface="Arial MT"/>
              </a:rPr>
              <a:t>A</a:t>
            </a:r>
            <a:r>
              <a:rPr sz="3750" spc="-550" dirty="0">
                <a:solidFill>
                  <a:srgbClr val="006E78"/>
                </a:solidFill>
                <a:latin typeface="Arial MT"/>
                <a:cs typeface="Arial MT"/>
              </a:rPr>
              <a:t> </a:t>
            </a:r>
            <a:r>
              <a:rPr sz="3750" spc="-725" dirty="0">
                <a:solidFill>
                  <a:srgbClr val="006E78"/>
                </a:solidFill>
                <a:latin typeface="Arial MT"/>
                <a:cs typeface="Arial MT"/>
              </a:rPr>
              <a:t>B</a:t>
            </a:r>
            <a:r>
              <a:rPr sz="3750" spc="-550" dirty="0">
                <a:solidFill>
                  <a:srgbClr val="006E78"/>
                </a:solidFill>
                <a:latin typeface="Arial MT"/>
                <a:cs typeface="Arial MT"/>
              </a:rPr>
              <a:t> </a:t>
            </a:r>
            <a:r>
              <a:rPr sz="3750" spc="-740" dirty="0">
                <a:solidFill>
                  <a:srgbClr val="006E78"/>
                </a:solidFill>
                <a:latin typeface="Arial MT"/>
                <a:cs typeface="Arial MT"/>
              </a:rPr>
              <a:t>L</a:t>
            </a:r>
            <a:r>
              <a:rPr sz="3750" spc="-550" dirty="0">
                <a:solidFill>
                  <a:srgbClr val="006E78"/>
                </a:solidFill>
                <a:latin typeface="Arial MT"/>
                <a:cs typeface="Arial MT"/>
              </a:rPr>
              <a:t> </a:t>
            </a:r>
            <a:r>
              <a:rPr sz="3750" spc="-675" dirty="0">
                <a:solidFill>
                  <a:srgbClr val="006E78"/>
                </a:solidFill>
                <a:latin typeface="Arial MT"/>
                <a:cs typeface="Arial MT"/>
              </a:rPr>
              <a:t>E</a:t>
            </a:r>
            <a:r>
              <a:rPr sz="3750" spc="-550" dirty="0">
                <a:solidFill>
                  <a:srgbClr val="006E78"/>
                </a:solidFill>
                <a:latin typeface="Arial MT"/>
                <a:cs typeface="Arial MT"/>
              </a:rPr>
              <a:t> </a:t>
            </a:r>
            <a:r>
              <a:rPr sz="3750" spc="-610" dirty="0">
                <a:solidFill>
                  <a:srgbClr val="006E78"/>
                </a:solidFill>
                <a:latin typeface="Arial MT"/>
                <a:cs typeface="Arial MT"/>
              </a:rPr>
              <a:t>S</a:t>
            </a:r>
            <a:endParaRPr sz="3750" dirty="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228950" y="2165551"/>
            <a:ext cx="597471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1" spc="240" dirty="0">
                <a:solidFill>
                  <a:srgbClr val="FDFDFD"/>
                </a:solidFill>
                <a:latin typeface="Tahoma"/>
                <a:cs typeface="Tahoma"/>
              </a:rPr>
              <a:t>Agrupa</a:t>
            </a:r>
            <a:r>
              <a:rPr sz="3500" b="1" spc="-30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3500" b="1" spc="150" dirty="0">
                <a:solidFill>
                  <a:srgbClr val="FDFDFD"/>
                </a:solidFill>
                <a:latin typeface="Tahoma"/>
                <a:cs typeface="Tahoma"/>
              </a:rPr>
              <a:t>variables</a:t>
            </a:r>
            <a:r>
              <a:rPr sz="3500" b="1" spc="-30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3500" b="1" spc="150" dirty="0">
                <a:solidFill>
                  <a:srgbClr val="FDFDFD"/>
                </a:solidFill>
                <a:latin typeface="Tahoma"/>
                <a:cs typeface="Tahoma"/>
              </a:rPr>
              <a:t>o</a:t>
            </a:r>
            <a:r>
              <a:rPr sz="3500" b="1" spc="-30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3500" b="1" spc="55" dirty="0">
                <a:solidFill>
                  <a:srgbClr val="FDFDFD"/>
                </a:solidFill>
                <a:latin typeface="Tahoma"/>
                <a:cs typeface="Tahoma"/>
              </a:rPr>
              <a:t>casos</a:t>
            </a:r>
            <a:endParaRPr sz="35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228950" y="4215890"/>
            <a:ext cx="7264400" cy="1282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7900"/>
              </a:lnSpc>
              <a:spcBef>
                <a:spcPts val="95"/>
              </a:spcBef>
            </a:pPr>
            <a:r>
              <a:rPr sz="3500" b="1" spc="150" dirty="0">
                <a:solidFill>
                  <a:srgbClr val="FDFDFD"/>
                </a:solidFill>
                <a:latin typeface="Tahoma"/>
                <a:cs typeface="Tahoma"/>
              </a:rPr>
              <a:t>Medir</a:t>
            </a:r>
            <a:r>
              <a:rPr sz="3500" b="1" spc="375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3500" b="1" spc="140" dirty="0">
                <a:solidFill>
                  <a:srgbClr val="FDFDFD"/>
                </a:solidFill>
                <a:latin typeface="Tahoma"/>
                <a:cs typeface="Tahoma"/>
              </a:rPr>
              <a:t>algún</a:t>
            </a:r>
            <a:r>
              <a:rPr sz="3500" b="1" spc="375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3500" b="1" spc="100" dirty="0">
                <a:solidFill>
                  <a:srgbClr val="FDFDFD"/>
                </a:solidFill>
                <a:latin typeface="Tahoma"/>
                <a:cs typeface="Tahoma"/>
              </a:rPr>
              <a:t>fenómeno</a:t>
            </a:r>
            <a:r>
              <a:rPr sz="3500" b="1" spc="375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3500" b="1" spc="110" dirty="0">
                <a:solidFill>
                  <a:srgbClr val="FDFDFD"/>
                </a:solidFill>
                <a:latin typeface="Tahoma"/>
                <a:cs typeface="Tahoma"/>
              </a:rPr>
              <a:t>que</a:t>
            </a:r>
            <a:r>
              <a:rPr sz="3500" b="1" spc="375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3500" b="1" spc="125" dirty="0">
                <a:solidFill>
                  <a:srgbClr val="FDFDFD"/>
                </a:solidFill>
                <a:latin typeface="Tahoma"/>
                <a:cs typeface="Tahoma"/>
              </a:rPr>
              <a:t>no </a:t>
            </a:r>
            <a:r>
              <a:rPr sz="3500" b="1" spc="-1010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3500" b="1" spc="90" dirty="0">
                <a:solidFill>
                  <a:srgbClr val="FDFDFD"/>
                </a:solidFill>
                <a:latin typeface="Tahoma"/>
                <a:cs typeface="Tahoma"/>
              </a:rPr>
              <a:t>necesariamente</a:t>
            </a:r>
            <a:r>
              <a:rPr sz="3500" b="1" spc="-10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3500" b="1" spc="140" dirty="0">
                <a:solidFill>
                  <a:srgbClr val="FDFDFD"/>
                </a:solidFill>
                <a:latin typeface="Tahoma"/>
                <a:cs typeface="Tahoma"/>
              </a:rPr>
              <a:t>observamos</a:t>
            </a:r>
            <a:endParaRPr sz="35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228950" y="7030209"/>
            <a:ext cx="7769225" cy="1282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7900"/>
              </a:lnSpc>
              <a:spcBef>
                <a:spcPts val="95"/>
              </a:spcBef>
              <a:tabLst>
                <a:tab pos="2348865" algn="l"/>
                <a:tab pos="3691254" algn="l"/>
                <a:tab pos="6113145" algn="l"/>
              </a:tabLst>
            </a:pPr>
            <a:r>
              <a:rPr sz="3500" b="1" spc="-95" dirty="0">
                <a:solidFill>
                  <a:srgbClr val="FDFDFD"/>
                </a:solidFill>
                <a:latin typeface="Tahoma"/>
                <a:cs typeface="Tahoma"/>
              </a:rPr>
              <a:t>E</a:t>
            </a:r>
            <a:r>
              <a:rPr sz="3500" b="1" spc="200" dirty="0">
                <a:solidFill>
                  <a:srgbClr val="FDFDFD"/>
                </a:solidFill>
                <a:latin typeface="Tahoma"/>
                <a:cs typeface="Tahoma"/>
              </a:rPr>
              <a:t>x</a:t>
            </a:r>
            <a:r>
              <a:rPr sz="3500" b="1" spc="215" dirty="0">
                <a:solidFill>
                  <a:srgbClr val="FDFDFD"/>
                </a:solidFill>
                <a:latin typeface="Tahoma"/>
                <a:cs typeface="Tahoma"/>
              </a:rPr>
              <a:t>p</a:t>
            </a:r>
            <a:r>
              <a:rPr sz="3500" b="1" spc="10" dirty="0">
                <a:solidFill>
                  <a:srgbClr val="FDFDFD"/>
                </a:solidFill>
                <a:latin typeface="Tahoma"/>
                <a:cs typeface="Tahoma"/>
              </a:rPr>
              <a:t>l</a:t>
            </a:r>
            <a:r>
              <a:rPr sz="3500" b="1" spc="30" dirty="0">
                <a:solidFill>
                  <a:srgbClr val="FDFDFD"/>
                </a:solidFill>
                <a:latin typeface="Tahoma"/>
                <a:cs typeface="Tahoma"/>
              </a:rPr>
              <a:t>i</a:t>
            </a:r>
            <a:r>
              <a:rPr sz="3500" b="1" spc="-100" dirty="0">
                <a:solidFill>
                  <a:srgbClr val="FDFDFD"/>
                </a:solidFill>
                <a:latin typeface="Tahoma"/>
                <a:cs typeface="Tahoma"/>
              </a:rPr>
              <a:t>c</a:t>
            </a:r>
            <a:r>
              <a:rPr sz="3500" b="1" spc="325" dirty="0">
                <a:solidFill>
                  <a:srgbClr val="FDFDFD"/>
                </a:solidFill>
                <a:latin typeface="Tahoma"/>
                <a:cs typeface="Tahoma"/>
              </a:rPr>
              <a:t>a</a:t>
            </a:r>
            <a:r>
              <a:rPr sz="3500" b="1" spc="225" dirty="0">
                <a:solidFill>
                  <a:srgbClr val="FDFDFD"/>
                </a:solidFill>
                <a:latin typeface="Tahoma"/>
                <a:cs typeface="Tahoma"/>
              </a:rPr>
              <a:t>r</a:t>
            </a:r>
            <a:r>
              <a:rPr sz="3500" b="1" dirty="0">
                <a:solidFill>
                  <a:srgbClr val="FDFDFD"/>
                </a:solidFill>
                <a:latin typeface="Tahoma"/>
                <a:cs typeface="Tahoma"/>
              </a:rPr>
              <a:t>	</a:t>
            </a:r>
            <a:r>
              <a:rPr sz="3500" b="1" spc="85" dirty="0">
                <a:solidFill>
                  <a:srgbClr val="FDFDFD"/>
                </a:solidFill>
                <a:latin typeface="Tahoma"/>
                <a:cs typeface="Tahoma"/>
              </a:rPr>
              <a:t>u</a:t>
            </a:r>
            <a:r>
              <a:rPr sz="3500" b="1" spc="100" dirty="0">
                <a:solidFill>
                  <a:srgbClr val="FDFDFD"/>
                </a:solidFill>
                <a:latin typeface="Tahoma"/>
                <a:cs typeface="Tahoma"/>
              </a:rPr>
              <a:t>n</a:t>
            </a:r>
            <a:r>
              <a:rPr sz="3500" b="1" spc="295" dirty="0">
                <a:solidFill>
                  <a:srgbClr val="FDFDFD"/>
                </a:solidFill>
                <a:latin typeface="Tahoma"/>
                <a:cs typeface="Tahoma"/>
              </a:rPr>
              <a:t>a</a:t>
            </a:r>
            <a:r>
              <a:rPr sz="3500" b="1" dirty="0">
                <a:solidFill>
                  <a:srgbClr val="FDFDFD"/>
                </a:solidFill>
                <a:latin typeface="Tahoma"/>
                <a:cs typeface="Tahoma"/>
              </a:rPr>
              <a:t>	</a:t>
            </a:r>
            <a:r>
              <a:rPr sz="3500" b="1" u="heavy" spc="204" dirty="0">
                <a:solidFill>
                  <a:srgbClr val="FDFDFD"/>
                </a:solidFill>
                <a:uFill>
                  <a:solidFill>
                    <a:srgbClr val="FDFDFD"/>
                  </a:solidFill>
                </a:uFill>
                <a:latin typeface="Tahoma"/>
                <a:cs typeface="Tahoma"/>
              </a:rPr>
              <a:t>v</a:t>
            </a:r>
            <a:r>
              <a:rPr sz="3500" b="1" u="heavy" spc="325" dirty="0">
                <a:solidFill>
                  <a:srgbClr val="FDFDFD"/>
                </a:solidFill>
                <a:uFill>
                  <a:solidFill>
                    <a:srgbClr val="FDFDFD"/>
                  </a:solidFill>
                </a:uFill>
                <a:latin typeface="Tahoma"/>
                <a:cs typeface="Tahoma"/>
              </a:rPr>
              <a:t>a</a:t>
            </a:r>
            <a:r>
              <a:rPr sz="3500" b="1" u="heavy" spc="254" dirty="0">
                <a:solidFill>
                  <a:srgbClr val="FDFDFD"/>
                </a:solidFill>
                <a:uFill>
                  <a:solidFill>
                    <a:srgbClr val="FDFDFD"/>
                  </a:solidFill>
                </a:uFill>
                <a:latin typeface="Tahoma"/>
                <a:cs typeface="Tahoma"/>
              </a:rPr>
              <a:t>r</a:t>
            </a:r>
            <a:r>
              <a:rPr sz="3500" b="1" u="heavy" spc="30" dirty="0">
                <a:solidFill>
                  <a:srgbClr val="FDFDFD"/>
                </a:solidFill>
                <a:uFill>
                  <a:solidFill>
                    <a:srgbClr val="FDFDFD"/>
                  </a:solidFill>
                </a:uFill>
                <a:latin typeface="Tahoma"/>
                <a:cs typeface="Tahoma"/>
              </a:rPr>
              <a:t>i</a:t>
            </a:r>
            <a:r>
              <a:rPr sz="3500" b="1" u="heavy" spc="325" dirty="0">
                <a:solidFill>
                  <a:srgbClr val="FDFDFD"/>
                </a:solidFill>
                <a:uFill>
                  <a:solidFill>
                    <a:srgbClr val="FDFDFD"/>
                  </a:solidFill>
                </a:uFill>
                <a:latin typeface="Tahoma"/>
                <a:cs typeface="Tahoma"/>
              </a:rPr>
              <a:t>a</a:t>
            </a:r>
            <a:r>
              <a:rPr sz="3500" b="1" u="heavy" spc="204" dirty="0">
                <a:solidFill>
                  <a:srgbClr val="FDFDFD"/>
                </a:solidFill>
                <a:uFill>
                  <a:solidFill>
                    <a:srgbClr val="FDFDFD"/>
                  </a:solidFill>
                </a:uFill>
                <a:latin typeface="Tahoma"/>
                <a:cs typeface="Tahoma"/>
              </a:rPr>
              <a:t>b</a:t>
            </a:r>
            <a:r>
              <a:rPr sz="3500" b="1" u="heavy" spc="10" dirty="0">
                <a:solidFill>
                  <a:srgbClr val="FDFDFD"/>
                </a:solidFill>
                <a:uFill>
                  <a:solidFill>
                    <a:srgbClr val="FDFDFD"/>
                  </a:solidFill>
                </a:uFill>
                <a:latin typeface="Tahoma"/>
                <a:cs typeface="Tahoma"/>
              </a:rPr>
              <a:t>l</a:t>
            </a:r>
            <a:r>
              <a:rPr sz="3500" b="1" u="heavy" spc="30" dirty="0">
                <a:solidFill>
                  <a:srgbClr val="FDFDFD"/>
                </a:solidFill>
                <a:uFill>
                  <a:solidFill>
                    <a:srgbClr val="FDFDFD"/>
                  </a:solidFill>
                </a:uFill>
                <a:latin typeface="Tahoma"/>
                <a:cs typeface="Tahoma"/>
              </a:rPr>
              <a:t>e</a:t>
            </a:r>
            <a:r>
              <a:rPr sz="3500" b="1" u="heavy" dirty="0">
                <a:solidFill>
                  <a:srgbClr val="FDFDFD"/>
                </a:solidFill>
                <a:uFill>
                  <a:solidFill>
                    <a:srgbClr val="FDFDFD"/>
                  </a:solidFill>
                </a:uFill>
                <a:latin typeface="Tahoma"/>
                <a:cs typeface="Tahoma"/>
              </a:rPr>
              <a:t>	</a:t>
            </a:r>
            <a:r>
              <a:rPr sz="3500" b="1" u="heavy" spc="10" dirty="0">
                <a:solidFill>
                  <a:srgbClr val="FDFDFD"/>
                </a:solidFill>
                <a:uFill>
                  <a:solidFill>
                    <a:srgbClr val="FDFDFD"/>
                  </a:solidFill>
                </a:uFill>
                <a:latin typeface="Tahoma"/>
                <a:cs typeface="Tahoma"/>
              </a:rPr>
              <a:t>l</a:t>
            </a:r>
            <a:r>
              <a:rPr sz="3500" b="1" u="heavy" spc="325" dirty="0">
                <a:solidFill>
                  <a:srgbClr val="FDFDFD"/>
                </a:solidFill>
                <a:uFill>
                  <a:solidFill>
                    <a:srgbClr val="FDFDFD"/>
                  </a:solidFill>
                </a:uFill>
                <a:latin typeface="Tahoma"/>
                <a:cs typeface="Tahoma"/>
              </a:rPr>
              <a:t>a</a:t>
            </a:r>
            <a:r>
              <a:rPr sz="3500" b="1" u="heavy" spc="-45" dirty="0">
                <a:solidFill>
                  <a:srgbClr val="FDFDFD"/>
                </a:solidFill>
                <a:uFill>
                  <a:solidFill>
                    <a:srgbClr val="FDFDFD"/>
                  </a:solidFill>
                </a:uFill>
                <a:latin typeface="Tahoma"/>
                <a:cs typeface="Tahoma"/>
              </a:rPr>
              <a:t>t</a:t>
            </a:r>
            <a:r>
              <a:rPr sz="3500" b="1" u="heavy" spc="60" dirty="0">
                <a:solidFill>
                  <a:srgbClr val="FDFDFD"/>
                </a:solidFill>
                <a:uFill>
                  <a:solidFill>
                    <a:srgbClr val="FDFDFD"/>
                  </a:solidFill>
                </a:uFill>
                <a:latin typeface="Tahoma"/>
                <a:cs typeface="Tahoma"/>
              </a:rPr>
              <a:t>e</a:t>
            </a:r>
            <a:r>
              <a:rPr sz="3500" b="1" u="heavy" spc="100" dirty="0">
                <a:solidFill>
                  <a:srgbClr val="FDFDFD"/>
                </a:solidFill>
                <a:uFill>
                  <a:solidFill>
                    <a:srgbClr val="FDFDFD"/>
                  </a:solidFill>
                </a:uFill>
                <a:latin typeface="Tahoma"/>
                <a:cs typeface="Tahoma"/>
              </a:rPr>
              <a:t>n</a:t>
            </a:r>
            <a:r>
              <a:rPr sz="3500" b="1" u="heavy" spc="-45" dirty="0">
                <a:solidFill>
                  <a:srgbClr val="FDFDFD"/>
                </a:solidFill>
                <a:uFill>
                  <a:solidFill>
                    <a:srgbClr val="FDFDFD"/>
                  </a:solidFill>
                </a:uFill>
                <a:latin typeface="Tahoma"/>
                <a:cs typeface="Tahoma"/>
              </a:rPr>
              <a:t>t</a:t>
            </a:r>
            <a:r>
              <a:rPr sz="3500" b="1" u="heavy" spc="20" dirty="0">
                <a:solidFill>
                  <a:srgbClr val="FDFDFD"/>
                </a:solidFill>
                <a:uFill>
                  <a:solidFill>
                    <a:srgbClr val="FDFDFD"/>
                  </a:solidFill>
                </a:uFill>
                <a:latin typeface="Tahoma"/>
                <a:cs typeface="Tahoma"/>
              </a:rPr>
              <a:t>e </a:t>
            </a:r>
            <a:r>
              <a:rPr sz="3500" b="1" spc="15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3500" b="1" spc="105" dirty="0">
                <a:solidFill>
                  <a:srgbClr val="FDFDFD"/>
                </a:solidFill>
                <a:latin typeface="Tahoma"/>
                <a:cs typeface="Tahoma"/>
              </a:rPr>
              <a:t>mediante</a:t>
            </a:r>
            <a:r>
              <a:rPr sz="3500" b="1" spc="-20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3500" b="1" u="heavy" spc="150" dirty="0">
                <a:solidFill>
                  <a:srgbClr val="FDFDFD"/>
                </a:solidFill>
                <a:uFill>
                  <a:solidFill>
                    <a:srgbClr val="FDFDFD"/>
                  </a:solidFill>
                </a:uFill>
                <a:latin typeface="Tahoma"/>
                <a:cs typeface="Tahoma"/>
              </a:rPr>
              <a:t>variables</a:t>
            </a:r>
            <a:r>
              <a:rPr sz="3500" b="1" u="heavy" spc="-15" dirty="0">
                <a:solidFill>
                  <a:srgbClr val="FDFDFD"/>
                </a:solidFill>
                <a:uFill>
                  <a:solidFill>
                    <a:srgbClr val="FDFDFD"/>
                  </a:solidFill>
                </a:uFill>
                <a:latin typeface="Tahoma"/>
                <a:cs typeface="Tahoma"/>
              </a:rPr>
              <a:t> </a:t>
            </a:r>
            <a:r>
              <a:rPr sz="3500" b="1" u="heavy" spc="125" dirty="0">
                <a:solidFill>
                  <a:srgbClr val="FDFDFD"/>
                </a:solidFill>
                <a:uFill>
                  <a:solidFill>
                    <a:srgbClr val="FDFDFD"/>
                  </a:solidFill>
                </a:uFill>
                <a:latin typeface="Tahoma"/>
                <a:cs typeface="Tahoma"/>
              </a:rPr>
              <a:t>observables</a:t>
            </a:r>
            <a:endParaRPr sz="3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437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580673"/>
            <a:ext cx="1076325" cy="998855"/>
          </a:xfrm>
          <a:custGeom>
            <a:avLst/>
            <a:gdLst/>
            <a:ahLst/>
            <a:cxnLst/>
            <a:rect l="l" t="t" r="r" b="b"/>
            <a:pathLst>
              <a:path w="1076325" h="998855">
                <a:moveTo>
                  <a:pt x="0" y="998773"/>
                </a:moveTo>
                <a:lnTo>
                  <a:pt x="1075932" y="998773"/>
                </a:lnTo>
                <a:lnTo>
                  <a:pt x="1075932" y="0"/>
                </a:lnTo>
                <a:lnTo>
                  <a:pt x="0" y="0"/>
                </a:lnTo>
                <a:lnTo>
                  <a:pt x="0" y="998773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8620125" cy="1581150"/>
            <a:chOff x="0" y="0"/>
            <a:chExt cx="8620125" cy="158115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1076325" cy="1457325"/>
            </a:xfrm>
            <a:custGeom>
              <a:avLst/>
              <a:gdLst/>
              <a:ahLst/>
              <a:cxnLst/>
              <a:rect l="l" t="t" r="r" b="b"/>
              <a:pathLst>
                <a:path w="1076325" h="1457325">
                  <a:moveTo>
                    <a:pt x="0" y="1456849"/>
                  </a:moveTo>
                  <a:lnTo>
                    <a:pt x="1075932" y="1456849"/>
                  </a:lnTo>
                  <a:lnTo>
                    <a:pt x="1075932" y="0"/>
                  </a:lnTo>
                  <a:lnTo>
                    <a:pt x="0" y="0"/>
                  </a:lnTo>
                  <a:lnTo>
                    <a:pt x="0" y="1456849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456848"/>
              <a:ext cx="8620125" cy="123825"/>
            </a:xfrm>
            <a:custGeom>
              <a:avLst/>
              <a:gdLst/>
              <a:ahLst/>
              <a:cxnLst/>
              <a:rect l="l" t="t" r="r" b="b"/>
              <a:pathLst>
                <a:path w="8620125" h="123825">
                  <a:moveTo>
                    <a:pt x="0" y="0"/>
                  </a:moveTo>
                  <a:lnTo>
                    <a:pt x="8619870" y="0"/>
                  </a:lnTo>
                  <a:lnTo>
                    <a:pt x="8619870" y="123824"/>
                  </a:lnTo>
                  <a:lnTo>
                    <a:pt x="0" y="12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18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681352" y="2553792"/>
            <a:ext cx="6257925" cy="3434079"/>
          </a:xfrm>
          <a:custGeom>
            <a:avLst/>
            <a:gdLst/>
            <a:ahLst/>
            <a:cxnLst/>
            <a:rect l="l" t="t" r="r" b="b"/>
            <a:pathLst>
              <a:path w="6257925" h="3434079">
                <a:moveTo>
                  <a:pt x="0" y="3434018"/>
                </a:moveTo>
                <a:lnTo>
                  <a:pt x="6257924" y="3434018"/>
                </a:lnTo>
                <a:lnTo>
                  <a:pt x="6257924" y="0"/>
                </a:lnTo>
                <a:lnTo>
                  <a:pt x="0" y="0"/>
                </a:lnTo>
                <a:lnTo>
                  <a:pt x="0" y="3434018"/>
                </a:lnTo>
                <a:close/>
              </a:path>
            </a:pathLst>
          </a:custGeom>
          <a:solidFill>
            <a:srgbClr val="318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1681352" y="5987810"/>
            <a:ext cx="6257925" cy="3688079"/>
            <a:chOff x="1681352" y="5987810"/>
            <a:chExt cx="6257925" cy="3688079"/>
          </a:xfrm>
        </p:grpSpPr>
        <p:sp>
          <p:nvSpPr>
            <p:cNvPr id="9" name="object 9"/>
            <p:cNvSpPr/>
            <p:nvPr/>
          </p:nvSpPr>
          <p:spPr>
            <a:xfrm>
              <a:off x="1681352" y="6113222"/>
              <a:ext cx="6257925" cy="3562350"/>
            </a:xfrm>
            <a:custGeom>
              <a:avLst/>
              <a:gdLst/>
              <a:ahLst/>
              <a:cxnLst/>
              <a:rect l="l" t="t" r="r" b="b"/>
              <a:pathLst>
                <a:path w="6257925" h="3562350">
                  <a:moveTo>
                    <a:pt x="6257924" y="3562349"/>
                  </a:moveTo>
                  <a:lnTo>
                    <a:pt x="0" y="3562349"/>
                  </a:lnTo>
                  <a:lnTo>
                    <a:pt x="0" y="0"/>
                  </a:lnTo>
                  <a:lnTo>
                    <a:pt x="6257924" y="0"/>
                  </a:lnTo>
                  <a:lnTo>
                    <a:pt x="6257924" y="3562349"/>
                  </a:lnTo>
                  <a:close/>
                </a:path>
              </a:pathLst>
            </a:custGeom>
            <a:solidFill>
              <a:srgbClr val="318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81352" y="5987810"/>
              <a:ext cx="6257925" cy="142875"/>
            </a:xfrm>
            <a:custGeom>
              <a:avLst/>
              <a:gdLst/>
              <a:ahLst/>
              <a:cxnLst/>
              <a:rect l="l" t="t" r="r" b="b"/>
              <a:pathLst>
                <a:path w="6257925" h="142875">
                  <a:moveTo>
                    <a:pt x="6257924" y="142874"/>
                  </a:moveTo>
                  <a:lnTo>
                    <a:pt x="0" y="142874"/>
                  </a:lnTo>
                  <a:lnTo>
                    <a:pt x="0" y="0"/>
                  </a:lnTo>
                  <a:lnTo>
                    <a:pt x="6257924" y="0"/>
                  </a:lnTo>
                  <a:lnTo>
                    <a:pt x="6257924" y="1428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9144000" y="2935538"/>
            <a:ext cx="3892550" cy="3274695"/>
            <a:chOff x="9144000" y="2935538"/>
            <a:chExt cx="3892550" cy="3274695"/>
          </a:xfrm>
        </p:grpSpPr>
        <p:sp>
          <p:nvSpPr>
            <p:cNvPr id="12" name="object 12"/>
            <p:cNvSpPr/>
            <p:nvPr/>
          </p:nvSpPr>
          <p:spPr>
            <a:xfrm>
              <a:off x="9144000" y="4333508"/>
              <a:ext cx="1876425" cy="1876425"/>
            </a:xfrm>
            <a:custGeom>
              <a:avLst/>
              <a:gdLst/>
              <a:ahLst/>
              <a:cxnLst/>
              <a:rect l="l" t="t" r="r" b="b"/>
              <a:pathLst>
                <a:path w="1876425" h="1876425">
                  <a:moveTo>
                    <a:pt x="938212" y="1876425"/>
                  </a:moveTo>
                  <a:lnTo>
                    <a:pt x="889932" y="1875204"/>
                  </a:lnTo>
                  <a:lnTo>
                    <a:pt x="842285" y="1871581"/>
                  </a:lnTo>
                  <a:lnTo>
                    <a:pt x="795332" y="1865614"/>
                  </a:lnTo>
                  <a:lnTo>
                    <a:pt x="749129" y="1857363"/>
                  </a:lnTo>
                  <a:lnTo>
                    <a:pt x="703738" y="1846887"/>
                  </a:lnTo>
                  <a:lnTo>
                    <a:pt x="659216" y="1834244"/>
                  </a:lnTo>
                  <a:lnTo>
                    <a:pt x="615623" y="1819494"/>
                  </a:lnTo>
                  <a:lnTo>
                    <a:pt x="573017" y="1802695"/>
                  </a:lnTo>
                  <a:lnTo>
                    <a:pt x="531458" y="1783907"/>
                  </a:lnTo>
                  <a:lnTo>
                    <a:pt x="491004" y="1763187"/>
                  </a:lnTo>
                  <a:lnTo>
                    <a:pt x="451715" y="1740596"/>
                  </a:lnTo>
                  <a:lnTo>
                    <a:pt x="413648" y="1716193"/>
                  </a:lnTo>
                  <a:lnTo>
                    <a:pt x="376865" y="1690035"/>
                  </a:lnTo>
                  <a:lnTo>
                    <a:pt x="341422" y="1662182"/>
                  </a:lnTo>
                  <a:lnTo>
                    <a:pt x="307379" y="1632694"/>
                  </a:lnTo>
                  <a:lnTo>
                    <a:pt x="274796" y="1601628"/>
                  </a:lnTo>
                  <a:lnTo>
                    <a:pt x="243730" y="1569045"/>
                  </a:lnTo>
                  <a:lnTo>
                    <a:pt x="214242" y="1535002"/>
                  </a:lnTo>
                  <a:lnTo>
                    <a:pt x="186389" y="1499560"/>
                  </a:lnTo>
                  <a:lnTo>
                    <a:pt x="160231" y="1462776"/>
                  </a:lnTo>
                  <a:lnTo>
                    <a:pt x="135828" y="1424709"/>
                  </a:lnTo>
                  <a:lnTo>
                    <a:pt x="113237" y="1385420"/>
                  </a:lnTo>
                  <a:lnTo>
                    <a:pt x="92517" y="1344966"/>
                  </a:lnTo>
                  <a:lnTo>
                    <a:pt x="73729" y="1303407"/>
                  </a:lnTo>
                  <a:lnTo>
                    <a:pt x="56930" y="1260801"/>
                  </a:lnTo>
                  <a:lnTo>
                    <a:pt x="42180" y="1217208"/>
                  </a:lnTo>
                  <a:lnTo>
                    <a:pt x="29537" y="1172686"/>
                  </a:lnTo>
                  <a:lnTo>
                    <a:pt x="19061" y="1127295"/>
                  </a:lnTo>
                  <a:lnTo>
                    <a:pt x="10810" y="1081093"/>
                  </a:lnTo>
                  <a:lnTo>
                    <a:pt x="4843" y="1034139"/>
                  </a:lnTo>
                  <a:lnTo>
                    <a:pt x="1220" y="986492"/>
                  </a:lnTo>
                  <a:lnTo>
                    <a:pt x="0" y="938212"/>
                  </a:lnTo>
                  <a:lnTo>
                    <a:pt x="1220" y="889932"/>
                  </a:lnTo>
                  <a:lnTo>
                    <a:pt x="4843" y="842285"/>
                  </a:lnTo>
                  <a:lnTo>
                    <a:pt x="10810" y="795332"/>
                  </a:lnTo>
                  <a:lnTo>
                    <a:pt x="19061" y="749129"/>
                  </a:lnTo>
                  <a:lnTo>
                    <a:pt x="29537" y="703738"/>
                  </a:lnTo>
                  <a:lnTo>
                    <a:pt x="42180" y="659216"/>
                  </a:lnTo>
                  <a:lnTo>
                    <a:pt x="56930" y="615623"/>
                  </a:lnTo>
                  <a:lnTo>
                    <a:pt x="73729" y="573017"/>
                  </a:lnTo>
                  <a:lnTo>
                    <a:pt x="92517" y="531458"/>
                  </a:lnTo>
                  <a:lnTo>
                    <a:pt x="113237" y="491004"/>
                  </a:lnTo>
                  <a:lnTo>
                    <a:pt x="135828" y="451715"/>
                  </a:lnTo>
                  <a:lnTo>
                    <a:pt x="160231" y="413648"/>
                  </a:lnTo>
                  <a:lnTo>
                    <a:pt x="186389" y="376865"/>
                  </a:lnTo>
                  <a:lnTo>
                    <a:pt x="214242" y="341422"/>
                  </a:lnTo>
                  <a:lnTo>
                    <a:pt x="243730" y="307379"/>
                  </a:lnTo>
                  <a:lnTo>
                    <a:pt x="274796" y="274796"/>
                  </a:lnTo>
                  <a:lnTo>
                    <a:pt x="307379" y="243730"/>
                  </a:lnTo>
                  <a:lnTo>
                    <a:pt x="341422" y="214242"/>
                  </a:lnTo>
                  <a:lnTo>
                    <a:pt x="376865" y="186389"/>
                  </a:lnTo>
                  <a:lnTo>
                    <a:pt x="413648" y="160231"/>
                  </a:lnTo>
                  <a:lnTo>
                    <a:pt x="451715" y="135828"/>
                  </a:lnTo>
                  <a:lnTo>
                    <a:pt x="491004" y="113237"/>
                  </a:lnTo>
                  <a:lnTo>
                    <a:pt x="531458" y="92517"/>
                  </a:lnTo>
                  <a:lnTo>
                    <a:pt x="573017" y="73729"/>
                  </a:lnTo>
                  <a:lnTo>
                    <a:pt x="615623" y="56930"/>
                  </a:lnTo>
                  <a:lnTo>
                    <a:pt x="659216" y="42180"/>
                  </a:lnTo>
                  <a:lnTo>
                    <a:pt x="703738" y="29537"/>
                  </a:lnTo>
                  <a:lnTo>
                    <a:pt x="749129" y="19061"/>
                  </a:lnTo>
                  <a:lnTo>
                    <a:pt x="795332" y="10810"/>
                  </a:lnTo>
                  <a:lnTo>
                    <a:pt x="842285" y="4843"/>
                  </a:lnTo>
                  <a:lnTo>
                    <a:pt x="889932" y="1220"/>
                  </a:lnTo>
                  <a:lnTo>
                    <a:pt x="938212" y="0"/>
                  </a:lnTo>
                  <a:lnTo>
                    <a:pt x="986492" y="1220"/>
                  </a:lnTo>
                  <a:lnTo>
                    <a:pt x="1034139" y="4843"/>
                  </a:lnTo>
                  <a:lnTo>
                    <a:pt x="1081093" y="10810"/>
                  </a:lnTo>
                  <a:lnTo>
                    <a:pt x="1127295" y="19061"/>
                  </a:lnTo>
                  <a:lnTo>
                    <a:pt x="1172686" y="29537"/>
                  </a:lnTo>
                  <a:lnTo>
                    <a:pt x="1217208" y="42180"/>
                  </a:lnTo>
                  <a:lnTo>
                    <a:pt x="1260801" y="56930"/>
                  </a:lnTo>
                  <a:lnTo>
                    <a:pt x="1303407" y="73729"/>
                  </a:lnTo>
                  <a:lnTo>
                    <a:pt x="1344966" y="92517"/>
                  </a:lnTo>
                  <a:lnTo>
                    <a:pt x="1385420" y="113237"/>
                  </a:lnTo>
                  <a:lnTo>
                    <a:pt x="1424709" y="135828"/>
                  </a:lnTo>
                  <a:lnTo>
                    <a:pt x="1462776" y="160231"/>
                  </a:lnTo>
                  <a:lnTo>
                    <a:pt x="1499560" y="186389"/>
                  </a:lnTo>
                  <a:lnTo>
                    <a:pt x="1535002" y="214242"/>
                  </a:lnTo>
                  <a:lnTo>
                    <a:pt x="1569045" y="243730"/>
                  </a:lnTo>
                  <a:lnTo>
                    <a:pt x="1601628" y="274796"/>
                  </a:lnTo>
                  <a:lnTo>
                    <a:pt x="1632694" y="307379"/>
                  </a:lnTo>
                  <a:lnTo>
                    <a:pt x="1662182" y="341422"/>
                  </a:lnTo>
                  <a:lnTo>
                    <a:pt x="1690035" y="376865"/>
                  </a:lnTo>
                  <a:lnTo>
                    <a:pt x="1716193" y="413648"/>
                  </a:lnTo>
                  <a:lnTo>
                    <a:pt x="1740596" y="451715"/>
                  </a:lnTo>
                  <a:lnTo>
                    <a:pt x="1763187" y="491004"/>
                  </a:lnTo>
                  <a:lnTo>
                    <a:pt x="1783907" y="531458"/>
                  </a:lnTo>
                  <a:lnTo>
                    <a:pt x="1802695" y="573017"/>
                  </a:lnTo>
                  <a:lnTo>
                    <a:pt x="1819494" y="615623"/>
                  </a:lnTo>
                  <a:lnTo>
                    <a:pt x="1834244" y="659216"/>
                  </a:lnTo>
                  <a:lnTo>
                    <a:pt x="1846887" y="703738"/>
                  </a:lnTo>
                  <a:lnTo>
                    <a:pt x="1857363" y="749129"/>
                  </a:lnTo>
                  <a:lnTo>
                    <a:pt x="1865614" y="795332"/>
                  </a:lnTo>
                  <a:lnTo>
                    <a:pt x="1871581" y="842285"/>
                  </a:lnTo>
                  <a:lnTo>
                    <a:pt x="1875204" y="889932"/>
                  </a:lnTo>
                  <a:lnTo>
                    <a:pt x="1876425" y="938212"/>
                  </a:lnTo>
                  <a:lnTo>
                    <a:pt x="1875204" y="986492"/>
                  </a:lnTo>
                  <a:lnTo>
                    <a:pt x="1871581" y="1034139"/>
                  </a:lnTo>
                  <a:lnTo>
                    <a:pt x="1865614" y="1081093"/>
                  </a:lnTo>
                  <a:lnTo>
                    <a:pt x="1857363" y="1127295"/>
                  </a:lnTo>
                  <a:lnTo>
                    <a:pt x="1846887" y="1172686"/>
                  </a:lnTo>
                  <a:lnTo>
                    <a:pt x="1834244" y="1217208"/>
                  </a:lnTo>
                  <a:lnTo>
                    <a:pt x="1819494" y="1260801"/>
                  </a:lnTo>
                  <a:lnTo>
                    <a:pt x="1802695" y="1303407"/>
                  </a:lnTo>
                  <a:lnTo>
                    <a:pt x="1783907" y="1344966"/>
                  </a:lnTo>
                  <a:lnTo>
                    <a:pt x="1763187" y="1385420"/>
                  </a:lnTo>
                  <a:lnTo>
                    <a:pt x="1740596" y="1424709"/>
                  </a:lnTo>
                  <a:lnTo>
                    <a:pt x="1716193" y="1462776"/>
                  </a:lnTo>
                  <a:lnTo>
                    <a:pt x="1690035" y="1499560"/>
                  </a:lnTo>
                  <a:lnTo>
                    <a:pt x="1662182" y="1535002"/>
                  </a:lnTo>
                  <a:lnTo>
                    <a:pt x="1632694" y="1569045"/>
                  </a:lnTo>
                  <a:lnTo>
                    <a:pt x="1601628" y="1601628"/>
                  </a:lnTo>
                  <a:lnTo>
                    <a:pt x="1569045" y="1632694"/>
                  </a:lnTo>
                  <a:lnTo>
                    <a:pt x="1535002" y="1662182"/>
                  </a:lnTo>
                  <a:lnTo>
                    <a:pt x="1499560" y="1690035"/>
                  </a:lnTo>
                  <a:lnTo>
                    <a:pt x="1462776" y="1716193"/>
                  </a:lnTo>
                  <a:lnTo>
                    <a:pt x="1424709" y="1740596"/>
                  </a:lnTo>
                  <a:lnTo>
                    <a:pt x="1385420" y="1763187"/>
                  </a:lnTo>
                  <a:lnTo>
                    <a:pt x="1344966" y="1783907"/>
                  </a:lnTo>
                  <a:lnTo>
                    <a:pt x="1303407" y="1802695"/>
                  </a:lnTo>
                  <a:lnTo>
                    <a:pt x="1260801" y="1819494"/>
                  </a:lnTo>
                  <a:lnTo>
                    <a:pt x="1217208" y="1834244"/>
                  </a:lnTo>
                  <a:lnTo>
                    <a:pt x="1172686" y="1846887"/>
                  </a:lnTo>
                  <a:lnTo>
                    <a:pt x="1127295" y="1857363"/>
                  </a:lnTo>
                  <a:lnTo>
                    <a:pt x="1081093" y="1865614"/>
                  </a:lnTo>
                  <a:lnTo>
                    <a:pt x="1034139" y="1871581"/>
                  </a:lnTo>
                  <a:lnTo>
                    <a:pt x="986492" y="1875204"/>
                  </a:lnTo>
                  <a:lnTo>
                    <a:pt x="938212" y="1876425"/>
                  </a:lnTo>
                  <a:close/>
                </a:path>
              </a:pathLst>
            </a:custGeom>
            <a:solidFill>
              <a:srgbClr val="006E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726404" y="3031886"/>
              <a:ext cx="2187575" cy="1483995"/>
            </a:xfrm>
            <a:custGeom>
              <a:avLst/>
              <a:gdLst/>
              <a:ahLst/>
              <a:cxnLst/>
              <a:rect l="l" t="t" r="r" b="b"/>
              <a:pathLst>
                <a:path w="2187575" h="1483995">
                  <a:moveTo>
                    <a:pt x="0" y="1483444"/>
                  </a:moveTo>
                  <a:lnTo>
                    <a:pt x="2187433" y="0"/>
                  </a:lnTo>
                </a:path>
              </a:pathLst>
            </a:custGeom>
            <a:ln w="4764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69641" y="2935538"/>
              <a:ext cx="166730" cy="165925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741266" y="2852428"/>
            <a:ext cx="384429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200" dirty="0">
                <a:solidFill>
                  <a:srgbClr val="FDFDFD"/>
                </a:solidFill>
              </a:rPr>
              <a:t>Variable</a:t>
            </a:r>
            <a:r>
              <a:rPr sz="3500" spc="-60" dirty="0">
                <a:solidFill>
                  <a:srgbClr val="FDFDFD"/>
                </a:solidFill>
              </a:rPr>
              <a:t> </a:t>
            </a:r>
            <a:r>
              <a:rPr sz="3500" spc="60" dirty="0">
                <a:solidFill>
                  <a:srgbClr val="FDFDFD"/>
                </a:solidFill>
              </a:rPr>
              <a:t>latente</a:t>
            </a:r>
            <a:endParaRPr sz="3500"/>
          </a:p>
        </p:txBody>
      </p:sp>
      <p:sp>
        <p:nvSpPr>
          <p:cNvPr id="16" name="object 16"/>
          <p:cNvSpPr txBox="1"/>
          <p:nvPr/>
        </p:nvSpPr>
        <p:spPr>
          <a:xfrm>
            <a:off x="2161473" y="3742805"/>
            <a:ext cx="3136265" cy="4610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50" spc="-550" dirty="0">
                <a:solidFill>
                  <a:srgbClr val="FDFDFD"/>
                </a:solidFill>
                <a:latin typeface="Arial MT"/>
                <a:cs typeface="Arial MT"/>
              </a:rPr>
              <a:t>L</a:t>
            </a:r>
            <a:r>
              <a:rPr sz="2850" spc="-215" dirty="0">
                <a:solidFill>
                  <a:srgbClr val="FDFDFD"/>
                </a:solidFill>
                <a:latin typeface="Arial MT"/>
                <a:cs typeface="Arial MT"/>
              </a:rPr>
              <a:t>o</a:t>
            </a:r>
            <a:r>
              <a:rPr sz="2850" spc="-70" dirty="0">
                <a:solidFill>
                  <a:srgbClr val="FDFDFD"/>
                </a:solidFill>
                <a:latin typeface="Arial MT"/>
                <a:cs typeface="Arial MT"/>
              </a:rPr>
              <a:t> </a:t>
            </a:r>
            <a:r>
              <a:rPr sz="2850" spc="-145" dirty="0">
                <a:solidFill>
                  <a:srgbClr val="FDFDFD"/>
                </a:solidFill>
                <a:latin typeface="Arial MT"/>
                <a:cs typeface="Arial MT"/>
              </a:rPr>
              <a:t>q</a:t>
            </a:r>
            <a:r>
              <a:rPr sz="2850" spc="-295" dirty="0">
                <a:solidFill>
                  <a:srgbClr val="FDFDFD"/>
                </a:solidFill>
                <a:latin typeface="Arial MT"/>
                <a:cs typeface="Arial MT"/>
              </a:rPr>
              <a:t>u</a:t>
            </a:r>
            <a:r>
              <a:rPr sz="2850" spc="-225" dirty="0">
                <a:solidFill>
                  <a:srgbClr val="FDFDFD"/>
                </a:solidFill>
                <a:latin typeface="Arial MT"/>
                <a:cs typeface="Arial MT"/>
              </a:rPr>
              <a:t>e</a:t>
            </a:r>
            <a:r>
              <a:rPr sz="2850" spc="-70" dirty="0">
                <a:solidFill>
                  <a:srgbClr val="FDFDFD"/>
                </a:solidFill>
                <a:latin typeface="Arial MT"/>
                <a:cs typeface="Arial MT"/>
              </a:rPr>
              <a:t> </a:t>
            </a:r>
            <a:r>
              <a:rPr sz="2850" spc="-405" dirty="0">
                <a:solidFill>
                  <a:srgbClr val="FDFDFD"/>
                </a:solidFill>
                <a:latin typeface="Arial MT"/>
                <a:cs typeface="Arial MT"/>
              </a:rPr>
              <a:t>s</a:t>
            </a:r>
            <a:r>
              <a:rPr sz="2850" spc="-225" dirty="0">
                <a:solidFill>
                  <a:srgbClr val="FDFDFD"/>
                </a:solidFill>
                <a:latin typeface="Arial MT"/>
                <a:cs typeface="Arial MT"/>
              </a:rPr>
              <a:t>e</a:t>
            </a:r>
            <a:r>
              <a:rPr sz="2850" spc="-70" dirty="0">
                <a:solidFill>
                  <a:srgbClr val="FDFDFD"/>
                </a:solidFill>
                <a:latin typeface="Arial MT"/>
                <a:cs typeface="Arial MT"/>
              </a:rPr>
              <a:t> </a:t>
            </a:r>
            <a:r>
              <a:rPr sz="2850" spc="-145" dirty="0">
                <a:solidFill>
                  <a:srgbClr val="FDFDFD"/>
                </a:solidFill>
                <a:latin typeface="Arial MT"/>
                <a:cs typeface="Arial MT"/>
              </a:rPr>
              <a:t>b</a:t>
            </a:r>
            <a:r>
              <a:rPr sz="2850" spc="-295" dirty="0">
                <a:solidFill>
                  <a:srgbClr val="FDFDFD"/>
                </a:solidFill>
                <a:latin typeface="Arial MT"/>
                <a:cs typeface="Arial MT"/>
              </a:rPr>
              <a:t>u</a:t>
            </a:r>
            <a:r>
              <a:rPr sz="2850" spc="-405" dirty="0">
                <a:solidFill>
                  <a:srgbClr val="FDFDFD"/>
                </a:solidFill>
                <a:latin typeface="Arial MT"/>
                <a:cs typeface="Arial MT"/>
              </a:rPr>
              <a:t>s</a:t>
            </a:r>
            <a:r>
              <a:rPr sz="2850" spc="-105" dirty="0">
                <a:solidFill>
                  <a:srgbClr val="FDFDFD"/>
                </a:solidFill>
                <a:latin typeface="Arial MT"/>
                <a:cs typeface="Arial MT"/>
              </a:rPr>
              <a:t>c</a:t>
            </a:r>
            <a:r>
              <a:rPr sz="2850" spc="-165" dirty="0">
                <a:solidFill>
                  <a:srgbClr val="FDFDFD"/>
                </a:solidFill>
                <a:latin typeface="Arial MT"/>
                <a:cs typeface="Arial MT"/>
              </a:rPr>
              <a:t>a</a:t>
            </a:r>
            <a:r>
              <a:rPr sz="2850" spc="-70" dirty="0">
                <a:solidFill>
                  <a:srgbClr val="FDFDFD"/>
                </a:solidFill>
                <a:latin typeface="Arial MT"/>
                <a:cs typeface="Arial MT"/>
              </a:rPr>
              <a:t> </a:t>
            </a:r>
            <a:r>
              <a:rPr sz="2850" spc="-450" dirty="0">
                <a:solidFill>
                  <a:srgbClr val="FDFDFD"/>
                </a:solidFill>
                <a:latin typeface="Arial MT"/>
                <a:cs typeface="Arial MT"/>
              </a:rPr>
              <a:t>m</a:t>
            </a:r>
            <a:r>
              <a:rPr sz="2850" spc="-204" dirty="0">
                <a:solidFill>
                  <a:srgbClr val="FDFDFD"/>
                </a:solidFill>
                <a:latin typeface="Arial MT"/>
                <a:cs typeface="Arial MT"/>
              </a:rPr>
              <a:t>e</a:t>
            </a:r>
            <a:r>
              <a:rPr sz="2850" spc="-145" dirty="0">
                <a:solidFill>
                  <a:srgbClr val="FDFDFD"/>
                </a:solidFill>
                <a:latin typeface="Arial MT"/>
                <a:cs typeface="Arial MT"/>
              </a:rPr>
              <a:t>d</a:t>
            </a:r>
            <a:r>
              <a:rPr sz="2850" spc="-40" dirty="0">
                <a:solidFill>
                  <a:srgbClr val="FDFDFD"/>
                </a:solidFill>
                <a:latin typeface="Arial MT"/>
                <a:cs typeface="Arial MT"/>
              </a:rPr>
              <a:t>i</a:t>
            </a:r>
            <a:r>
              <a:rPr sz="2850" spc="-175" dirty="0">
                <a:solidFill>
                  <a:srgbClr val="FDFDFD"/>
                </a:solidFill>
                <a:latin typeface="Arial MT"/>
                <a:cs typeface="Arial MT"/>
              </a:rPr>
              <a:t>r</a:t>
            </a:r>
            <a:endParaRPr sz="285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74173" y="4576263"/>
            <a:ext cx="5469890" cy="908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>
              <a:lnSpc>
                <a:spcPct val="103099"/>
              </a:lnSpc>
            </a:pPr>
            <a:r>
              <a:rPr sz="2850" spc="-165" dirty="0">
                <a:solidFill>
                  <a:srgbClr val="FDFDFD"/>
                </a:solidFill>
                <a:latin typeface="Arial MT"/>
                <a:cs typeface="Arial MT"/>
              </a:rPr>
              <a:t>Concepto</a:t>
            </a:r>
            <a:r>
              <a:rPr sz="2850" spc="145" dirty="0">
                <a:solidFill>
                  <a:srgbClr val="FDFDFD"/>
                </a:solidFill>
                <a:latin typeface="Arial MT"/>
                <a:cs typeface="Arial MT"/>
              </a:rPr>
              <a:t> </a:t>
            </a:r>
            <a:r>
              <a:rPr sz="2850" spc="-150" dirty="0">
                <a:solidFill>
                  <a:srgbClr val="FDFDFD"/>
                </a:solidFill>
                <a:latin typeface="Arial MT"/>
                <a:cs typeface="Arial MT"/>
              </a:rPr>
              <a:t>para</a:t>
            </a:r>
            <a:r>
              <a:rPr sz="2850" spc="150" dirty="0">
                <a:solidFill>
                  <a:srgbClr val="FDFDFD"/>
                </a:solidFill>
                <a:latin typeface="Arial MT"/>
                <a:cs typeface="Arial MT"/>
              </a:rPr>
              <a:t> </a:t>
            </a:r>
            <a:r>
              <a:rPr sz="2850" spc="-155" dirty="0">
                <a:solidFill>
                  <a:srgbClr val="FDFDFD"/>
                </a:solidFill>
                <a:latin typeface="Arial MT"/>
                <a:cs typeface="Arial MT"/>
              </a:rPr>
              <a:t>describir</a:t>
            </a:r>
            <a:r>
              <a:rPr sz="2850" spc="150" dirty="0">
                <a:solidFill>
                  <a:srgbClr val="FDFDFD"/>
                </a:solidFill>
                <a:latin typeface="Arial MT"/>
                <a:cs typeface="Arial MT"/>
              </a:rPr>
              <a:t> </a:t>
            </a:r>
            <a:r>
              <a:rPr sz="2850" spc="-250" dirty="0">
                <a:solidFill>
                  <a:srgbClr val="FDFDFD"/>
                </a:solidFill>
                <a:latin typeface="Arial MT"/>
                <a:cs typeface="Arial MT"/>
              </a:rPr>
              <a:t>una</a:t>
            </a:r>
            <a:r>
              <a:rPr sz="2850" spc="150" dirty="0">
                <a:solidFill>
                  <a:srgbClr val="FDFDFD"/>
                </a:solidFill>
                <a:latin typeface="Arial MT"/>
                <a:cs typeface="Arial MT"/>
              </a:rPr>
              <a:t> </a:t>
            </a:r>
            <a:r>
              <a:rPr sz="2850" spc="-120" dirty="0">
                <a:solidFill>
                  <a:srgbClr val="FDFDFD"/>
                </a:solidFill>
                <a:latin typeface="Arial MT"/>
                <a:cs typeface="Arial MT"/>
              </a:rPr>
              <a:t>parte</a:t>
            </a:r>
            <a:r>
              <a:rPr sz="2850" spc="150" dirty="0">
                <a:solidFill>
                  <a:srgbClr val="FDFDFD"/>
                </a:solidFill>
                <a:latin typeface="Arial MT"/>
                <a:cs typeface="Arial MT"/>
              </a:rPr>
              <a:t> </a:t>
            </a:r>
            <a:r>
              <a:rPr sz="2850" spc="-185" dirty="0">
                <a:solidFill>
                  <a:srgbClr val="FDFDFD"/>
                </a:solidFill>
                <a:latin typeface="Arial MT"/>
                <a:cs typeface="Arial MT"/>
              </a:rPr>
              <a:t>de </a:t>
            </a:r>
            <a:r>
              <a:rPr sz="2850" spc="-780" dirty="0">
                <a:solidFill>
                  <a:srgbClr val="FDFDFD"/>
                </a:solidFill>
                <a:latin typeface="Arial MT"/>
                <a:cs typeface="Arial MT"/>
              </a:rPr>
              <a:t> </a:t>
            </a:r>
            <a:r>
              <a:rPr sz="2850" spc="-110" dirty="0">
                <a:solidFill>
                  <a:srgbClr val="FDFDFD"/>
                </a:solidFill>
                <a:latin typeface="Arial MT"/>
                <a:cs typeface="Arial MT"/>
              </a:rPr>
              <a:t>la</a:t>
            </a:r>
            <a:r>
              <a:rPr sz="2850" spc="-75" dirty="0">
                <a:solidFill>
                  <a:srgbClr val="FDFDFD"/>
                </a:solidFill>
                <a:latin typeface="Arial MT"/>
                <a:cs typeface="Arial MT"/>
              </a:rPr>
              <a:t> </a:t>
            </a:r>
            <a:r>
              <a:rPr sz="2850" spc="-130" dirty="0">
                <a:solidFill>
                  <a:srgbClr val="FDFDFD"/>
                </a:solidFill>
                <a:latin typeface="Arial MT"/>
                <a:cs typeface="Arial MT"/>
              </a:rPr>
              <a:t>realidad</a:t>
            </a:r>
            <a:endParaRPr sz="285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74173" y="6211488"/>
            <a:ext cx="5278755" cy="330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4485" marR="325755" indent="1432560">
              <a:lnSpc>
                <a:spcPct val="118800"/>
              </a:lnSpc>
              <a:spcBef>
                <a:spcPts val="95"/>
              </a:spcBef>
            </a:pPr>
            <a:r>
              <a:rPr sz="3000" b="1" spc="175" dirty="0">
                <a:solidFill>
                  <a:srgbClr val="FDFDFD"/>
                </a:solidFill>
                <a:latin typeface="Tahoma"/>
                <a:cs typeface="Tahoma"/>
              </a:rPr>
              <a:t>Variable </a:t>
            </a:r>
            <a:r>
              <a:rPr sz="3000" b="1" spc="180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3000" b="1" spc="160" dirty="0">
                <a:solidFill>
                  <a:srgbClr val="FDFDFD"/>
                </a:solidFill>
                <a:latin typeface="Tahoma"/>
                <a:cs typeface="Tahoma"/>
              </a:rPr>
              <a:t>o</a:t>
            </a:r>
            <a:r>
              <a:rPr sz="3000" b="1" spc="180" dirty="0">
                <a:solidFill>
                  <a:srgbClr val="FDFDFD"/>
                </a:solidFill>
                <a:latin typeface="Tahoma"/>
                <a:cs typeface="Tahoma"/>
              </a:rPr>
              <a:t>b</a:t>
            </a:r>
            <a:r>
              <a:rPr sz="3000" b="1" spc="-40" dirty="0">
                <a:solidFill>
                  <a:srgbClr val="FDFDFD"/>
                </a:solidFill>
                <a:latin typeface="Tahoma"/>
                <a:cs typeface="Tahoma"/>
              </a:rPr>
              <a:t>s</a:t>
            </a:r>
            <a:r>
              <a:rPr sz="3000" b="1" spc="55" dirty="0">
                <a:solidFill>
                  <a:srgbClr val="FDFDFD"/>
                </a:solidFill>
                <a:latin typeface="Tahoma"/>
                <a:cs typeface="Tahoma"/>
              </a:rPr>
              <a:t>e</a:t>
            </a:r>
            <a:r>
              <a:rPr sz="3000" b="1" spc="220" dirty="0">
                <a:solidFill>
                  <a:srgbClr val="FDFDFD"/>
                </a:solidFill>
                <a:latin typeface="Tahoma"/>
                <a:cs typeface="Tahoma"/>
              </a:rPr>
              <a:t>r</a:t>
            </a:r>
            <a:r>
              <a:rPr sz="3000" b="1" spc="180" dirty="0">
                <a:solidFill>
                  <a:srgbClr val="FDFDFD"/>
                </a:solidFill>
                <a:latin typeface="Tahoma"/>
                <a:cs typeface="Tahoma"/>
              </a:rPr>
              <a:t>v</a:t>
            </a:r>
            <a:r>
              <a:rPr sz="3000" b="1" spc="280" dirty="0">
                <a:solidFill>
                  <a:srgbClr val="FDFDFD"/>
                </a:solidFill>
                <a:latin typeface="Tahoma"/>
                <a:cs typeface="Tahoma"/>
              </a:rPr>
              <a:t>a</a:t>
            </a:r>
            <a:r>
              <a:rPr sz="3000" b="1" spc="180" dirty="0">
                <a:solidFill>
                  <a:srgbClr val="FDFDFD"/>
                </a:solidFill>
                <a:latin typeface="Tahoma"/>
                <a:cs typeface="Tahoma"/>
              </a:rPr>
              <a:t>b</a:t>
            </a:r>
            <a:r>
              <a:rPr sz="3000" b="1" spc="15" dirty="0">
                <a:solidFill>
                  <a:srgbClr val="FDFDFD"/>
                </a:solidFill>
                <a:latin typeface="Tahoma"/>
                <a:cs typeface="Tahoma"/>
              </a:rPr>
              <a:t>l</a:t>
            </a:r>
            <a:r>
              <a:rPr sz="3000" b="1" spc="55" dirty="0">
                <a:solidFill>
                  <a:srgbClr val="FDFDFD"/>
                </a:solidFill>
                <a:latin typeface="Tahoma"/>
                <a:cs typeface="Tahoma"/>
              </a:rPr>
              <a:t>e</a:t>
            </a:r>
            <a:r>
              <a:rPr sz="3000" b="1" spc="130" dirty="0">
                <a:solidFill>
                  <a:srgbClr val="FDFDFD"/>
                </a:solidFill>
                <a:latin typeface="Tahoma"/>
                <a:cs typeface="Tahoma"/>
              </a:rPr>
              <a:t>/</a:t>
            </a:r>
            <a:r>
              <a:rPr sz="3000" b="1" spc="120" dirty="0">
                <a:solidFill>
                  <a:srgbClr val="FDFDFD"/>
                </a:solidFill>
                <a:latin typeface="Tahoma"/>
                <a:cs typeface="Tahoma"/>
              </a:rPr>
              <a:t>m</a:t>
            </a:r>
            <a:r>
              <a:rPr sz="3000" b="1" spc="280" dirty="0">
                <a:solidFill>
                  <a:srgbClr val="FDFDFD"/>
                </a:solidFill>
                <a:latin typeface="Tahoma"/>
                <a:cs typeface="Tahoma"/>
              </a:rPr>
              <a:t>a</a:t>
            </a:r>
            <a:r>
              <a:rPr sz="3000" b="1" spc="90" dirty="0">
                <a:solidFill>
                  <a:srgbClr val="FDFDFD"/>
                </a:solidFill>
                <a:latin typeface="Tahoma"/>
                <a:cs typeface="Tahoma"/>
              </a:rPr>
              <a:t>n</a:t>
            </a:r>
            <a:r>
              <a:rPr sz="3000" b="1" spc="30" dirty="0">
                <a:solidFill>
                  <a:srgbClr val="FDFDFD"/>
                </a:solidFill>
                <a:latin typeface="Tahoma"/>
                <a:cs typeface="Tahoma"/>
              </a:rPr>
              <a:t>i</a:t>
            </a:r>
            <a:r>
              <a:rPr sz="3000" b="1" spc="5" dirty="0">
                <a:solidFill>
                  <a:srgbClr val="FDFDFD"/>
                </a:solidFill>
                <a:latin typeface="Tahoma"/>
                <a:cs typeface="Tahoma"/>
              </a:rPr>
              <a:t>f</a:t>
            </a:r>
            <a:r>
              <a:rPr sz="3000" b="1" spc="30" dirty="0">
                <a:solidFill>
                  <a:srgbClr val="FDFDFD"/>
                </a:solidFill>
                <a:latin typeface="Tahoma"/>
                <a:cs typeface="Tahoma"/>
              </a:rPr>
              <a:t>i</a:t>
            </a:r>
            <a:r>
              <a:rPr sz="3000" b="1" spc="55" dirty="0">
                <a:solidFill>
                  <a:srgbClr val="FDFDFD"/>
                </a:solidFill>
                <a:latin typeface="Tahoma"/>
                <a:cs typeface="Tahoma"/>
              </a:rPr>
              <a:t>e</a:t>
            </a:r>
            <a:r>
              <a:rPr sz="3000" b="1" spc="-40" dirty="0">
                <a:solidFill>
                  <a:srgbClr val="FDFDFD"/>
                </a:solidFill>
                <a:latin typeface="Tahoma"/>
                <a:cs typeface="Tahoma"/>
              </a:rPr>
              <a:t>s</a:t>
            </a:r>
            <a:r>
              <a:rPr sz="3000" b="1" spc="-35" dirty="0">
                <a:solidFill>
                  <a:srgbClr val="FDFDFD"/>
                </a:solidFill>
                <a:latin typeface="Tahoma"/>
                <a:cs typeface="Tahoma"/>
              </a:rPr>
              <a:t>t</a:t>
            </a:r>
            <a:r>
              <a:rPr sz="3000" b="1" spc="250" dirty="0">
                <a:solidFill>
                  <a:srgbClr val="FDFDFD"/>
                </a:solidFill>
                <a:latin typeface="Tahoma"/>
                <a:cs typeface="Tahoma"/>
              </a:rPr>
              <a:t>a</a:t>
            </a:r>
            <a:endParaRPr sz="3000">
              <a:latin typeface="Tahoma"/>
              <a:cs typeface="Tahoma"/>
            </a:endParaRPr>
          </a:p>
          <a:p>
            <a:pPr marR="7620">
              <a:lnSpc>
                <a:spcPct val="103099"/>
              </a:lnSpc>
              <a:spcBef>
                <a:spcPts val="1875"/>
              </a:spcBef>
              <a:tabLst>
                <a:tab pos="1220470" algn="l"/>
                <a:tab pos="1755775" algn="l"/>
                <a:tab pos="3540125" algn="l"/>
                <a:tab pos="4147820" algn="l"/>
              </a:tabLst>
            </a:pPr>
            <a:r>
              <a:rPr sz="2850" spc="-340" dirty="0">
                <a:solidFill>
                  <a:srgbClr val="FDFDFD"/>
                </a:solidFill>
                <a:latin typeface="Arial MT"/>
                <a:cs typeface="Arial MT"/>
              </a:rPr>
              <a:t>A</a:t>
            </a:r>
            <a:r>
              <a:rPr sz="2850" spc="-345" dirty="0">
                <a:solidFill>
                  <a:srgbClr val="FDFDFD"/>
                </a:solidFill>
                <a:latin typeface="Arial MT"/>
                <a:cs typeface="Arial MT"/>
              </a:rPr>
              <a:t>y</a:t>
            </a:r>
            <a:r>
              <a:rPr sz="2850" spc="-295" dirty="0">
                <a:solidFill>
                  <a:srgbClr val="FDFDFD"/>
                </a:solidFill>
                <a:latin typeface="Arial MT"/>
                <a:cs typeface="Arial MT"/>
              </a:rPr>
              <a:t>u</a:t>
            </a:r>
            <a:r>
              <a:rPr sz="2850" spc="-145" dirty="0">
                <a:solidFill>
                  <a:srgbClr val="FDFDFD"/>
                </a:solidFill>
                <a:latin typeface="Arial MT"/>
                <a:cs typeface="Arial MT"/>
              </a:rPr>
              <a:t>d</a:t>
            </a:r>
            <a:r>
              <a:rPr sz="2850" spc="-165" dirty="0">
                <a:solidFill>
                  <a:srgbClr val="FDFDFD"/>
                </a:solidFill>
                <a:latin typeface="Arial MT"/>
                <a:cs typeface="Arial MT"/>
              </a:rPr>
              <a:t>a</a:t>
            </a:r>
            <a:r>
              <a:rPr sz="2850" dirty="0">
                <a:solidFill>
                  <a:srgbClr val="FDFDFD"/>
                </a:solidFill>
                <a:latin typeface="Arial MT"/>
                <a:cs typeface="Arial MT"/>
              </a:rPr>
              <a:t>	</a:t>
            </a:r>
            <a:r>
              <a:rPr sz="2850" spc="-165" dirty="0">
                <a:solidFill>
                  <a:srgbClr val="FDFDFD"/>
                </a:solidFill>
                <a:latin typeface="Arial MT"/>
                <a:cs typeface="Arial MT"/>
              </a:rPr>
              <a:t>a</a:t>
            </a:r>
            <a:r>
              <a:rPr sz="2850" dirty="0">
                <a:solidFill>
                  <a:srgbClr val="FDFDFD"/>
                </a:solidFill>
                <a:latin typeface="Arial MT"/>
                <a:cs typeface="Arial MT"/>
              </a:rPr>
              <a:t>	</a:t>
            </a:r>
            <a:r>
              <a:rPr sz="2850" spc="-105" dirty="0">
                <a:solidFill>
                  <a:srgbClr val="FDFDFD"/>
                </a:solidFill>
                <a:latin typeface="Arial MT"/>
                <a:cs typeface="Arial MT"/>
              </a:rPr>
              <a:t>c</a:t>
            </a:r>
            <a:r>
              <a:rPr sz="2850" spc="-195" dirty="0">
                <a:solidFill>
                  <a:srgbClr val="FDFDFD"/>
                </a:solidFill>
                <a:latin typeface="Arial MT"/>
                <a:cs typeface="Arial MT"/>
              </a:rPr>
              <a:t>o</a:t>
            </a:r>
            <a:r>
              <a:rPr sz="2850" spc="-295" dirty="0">
                <a:solidFill>
                  <a:srgbClr val="FDFDFD"/>
                </a:solidFill>
                <a:latin typeface="Arial MT"/>
                <a:cs typeface="Arial MT"/>
              </a:rPr>
              <a:t>n</a:t>
            </a:r>
            <a:r>
              <a:rPr sz="2850" spc="80" dirty="0">
                <a:solidFill>
                  <a:srgbClr val="FDFDFD"/>
                </a:solidFill>
                <a:latin typeface="Arial MT"/>
                <a:cs typeface="Arial MT"/>
              </a:rPr>
              <a:t>f</a:t>
            </a:r>
            <a:r>
              <a:rPr sz="2850" spc="-195" dirty="0">
                <a:solidFill>
                  <a:srgbClr val="FDFDFD"/>
                </a:solidFill>
                <a:latin typeface="Arial MT"/>
                <a:cs typeface="Arial MT"/>
              </a:rPr>
              <a:t>o</a:t>
            </a:r>
            <a:r>
              <a:rPr sz="2850" spc="-150" dirty="0">
                <a:solidFill>
                  <a:srgbClr val="FDFDFD"/>
                </a:solidFill>
                <a:latin typeface="Arial MT"/>
                <a:cs typeface="Arial MT"/>
              </a:rPr>
              <a:t>r</a:t>
            </a:r>
            <a:r>
              <a:rPr sz="2850" spc="-450" dirty="0">
                <a:solidFill>
                  <a:srgbClr val="FDFDFD"/>
                </a:solidFill>
                <a:latin typeface="Arial MT"/>
                <a:cs typeface="Arial MT"/>
              </a:rPr>
              <a:t>m</a:t>
            </a:r>
            <a:r>
              <a:rPr sz="2850" spc="-145" dirty="0">
                <a:solidFill>
                  <a:srgbClr val="FDFDFD"/>
                </a:solidFill>
                <a:latin typeface="Arial MT"/>
                <a:cs typeface="Arial MT"/>
              </a:rPr>
              <a:t>a</a:t>
            </a:r>
            <a:r>
              <a:rPr sz="2850" spc="-175" dirty="0">
                <a:solidFill>
                  <a:srgbClr val="FDFDFD"/>
                </a:solidFill>
                <a:latin typeface="Arial MT"/>
                <a:cs typeface="Arial MT"/>
              </a:rPr>
              <a:t>r</a:t>
            </a:r>
            <a:r>
              <a:rPr sz="2850" dirty="0">
                <a:solidFill>
                  <a:srgbClr val="FDFDFD"/>
                </a:solidFill>
                <a:latin typeface="Arial MT"/>
                <a:cs typeface="Arial MT"/>
              </a:rPr>
              <a:t>	</a:t>
            </a:r>
            <a:r>
              <a:rPr sz="2850" spc="-60" dirty="0">
                <a:solidFill>
                  <a:srgbClr val="FDFDFD"/>
                </a:solidFill>
                <a:latin typeface="Arial MT"/>
                <a:cs typeface="Arial MT"/>
              </a:rPr>
              <a:t>l</a:t>
            </a:r>
            <a:r>
              <a:rPr sz="2850" spc="-165" dirty="0">
                <a:solidFill>
                  <a:srgbClr val="FDFDFD"/>
                </a:solidFill>
                <a:latin typeface="Arial MT"/>
                <a:cs typeface="Arial MT"/>
              </a:rPr>
              <a:t>a</a:t>
            </a:r>
            <a:r>
              <a:rPr sz="2850" dirty="0">
                <a:solidFill>
                  <a:srgbClr val="FDFDFD"/>
                </a:solidFill>
                <a:latin typeface="Arial MT"/>
                <a:cs typeface="Arial MT"/>
              </a:rPr>
              <a:t>	</a:t>
            </a:r>
            <a:r>
              <a:rPr sz="2850" spc="-345" dirty="0">
                <a:solidFill>
                  <a:srgbClr val="FDFDFD"/>
                </a:solidFill>
                <a:latin typeface="Arial MT"/>
                <a:cs typeface="Arial MT"/>
              </a:rPr>
              <a:t>v</a:t>
            </a:r>
            <a:r>
              <a:rPr sz="2850" spc="-145" dirty="0">
                <a:solidFill>
                  <a:srgbClr val="FDFDFD"/>
                </a:solidFill>
                <a:latin typeface="Arial MT"/>
                <a:cs typeface="Arial MT"/>
              </a:rPr>
              <a:t>a</a:t>
            </a:r>
            <a:r>
              <a:rPr sz="2850" spc="-150" dirty="0">
                <a:solidFill>
                  <a:srgbClr val="FDFDFD"/>
                </a:solidFill>
                <a:latin typeface="Arial MT"/>
                <a:cs typeface="Arial MT"/>
              </a:rPr>
              <a:t>r</a:t>
            </a:r>
            <a:r>
              <a:rPr sz="2850" spc="-40" dirty="0">
                <a:solidFill>
                  <a:srgbClr val="FDFDFD"/>
                </a:solidFill>
                <a:latin typeface="Arial MT"/>
                <a:cs typeface="Arial MT"/>
              </a:rPr>
              <a:t>i</a:t>
            </a:r>
            <a:r>
              <a:rPr sz="2850" spc="-145" dirty="0">
                <a:solidFill>
                  <a:srgbClr val="FDFDFD"/>
                </a:solidFill>
                <a:latin typeface="Arial MT"/>
                <a:cs typeface="Arial MT"/>
              </a:rPr>
              <a:t>ab</a:t>
            </a:r>
            <a:r>
              <a:rPr sz="2850" spc="-60" dirty="0">
                <a:solidFill>
                  <a:srgbClr val="FDFDFD"/>
                </a:solidFill>
                <a:latin typeface="Arial MT"/>
                <a:cs typeface="Arial MT"/>
              </a:rPr>
              <a:t>l</a:t>
            </a:r>
            <a:r>
              <a:rPr sz="2850" spc="-150" dirty="0">
                <a:solidFill>
                  <a:srgbClr val="FDFDFD"/>
                </a:solidFill>
                <a:latin typeface="Arial MT"/>
                <a:cs typeface="Arial MT"/>
              </a:rPr>
              <a:t>e  </a:t>
            </a:r>
            <a:r>
              <a:rPr sz="2850" spc="-114" dirty="0">
                <a:solidFill>
                  <a:srgbClr val="FDFDFD"/>
                </a:solidFill>
                <a:latin typeface="Arial MT"/>
                <a:cs typeface="Arial MT"/>
              </a:rPr>
              <a:t>latente</a:t>
            </a:r>
            <a:endParaRPr sz="2850">
              <a:latin typeface="Arial MT"/>
              <a:cs typeface="Arial MT"/>
            </a:endParaRPr>
          </a:p>
          <a:p>
            <a:pPr marR="5080">
              <a:lnSpc>
                <a:spcPct val="103099"/>
              </a:lnSpc>
              <a:spcBef>
                <a:spcPts val="1295"/>
              </a:spcBef>
            </a:pPr>
            <a:r>
              <a:rPr sz="2850" spc="-550" dirty="0">
                <a:solidFill>
                  <a:srgbClr val="FDFDFD"/>
                </a:solidFill>
                <a:latin typeface="Arial MT"/>
                <a:cs typeface="Arial MT"/>
              </a:rPr>
              <a:t>L</a:t>
            </a:r>
            <a:r>
              <a:rPr sz="2850" spc="-215" dirty="0">
                <a:solidFill>
                  <a:srgbClr val="FDFDFD"/>
                </a:solidFill>
                <a:latin typeface="Arial MT"/>
                <a:cs typeface="Arial MT"/>
              </a:rPr>
              <a:t>o</a:t>
            </a:r>
            <a:r>
              <a:rPr sz="2850" spc="-60" dirty="0">
                <a:solidFill>
                  <a:srgbClr val="FDFDFD"/>
                </a:solidFill>
                <a:latin typeface="Arial MT"/>
                <a:cs typeface="Arial MT"/>
              </a:rPr>
              <a:t> </a:t>
            </a:r>
            <a:r>
              <a:rPr sz="2850" spc="-145" dirty="0">
                <a:solidFill>
                  <a:srgbClr val="FDFDFD"/>
                </a:solidFill>
                <a:latin typeface="Arial MT"/>
                <a:cs typeface="Arial MT"/>
              </a:rPr>
              <a:t>q</a:t>
            </a:r>
            <a:r>
              <a:rPr sz="2850" spc="-295" dirty="0">
                <a:solidFill>
                  <a:srgbClr val="FDFDFD"/>
                </a:solidFill>
                <a:latin typeface="Arial MT"/>
                <a:cs typeface="Arial MT"/>
              </a:rPr>
              <a:t>u</a:t>
            </a:r>
            <a:r>
              <a:rPr sz="2850" spc="-225" dirty="0">
                <a:solidFill>
                  <a:srgbClr val="FDFDFD"/>
                </a:solidFill>
                <a:latin typeface="Arial MT"/>
                <a:cs typeface="Arial MT"/>
              </a:rPr>
              <a:t>e</a:t>
            </a:r>
            <a:r>
              <a:rPr sz="2850" spc="-60" dirty="0">
                <a:solidFill>
                  <a:srgbClr val="FDFDFD"/>
                </a:solidFill>
                <a:latin typeface="Arial MT"/>
                <a:cs typeface="Arial MT"/>
              </a:rPr>
              <a:t> </a:t>
            </a:r>
            <a:r>
              <a:rPr sz="2850" spc="-405" dirty="0">
                <a:solidFill>
                  <a:srgbClr val="FDFDFD"/>
                </a:solidFill>
                <a:latin typeface="Arial MT"/>
                <a:cs typeface="Arial MT"/>
              </a:rPr>
              <a:t>s</a:t>
            </a:r>
            <a:r>
              <a:rPr sz="2850" spc="-225" dirty="0">
                <a:solidFill>
                  <a:srgbClr val="FDFDFD"/>
                </a:solidFill>
                <a:latin typeface="Arial MT"/>
                <a:cs typeface="Arial MT"/>
              </a:rPr>
              <a:t>e</a:t>
            </a:r>
            <a:r>
              <a:rPr sz="2850" spc="-60" dirty="0">
                <a:solidFill>
                  <a:srgbClr val="FDFDFD"/>
                </a:solidFill>
                <a:latin typeface="Arial MT"/>
                <a:cs typeface="Arial MT"/>
              </a:rPr>
              <a:t> </a:t>
            </a:r>
            <a:r>
              <a:rPr sz="2850" spc="-145" dirty="0">
                <a:solidFill>
                  <a:srgbClr val="FDFDFD"/>
                </a:solidFill>
                <a:latin typeface="Arial MT"/>
                <a:cs typeface="Arial MT"/>
              </a:rPr>
              <a:t>p</a:t>
            </a:r>
            <a:r>
              <a:rPr sz="2850" spc="-150" dirty="0">
                <a:solidFill>
                  <a:srgbClr val="FDFDFD"/>
                </a:solidFill>
                <a:latin typeface="Arial MT"/>
                <a:cs typeface="Arial MT"/>
              </a:rPr>
              <a:t>r</a:t>
            </a:r>
            <a:r>
              <a:rPr sz="2850" spc="-204" dirty="0">
                <a:solidFill>
                  <a:srgbClr val="FDFDFD"/>
                </a:solidFill>
                <a:latin typeface="Arial MT"/>
                <a:cs typeface="Arial MT"/>
              </a:rPr>
              <a:t>e</a:t>
            </a:r>
            <a:r>
              <a:rPr sz="2850" spc="-130" dirty="0">
                <a:solidFill>
                  <a:srgbClr val="FDFDFD"/>
                </a:solidFill>
                <a:latin typeface="Arial MT"/>
                <a:cs typeface="Arial MT"/>
              </a:rPr>
              <a:t>g</a:t>
            </a:r>
            <a:r>
              <a:rPr sz="2850" spc="-295" dirty="0">
                <a:solidFill>
                  <a:srgbClr val="FDFDFD"/>
                </a:solidFill>
                <a:latin typeface="Arial MT"/>
                <a:cs typeface="Arial MT"/>
              </a:rPr>
              <a:t>un</a:t>
            </a:r>
            <a:r>
              <a:rPr sz="2850" spc="55" dirty="0">
                <a:solidFill>
                  <a:srgbClr val="FDFDFD"/>
                </a:solidFill>
                <a:latin typeface="Arial MT"/>
                <a:cs typeface="Arial MT"/>
              </a:rPr>
              <a:t>t</a:t>
            </a:r>
            <a:r>
              <a:rPr sz="2850" spc="-165" dirty="0">
                <a:solidFill>
                  <a:srgbClr val="FDFDFD"/>
                </a:solidFill>
                <a:latin typeface="Arial MT"/>
                <a:cs typeface="Arial MT"/>
              </a:rPr>
              <a:t>a</a:t>
            </a:r>
            <a:r>
              <a:rPr sz="2850" spc="-60" dirty="0">
                <a:solidFill>
                  <a:srgbClr val="FDFDFD"/>
                </a:solidFill>
                <a:latin typeface="Arial MT"/>
                <a:cs typeface="Arial MT"/>
              </a:rPr>
              <a:t> </a:t>
            </a:r>
            <a:r>
              <a:rPr sz="2850" spc="-365" dirty="0">
                <a:solidFill>
                  <a:srgbClr val="FDFDFD"/>
                </a:solidFill>
                <a:latin typeface="Arial MT"/>
                <a:cs typeface="Arial MT"/>
              </a:rPr>
              <a:t>y</a:t>
            </a:r>
            <a:r>
              <a:rPr sz="2850" spc="-60" dirty="0">
                <a:solidFill>
                  <a:srgbClr val="FDFDFD"/>
                </a:solidFill>
                <a:latin typeface="Arial MT"/>
                <a:cs typeface="Arial MT"/>
              </a:rPr>
              <a:t> </a:t>
            </a:r>
            <a:r>
              <a:rPr sz="2850" spc="-405" dirty="0">
                <a:solidFill>
                  <a:srgbClr val="FDFDFD"/>
                </a:solidFill>
                <a:latin typeface="Arial MT"/>
                <a:cs typeface="Arial MT"/>
              </a:rPr>
              <a:t>s</a:t>
            </a:r>
            <a:r>
              <a:rPr sz="2850" spc="-225" dirty="0">
                <a:solidFill>
                  <a:srgbClr val="FDFDFD"/>
                </a:solidFill>
                <a:latin typeface="Arial MT"/>
                <a:cs typeface="Arial MT"/>
              </a:rPr>
              <a:t>e</a:t>
            </a:r>
            <a:r>
              <a:rPr sz="2850" spc="-60" dirty="0">
                <a:solidFill>
                  <a:srgbClr val="FDFDFD"/>
                </a:solidFill>
                <a:latin typeface="Arial MT"/>
                <a:cs typeface="Arial MT"/>
              </a:rPr>
              <a:t> </a:t>
            </a:r>
            <a:r>
              <a:rPr sz="2850" spc="-195" dirty="0">
                <a:solidFill>
                  <a:srgbClr val="FDFDFD"/>
                </a:solidFill>
                <a:latin typeface="Arial MT"/>
                <a:cs typeface="Arial MT"/>
              </a:rPr>
              <a:t>o</a:t>
            </a:r>
            <a:r>
              <a:rPr sz="2850" spc="-145" dirty="0">
                <a:solidFill>
                  <a:srgbClr val="FDFDFD"/>
                </a:solidFill>
                <a:latin typeface="Arial MT"/>
                <a:cs typeface="Arial MT"/>
              </a:rPr>
              <a:t>b</a:t>
            </a:r>
            <a:r>
              <a:rPr sz="2850" spc="-405" dirty="0">
                <a:solidFill>
                  <a:srgbClr val="FDFDFD"/>
                </a:solidFill>
                <a:latin typeface="Arial MT"/>
                <a:cs typeface="Arial MT"/>
              </a:rPr>
              <a:t>s</a:t>
            </a:r>
            <a:r>
              <a:rPr sz="2850" spc="-204" dirty="0">
                <a:solidFill>
                  <a:srgbClr val="FDFDFD"/>
                </a:solidFill>
                <a:latin typeface="Arial MT"/>
                <a:cs typeface="Arial MT"/>
              </a:rPr>
              <a:t>e</a:t>
            </a:r>
            <a:r>
              <a:rPr sz="2850" spc="-150" dirty="0">
                <a:solidFill>
                  <a:srgbClr val="FDFDFD"/>
                </a:solidFill>
                <a:latin typeface="Arial MT"/>
                <a:cs typeface="Arial MT"/>
              </a:rPr>
              <a:t>r</a:t>
            </a:r>
            <a:r>
              <a:rPr sz="2850" spc="-345" dirty="0">
                <a:solidFill>
                  <a:srgbClr val="FDFDFD"/>
                </a:solidFill>
                <a:latin typeface="Arial MT"/>
                <a:cs typeface="Arial MT"/>
              </a:rPr>
              <a:t>v</a:t>
            </a:r>
            <a:r>
              <a:rPr sz="2850" spc="-165" dirty="0">
                <a:solidFill>
                  <a:srgbClr val="FDFDFD"/>
                </a:solidFill>
                <a:latin typeface="Arial MT"/>
                <a:cs typeface="Arial MT"/>
              </a:rPr>
              <a:t>a</a:t>
            </a:r>
            <a:r>
              <a:rPr sz="2850" spc="-60" dirty="0">
                <a:solidFill>
                  <a:srgbClr val="FDFDFD"/>
                </a:solidFill>
                <a:latin typeface="Arial MT"/>
                <a:cs typeface="Arial MT"/>
              </a:rPr>
              <a:t> </a:t>
            </a:r>
            <a:r>
              <a:rPr sz="2850" spc="-204" dirty="0">
                <a:solidFill>
                  <a:srgbClr val="FDFDFD"/>
                </a:solidFill>
                <a:latin typeface="Arial MT"/>
                <a:cs typeface="Arial MT"/>
              </a:rPr>
              <a:t>e</a:t>
            </a:r>
            <a:r>
              <a:rPr sz="2850" spc="-315" dirty="0">
                <a:solidFill>
                  <a:srgbClr val="FDFDFD"/>
                </a:solidFill>
                <a:latin typeface="Arial MT"/>
                <a:cs typeface="Arial MT"/>
              </a:rPr>
              <a:t>n</a:t>
            </a:r>
            <a:r>
              <a:rPr sz="2850" spc="-60" dirty="0">
                <a:solidFill>
                  <a:srgbClr val="FDFDFD"/>
                </a:solidFill>
                <a:latin typeface="Arial MT"/>
                <a:cs typeface="Arial MT"/>
              </a:rPr>
              <a:t> l</a:t>
            </a:r>
            <a:r>
              <a:rPr sz="2850" spc="-110" dirty="0">
                <a:solidFill>
                  <a:srgbClr val="FDFDFD"/>
                </a:solidFill>
                <a:latin typeface="Arial MT"/>
                <a:cs typeface="Arial MT"/>
              </a:rPr>
              <a:t>a  </a:t>
            </a:r>
            <a:r>
              <a:rPr sz="2850" spc="-130" dirty="0">
                <a:solidFill>
                  <a:srgbClr val="FDFDFD"/>
                </a:solidFill>
                <a:latin typeface="Arial MT"/>
                <a:cs typeface="Arial MT"/>
              </a:rPr>
              <a:t>realidad</a:t>
            </a:r>
            <a:endParaRPr sz="285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322948" y="4875501"/>
            <a:ext cx="1522730" cy="7359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3660" marR="5080" indent="-61594">
              <a:lnSpc>
                <a:spcPts val="2850"/>
              </a:lnSpc>
              <a:spcBef>
                <a:spcPts val="90"/>
              </a:spcBef>
            </a:pPr>
            <a:r>
              <a:rPr sz="2250" spc="-155" dirty="0">
                <a:solidFill>
                  <a:srgbClr val="FDFDFD"/>
                </a:solidFill>
                <a:latin typeface="Arial MT"/>
                <a:cs typeface="Arial MT"/>
              </a:rPr>
              <a:t>C</a:t>
            </a:r>
            <a:r>
              <a:rPr sz="2250" spc="-140" dirty="0">
                <a:solidFill>
                  <a:srgbClr val="FDFDFD"/>
                </a:solidFill>
                <a:latin typeface="Arial MT"/>
                <a:cs typeface="Arial MT"/>
              </a:rPr>
              <a:t>o</a:t>
            </a:r>
            <a:r>
              <a:rPr sz="2250" spc="-220" dirty="0">
                <a:solidFill>
                  <a:srgbClr val="FDFDFD"/>
                </a:solidFill>
                <a:latin typeface="Arial MT"/>
                <a:cs typeface="Arial MT"/>
              </a:rPr>
              <a:t>n</a:t>
            </a:r>
            <a:r>
              <a:rPr sz="2250" spc="70" dirty="0">
                <a:solidFill>
                  <a:srgbClr val="FDFDFD"/>
                </a:solidFill>
                <a:latin typeface="Arial MT"/>
                <a:cs typeface="Arial MT"/>
              </a:rPr>
              <a:t>f</a:t>
            </a:r>
            <a:r>
              <a:rPr sz="2250" spc="-30" dirty="0">
                <a:solidFill>
                  <a:srgbClr val="FDFDFD"/>
                </a:solidFill>
                <a:latin typeface="Arial MT"/>
                <a:cs typeface="Arial MT"/>
              </a:rPr>
              <a:t>i</a:t>
            </a:r>
            <a:r>
              <a:rPr sz="2250" spc="-100" dirty="0">
                <a:solidFill>
                  <a:srgbClr val="FDFDFD"/>
                </a:solidFill>
                <a:latin typeface="Arial MT"/>
                <a:cs typeface="Arial MT"/>
              </a:rPr>
              <a:t>a</a:t>
            </a:r>
            <a:r>
              <a:rPr sz="2250" spc="-220" dirty="0">
                <a:solidFill>
                  <a:srgbClr val="FDFDFD"/>
                </a:solidFill>
                <a:latin typeface="Arial MT"/>
                <a:cs typeface="Arial MT"/>
              </a:rPr>
              <a:t>n</a:t>
            </a:r>
            <a:r>
              <a:rPr sz="2250" spc="-204" dirty="0">
                <a:solidFill>
                  <a:srgbClr val="FDFDFD"/>
                </a:solidFill>
                <a:latin typeface="Arial MT"/>
                <a:cs typeface="Arial MT"/>
              </a:rPr>
              <a:t>z</a:t>
            </a:r>
            <a:r>
              <a:rPr sz="2250" spc="-114" dirty="0">
                <a:solidFill>
                  <a:srgbClr val="FDFDFD"/>
                </a:solidFill>
                <a:latin typeface="Arial MT"/>
                <a:cs typeface="Arial MT"/>
              </a:rPr>
              <a:t>a</a:t>
            </a:r>
            <a:r>
              <a:rPr sz="2250" spc="-50" dirty="0">
                <a:solidFill>
                  <a:srgbClr val="FDFDFD"/>
                </a:solidFill>
                <a:latin typeface="Arial MT"/>
                <a:cs typeface="Arial MT"/>
              </a:rPr>
              <a:t> </a:t>
            </a:r>
            <a:r>
              <a:rPr sz="2250" spc="-150" dirty="0">
                <a:solidFill>
                  <a:srgbClr val="FDFDFD"/>
                </a:solidFill>
                <a:latin typeface="Arial MT"/>
                <a:cs typeface="Arial MT"/>
              </a:rPr>
              <a:t>e</a:t>
            </a:r>
            <a:r>
              <a:rPr sz="2250" spc="-160" dirty="0">
                <a:solidFill>
                  <a:srgbClr val="FDFDFD"/>
                </a:solidFill>
                <a:latin typeface="Arial MT"/>
                <a:cs typeface="Arial MT"/>
              </a:rPr>
              <a:t>n  </a:t>
            </a:r>
            <a:r>
              <a:rPr sz="2250" spc="-125" dirty="0">
                <a:solidFill>
                  <a:srgbClr val="FDFDFD"/>
                </a:solidFill>
                <a:latin typeface="Arial MT"/>
                <a:cs typeface="Arial MT"/>
              </a:rPr>
              <a:t>instituciones</a:t>
            </a:r>
            <a:endParaRPr sz="2250">
              <a:latin typeface="Arial MT"/>
              <a:cs typeface="Arial M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0937709" y="1831767"/>
            <a:ext cx="3857625" cy="4709795"/>
            <a:chOff x="10937709" y="1831767"/>
            <a:chExt cx="3857625" cy="4709795"/>
          </a:xfrm>
        </p:grpSpPr>
        <p:sp>
          <p:nvSpPr>
            <p:cNvPr id="21" name="object 21"/>
            <p:cNvSpPr/>
            <p:nvPr/>
          </p:nvSpPr>
          <p:spPr>
            <a:xfrm>
              <a:off x="10961521" y="5770384"/>
              <a:ext cx="3532504" cy="673100"/>
            </a:xfrm>
            <a:custGeom>
              <a:avLst/>
              <a:gdLst/>
              <a:ahLst/>
              <a:cxnLst/>
              <a:rect l="l" t="t" r="r" b="b"/>
              <a:pathLst>
                <a:path w="3532505" h="673100">
                  <a:moveTo>
                    <a:pt x="0" y="0"/>
                  </a:moveTo>
                  <a:lnTo>
                    <a:pt x="3532277" y="672657"/>
                  </a:lnTo>
                </a:path>
              </a:pathLst>
            </a:custGeom>
            <a:ln w="476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480011" y="6353514"/>
              <a:ext cx="154507" cy="187964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0961842" y="4555172"/>
              <a:ext cx="3159760" cy="331470"/>
            </a:xfrm>
            <a:custGeom>
              <a:avLst/>
              <a:gdLst/>
              <a:ahLst/>
              <a:cxnLst/>
              <a:rect l="l" t="t" r="r" b="b"/>
              <a:pathLst>
                <a:path w="3159759" h="331470">
                  <a:moveTo>
                    <a:pt x="0" y="331084"/>
                  </a:moveTo>
                  <a:lnTo>
                    <a:pt x="3159276" y="0"/>
                  </a:lnTo>
                </a:path>
              </a:pathLst>
            </a:custGeom>
            <a:ln w="476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113550" y="4457811"/>
              <a:ext cx="149915" cy="18975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3175879" y="1831767"/>
              <a:ext cx="1619250" cy="1619250"/>
            </a:xfrm>
            <a:custGeom>
              <a:avLst/>
              <a:gdLst/>
              <a:ahLst/>
              <a:cxnLst/>
              <a:rect l="l" t="t" r="r" b="b"/>
              <a:pathLst>
                <a:path w="1619250" h="1619250">
                  <a:moveTo>
                    <a:pt x="809624" y="1619249"/>
                  </a:moveTo>
                  <a:lnTo>
                    <a:pt x="762053" y="1617875"/>
                  </a:lnTo>
                  <a:lnTo>
                    <a:pt x="715205" y="1613803"/>
                  </a:lnTo>
                  <a:lnTo>
                    <a:pt x="669157" y="1607108"/>
                  </a:lnTo>
                  <a:lnTo>
                    <a:pt x="623985" y="1597867"/>
                  </a:lnTo>
                  <a:lnTo>
                    <a:pt x="579764" y="1586155"/>
                  </a:lnTo>
                  <a:lnTo>
                    <a:pt x="536571" y="1572049"/>
                  </a:lnTo>
                  <a:lnTo>
                    <a:pt x="494482" y="1555625"/>
                  </a:lnTo>
                  <a:lnTo>
                    <a:pt x="453572" y="1536958"/>
                  </a:lnTo>
                  <a:lnTo>
                    <a:pt x="413917" y="1516125"/>
                  </a:lnTo>
                  <a:lnTo>
                    <a:pt x="375594" y="1493201"/>
                  </a:lnTo>
                  <a:lnTo>
                    <a:pt x="338678" y="1468262"/>
                  </a:lnTo>
                  <a:lnTo>
                    <a:pt x="303245" y="1441384"/>
                  </a:lnTo>
                  <a:lnTo>
                    <a:pt x="269372" y="1412643"/>
                  </a:lnTo>
                  <a:lnTo>
                    <a:pt x="237133" y="1382116"/>
                  </a:lnTo>
                  <a:lnTo>
                    <a:pt x="206606" y="1349877"/>
                  </a:lnTo>
                  <a:lnTo>
                    <a:pt x="177865" y="1316004"/>
                  </a:lnTo>
                  <a:lnTo>
                    <a:pt x="150987" y="1280571"/>
                  </a:lnTo>
                  <a:lnTo>
                    <a:pt x="126048" y="1243655"/>
                  </a:lnTo>
                  <a:lnTo>
                    <a:pt x="103124" y="1205332"/>
                  </a:lnTo>
                  <a:lnTo>
                    <a:pt x="82291" y="1165677"/>
                  </a:lnTo>
                  <a:lnTo>
                    <a:pt x="63624" y="1124767"/>
                  </a:lnTo>
                  <a:lnTo>
                    <a:pt x="47200" y="1082678"/>
                  </a:lnTo>
                  <a:lnTo>
                    <a:pt x="33094" y="1039485"/>
                  </a:lnTo>
                  <a:lnTo>
                    <a:pt x="21382" y="995264"/>
                  </a:lnTo>
                  <a:lnTo>
                    <a:pt x="12141" y="950092"/>
                  </a:lnTo>
                  <a:lnTo>
                    <a:pt x="5446" y="904044"/>
                  </a:lnTo>
                  <a:lnTo>
                    <a:pt x="1374" y="857196"/>
                  </a:lnTo>
                  <a:lnTo>
                    <a:pt x="0" y="809624"/>
                  </a:lnTo>
                  <a:lnTo>
                    <a:pt x="1374" y="762053"/>
                  </a:lnTo>
                  <a:lnTo>
                    <a:pt x="5446" y="715205"/>
                  </a:lnTo>
                  <a:lnTo>
                    <a:pt x="12141" y="669157"/>
                  </a:lnTo>
                  <a:lnTo>
                    <a:pt x="21382" y="623985"/>
                  </a:lnTo>
                  <a:lnTo>
                    <a:pt x="33094" y="579764"/>
                  </a:lnTo>
                  <a:lnTo>
                    <a:pt x="47200" y="536571"/>
                  </a:lnTo>
                  <a:lnTo>
                    <a:pt x="63624" y="494482"/>
                  </a:lnTo>
                  <a:lnTo>
                    <a:pt x="82291" y="453572"/>
                  </a:lnTo>
                  <a:lnTo>
                    <a:pt x="103124" y="413917"/>
                  </a:lnTo>
                  <a:lnTo>
                    <a:pt x="126048" y="375594"/>
                  </a:lnTo>
                  <a:lnTo>
                    <a:pt x="150987" y="338678"/>
                  </a:lnTo>
                  <a:lnTo>
                    <a:pt x="177865" y="303245"/>
                  </a:lnTo>
                  <a:lnTo>
                    <a:pt x="206606" y="269372"/>
                  </a:lnTo>
                  <a:lnTo>
                    <a:pt x="237133" y="237133"/>
                  </a:lnTo>
                  <a:lnTo>
                    <a:pt x="269372" y="206606"/>
                  </a:lnTo>
                  <a:lnTo>
                    <a:pt x="303245" y="177865"/>
                  </a:lnTo>
                  <a:lnTo>
                    <a:pt x="338678" y="150987"/>
                  </a:lnTo>
                  <a:lnTo>
                    <a:pt x="375594" y="126048"/>
                  </a:lnTo>
                  <a:lnTo>
                    <a:pt x="413917" y="103124"/>
                  </a:lnTo>
                  <a:lnTo>
                    <a:pt x="453572" y="82291"/>
                  </a:lnTo>
                  <a:lnTo>
                    <a:pt x="494482" y="63624"/>
                  </a:lnTo>
                  <a:lnTo>
                    <a:pt x="536571" y="47200"/>
                  </a:lnTo>
                  <a:lnTo>
                    <a:pt x="579764" y="33094"/>
                  </a:lnTo>
                  <a:lnTo>
                    <a:pt x="623985" y="21382"/>
                  </a:lnTo>
                  <a:lnTo>
                    <a:pt x="669157" y="12141"/>
                  </a:lnTo>
                  <a:lnTo>
                    <a:pt x="715205" y="5446"/>
                  </a:lnTo>
                  <a:lnTo>
                    <a:pt x="762053" y="1374"/>
                  </a:lnTo>
                  <a:lnTo>
                    <a:pt x="809624" y="0"/>
                  </a:lnTo>
                  <a:lnTo>
                    <a:pt x="857196" y="1374"/>
                  </a:lnTo>
                  <a:lnTo>
                    <a:pt x="904044" y="5446"/>
                  </a:lnTo>
                  <a:lnTo>
                    <a:pt x="950092" y="12141"/>
                  </a:lnTo>
                  <a:lnTo>
                    <a:pt x="995264" y="21382"/>
                  </a:lnTo>
                  <a:lnTo>
                    <a:pt x="1039485" y="33094"/>
                  </a:lnTo>
                  <a:lnTo>
                    <a:pt x="1082678" y="47200"/>
                  </a:lnTo>
                  <a:lnTo>
                    <a:pt x="1124767" y="63624"/>
                  </a:lnTo>
                  <a:lnTo>
                    <a:pt x="1165677" y="82291"/>
                  </a:lnTo>
                  <a:lnTo>
                    <a:pt x="1205332" y="103124"/>
                  </a:lnTo>
                  <a:lnTo>
                    <a:pt x="1243655" y="126048"/>
                  </a:lnTo>
                  <a:lnTo>
                    <a:pt x="1280571" y="150987"/>
                  </a:lnTo>
                  <a:lnTo>
                    <a:pt x="1316004" y="177865"/>
                  </a:lnTo>
                  <a:lnTo>
                    <a:pt x="1349877" y="206606"/>
                  </a:lnTo>
                  <a:lnTo>
                    <a:pt x="1382116" y="237133"/>
                  </a:lnTo>
                  <a:lnTo>
                    <a:pt x="1412643" y="269372"/>
                  </a:lnTo>
                  <a:lnTo>
                    <a:pt x="1441384" y="303245"/>
                  </a:lnTo>
                  <a:lnTo>
                    <a:pt x="1468262" y="338678"/>
                  </a:lnTo>
                  <a:lnTo>
                    <a:pt x="1493201" y="375594"/>
                  </a:lnTo>
                  <a:lnTo>
                    <a:pt x="1516125" y="413917"/>
                  </a:lnTo>
                  <a:lnTo>
                    <a:pt x="1536958" y="453572"/>
                  </a:lnTo>
                  <a:lnTo>
                    <a:pt x="1555625" y="494482"/>
                  </a:lnTo>
                  <a:lnTo>
                    <a:pt x="1572049" y="536571"/>
                  </a:lnTo>
                  <a:lnTo>
                    <a:pt x="1586155" y="579764"/>
                  </a:lnTo>
                  <a:lnTo>
                    <a:pt x="1597867" y="623985"/>
                  </a:lnTo>
                  <a:lnTo>
                    <a:pt x="1607108" y="669157"/>
                  </a:lnTo>
                  <a:lnTo>
                    <a:pt x="1613803" y="715205"/>
                  </a:lnTo>
                  <a:lnTo>
                    <a:pt x="1617875" y="762053"/>
                  </a:lnTo>
                  <a:lnTo>
                    <a:pt x="1619249" y="809624"/>
                  </a:lnTo>
                  <a:lnTo>
                    <a:pt x="1617875" y="857196"/>
                  </a:lnTo>
                  <a:lnTo>
                    <a:pt x="1613803" y="904044"/>
                  </a:lnTo>
                  <a:lnTo>
                    <a:pt x="1607108" y="950092"/>
                  </a:lnTo>
                  <a:lnTo>
                    <a:pt x="1597867" y="995264"/>
                  </a:lnTo>
                  <a:lnTo>
                    <a:pt x="1586155" y="1039485"/>
                  </a:lnTo>
                  <a:lnTo>
                    <a:pt x="1572049" y="1082678"/>
                  </a:lnTo>
                  <a:lnTo>
                    <a:pt x="1555625" y="1124767"/>
                  </a:lnTo>
                  <a:lnTo>
                    <a:pt x="1536958" y="1165677"/>
                  </a:lnTo>
                  <a:lnTo>
                    <a:pt x="1516125" y="1205332"/>
                  </a:lnTo>
                  <a:lnTo>
                    <a:pt x="1493201" y="1243655"/>
                  </a:lnTo>
                  <a:lnTo>
                    <a:pt x="1468262" y="1280571"/>
                  </a:lnTo>
                  <a:lnTo>
                    <a:pt x="1441384" y="1316004"/>
                  </a:lnTo>
                  <a:lnTo>
                    <a:pt x="1412643" y="1349877"/>
                  </a:lnTo>
                  <a:lnTo>
                    <a:pt x="1382116" y="1382116"/>
                  </a:lnTo>
                  <a:lnTo>
                    <a:pt x="1349877" y="1412643"/>
                  </a:lnTo>
                  <a:lnTo>
                    <a:pt x="1316004" y="1441384"/>
                  </a:lnTo>
                  <a:lnTo>
                    <a:pt x="1280571" y="1468262"/>
                  </a:lnTo>
                  <a:lnTo>
                    <a:pt x="1243655" y="1493201"/>
                  </a:lnTo>
                  <a:lnTo>
                    <a:pt x="1205332" y="1516125"/>
                  </a:lnTo>
                  <a:lnTo>
                    <a:pt x="1165677" y="1536958"/>
                  </a:lnTo>
                  <a:lnTo>
                    <a:pt x="1124767" y="1555625"/>
                  </a:lnTo>
                  <a:lnTo>
                    <a:pt x="1082678" y="1572049"/>
                  </a:lnTo>
                  <a:lnTo>
                    <a:pt x="1039485" y="1586155"/>
                  </a:lnTo>
                  <a:lnTo>
                    <a:pt x="995264" y="1597867"/>
                  </a:lnTo>
                  <a:lnTo>
                    <a:pt x="950092" y="1607108"/>
                  </a:lnTo>
                  <a:lnTo>
                    <a:pt x="904044" y="1613803"/>
                  </a:lnTo>
                  <a:lnTo>
                    <a:pt x="857196" y="1617875"/>
                  </a:lnTo>
                  <a:lnTo>
                    <a:pt x="809624" y="1619249"/>
                  </a:lnTo>
                  <a:close/>
                </a:path>
              </a:pathLst>
            </a:custGeom>
            <a:solidFill>
              <a:srgbClr val="006E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3347103" y="2127707"/>
            <a:ext cx="1351915" cy="83566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2729" marR="5080" indent="-240665">
              <a:lnSpc>
                <a:spcPct val="103400"/>
              </a:lnSpc>
              <a:spcBef>
                <a:spcPts val="20"/>
              </a:spcBef>
            </a:pPr>
            <a:r>
              <a:rPr sz="2600" spc="-185" dirty="0">
                <a:solidFill>
                  <a:srgbClr val="FDFDFD"/>
                </a:solidFill>
                <a:latin typeface="Arial MT"/>
                <a:cs typeface="Arial MT"/>
              </a:rPr>
              <a:t>C</a:t>
            </a:r>
            <a:r>
              <a:rPr sz="2600" spc="-165" dirty="0">
                <a:solidFill>
                  <a:srgbClr val="FDFDFD"/>
                </a:solidFill>
                <a:latin typeface="Arial MT"/>
                <a:cs typeface="Arial MT"/>
              </a:rPr>
              <a:t>o</a:t>
            </a:r>
            <a:r>
              <a:rPr sz="2600" spc="-260" dirty="0">
                <a:solidFill>
                  <a:srgbClr val="FDFDFD"/>
                </a:solidFill>
                <a:latin typeface="Arial MT"/>
                <a:cs typeface="Arial MT"/>
              </a:rPr>
              <a:t>n</a:t>
            </a:r>
            <a:r>
              <a:rPr sz="2600" spc="80" dirty="0">
                <a:solidFill>
                  <a:srgbClr val="FDFDFD"/>
                </a:solidFill>
                <a:latin typeface="Arial MT"/>
                <a:cs typeface="Arial MT"/>
              </a:rPr>
              <a:t>f</a:t>
            </a:r>
            <a:r>
              <a:rPr sz="2600" spc="-35" dirty="0">
                <a:solidFill>
                  <a:srgbClr val="FDFDFD"/>
                </a:solidFill>
                <a:latin typeface="Arial MT"/>
                <a:cs typeface="Arial MT"/>
              </a:rPr>
              <a:t>i</a:t>
            </a:r>
            <a:r>
              <a:rPr sz="2600" spc="-120" dirty="0">
                <a:solidFill>
                  <a:srgbClr val="FDFDFD"/>
                </a:solidFill>
                <a:latin typeface="Arial MT"/>
                <a:cs typeface="Arial MT"/>
              </a:rPr>
              <a:t>a</a:t>
            </a:r>
            <a:r>
              <a:rPr sz="2600" spc="-260" dirty="0">
                <a:solidFill>
                  <a:srgbClr val="FDFDFD"/>
                </a:solidFill>
                <a:latin typeface="Arial MT"/>
                <a:cs typeface="Arial MT"/>
              </a:rPr>
              <a:t>n</a:t>
            </a:r>
            <a:r>
              <a:rPr sz="2600" spc="-235" dirty="0">
                <a:solidFill>
                  <a:srgbClr val="FDFDFD"/>
                </a:solidFill>
                <a:latin typeface="Arial MT"/>
                <a:cs typeface="Arial MT"/>
              </a:rPr>
              <a:t>z</a:t>
            </a:r>
            <a:r>
              <a:rPr sz="2600" spc="-95" dirty="0">
                <a:solidFill>
                  <a:srgbClr val="FDFDFD"/>
                </a:solidFill>
                <a:latin typeface="Arial MT"/>
                <a:cs typeface="Arial MT"/>
              </a:rPr>
              <a:t>a  </a:t>
            </a:r>
            <a:r>
              <a:rPr sz="2600" spc="-175" dirty="0">
                <a:solidFill>
                  <a:srgbClr val="FDFDFD"/>
                </a:solidFill>
                <a:latin typeface="Arial MT"/>
                <a:cs typeface="Arial MT"/>
              </a:rPr>
              <a:t>e</a:t>
            </a:r>
            <a:r>
              <a:rPr sz="2600" spc="-280" dirty="0">
                <a:solidFill>
                  <a:srgbClr val="FDFDFD"/>
                </a:solidFill>
                <a:latin typeface="Arial MT"/>
                <a:cs typeface="Arial MT"/>
              </a:rPr>
              <a:t>n</a:t>
            </a:r>
            <a:r>
              <a:rPr sz="2600" spc="-60" dirty="0">
                <a:solidFill>
                  <a:srgbClr val="FDFDFD"/>
                </a:solidFill>
                <a:latin typeface="Arial MT"/>
                <a:cs typeface="Arial MT"/>
              </a:rPr>
              <a:t> </a:t>
            </a:r>
            <a:r>
              <a:rPr sz="2600" spc="-445" dirty="0">
                <a:solidFill>
                  <a:srgbClr val="FDFDFD"/>
                </a:solidFill>
                <a:latin typeface="Arial MT"/>
                <a:cs typeface="Arial MT"/>
              </a:rPr>
              <a:t>J</a:t>
            </a:r>
            <a:r>
              <a:rPr sz="2600" spc="-475" dirty="0">
                <a:solidFill>
                  <a:srgbClr val="FDFDFD"/>
                </a:solidFill>
                <a:latin typeface="Arial MT"/>
                <a:cs typeface="Arial MT"/>
              </a:rPr>
              <a:t>N</a:t>
            </a:r>
            <a:r>
              <a:rPr sz="2600" spc="-465" dirty="0">
                <a:solidFill>
                  <a:srgbClr val="FDFDFD"/>
                </a:solidFill>
                <a:latin typeface="Arial MT"/>
                <a:cs typeface="Arial MT"/>
              </a:rPr>
              <a:t>E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4492354" y="3448948"/>
            <a:ext cx="1619250" cy="1619250"/>
          </a:xfrm>
          <a:custGeom>
            <a:avLst/>
            <a:gdLst/>
            <a:ahLst/>
            <a:cxnLst/>
            <a:rect l="l" t="t" r="r" b="b"/>
            <a:pathLst>
              <a:path w="1619250" h="1619250">
                <a:moveTo>
                  <a:pt x="809624" y="1619249"/>
                </a:moveTo>
                <a:lnTo>
                  <a:pt x="762053" y="1617875"/>
                </a:lnTo>
                <a:lnTo>
                  <a:pt x="715205" y="1613803"/>
                </a:lnTo>
                <a:lnTo>
                  <a:pt x="669157" y="1607108"/>
                </a:lnTo>
                <a:lnTo>
                  <a:pt x="623985" y="1597867"/>
                </a:lnTo>
                <a:lnTo>
                  <a:pt x="579764" y="1586155"/>
                </a:lnTo>
                <a:lnTo>
                  <a:pt x="536571" y="1572049"/>
                </a:lnTo>
                <a:lnTo>
                  <a:pt x="494482" y="1555625"/>
                </a:lnTo>
                <a:lnTo>
                  <a:pt x="453572" y="1536958"/>
                </a:lnTo>
                <a:lnTo>
                  <a:pt x="413917" y="1516125"/>
                </a:lnTo>
                <a:lnTo>
                  <a:pt x="375594" y="1493201"/>
                </a:lnTo>
                <a:lnTo>
                  <a:pt x="338678" y="1468262"/>
                </a:lnTo>
                <a:lnTo>
                  <a:pt x="303245" y="1441384"/>
                </a:lnTo>
                <a:lnTo>
                  <a:pt x="269372" y="1412643"/>
                </a:lnTo>
                <a:lnTo>
                  <a:pt x="237133" y="1382116"/>
                </a:lnTo>
                <a:lnTo>
                  <a:pt x="206606" y="1349877"/>
                </a:lnTo>
                <a:lnTo>
                  <a:pt x="177865" y="1316004"/>
                </a:lnTo>
                <a:lnTo>
                  <a:pt x="150987" y="1280571"/>
                </a:lnTo>
                <a:lnTo>
                  <a:pt x="126048" y="1243655"/>
                </a:lnTo>
                <a:lnTo>
                  <a:pt x="103124" y="1205332"/>
                </a:lnTo>
                <a:lnTo>
                  <a:pt x="82291" y="1165677"/>
                </a:lnTo>
                <a:lnTo>
                  <a:pt x="63624" y="1124767"/>
                </a:lnTo>
                <a:lnTo>
                  <a:pt x="47200" y="1082678"/>
                </a:lnTo>
                <a:lnTo>
                  <a:pt x="33094" y="1039485"/>
                </a:lnTo>
                <a:lnTo>
                  <a:pt x="21382" y="995264"/>
                </a:lnTo>
                <a:lnTo>
                  <a:pt x="12141" y="950092"/>
                </a:lnTo>
                <a:lnTo>
                  <a:pt x="5446" y="904044"/>
                </a:lnTo>
                <a:lnTo>
                  <a:pt x="1374" y="857196"/>
                </a:lnTo>
                <a:lnTo>
                  <a:pt x="0" y="809624"/>
                </a:lnTo>
                <a:lnTo>
                  <a:pt x="1374" y="762053"/>
                </a:lnTo>
                <a:lnTo>
                  <a:pt x="5446" y="715205"/>
                </a:lnTo>
                <a:lnTo>
                  <a:pt x="12141" y="669157"/>
                </a:lnTo>
                <a:lnTo>
                  <a:pt x="21382" y="623985"/>
                </a:lnTo>
                <a:lnTo>
                  <a:pt x="33094" y="579764"/>
                </a:lnTo>
                <a:lnTo>
                  <a:pt x="47200" y="536571"/>
                </a:lnTo>
                <a:lnTo>
                  <a:pt x="63624" y="494482"/>
                </a:lnTo>
                <a:lnTo>
                  <a:pt x="82291" y="453572"/>
                </a:lnTo>
                <a:lnTo>
                  <a:pt x="103124" y="413917"/>
                </a:lnTo>
                <a:lnTo>
                  <a:pt x="126048" y="375594"/>
                </a:lnTo>
                <a:lnTo>
                  <a:pt x="150987" y="338678"/>
                </a:lnTo>
                <a:lnTo>
                  <a:pt x="177865" y="303245"/>
                </a:lnTo>
                <a:lnTo>
                  <a:pt x="206606" y="269372"/>
                </a:lnTo>
                <a:lnTo>
                  <a:pt x="237133" y="237133"/>
                </a:lnTo>
                <a:lnTo>
                  <a:pt x="269372" y="206606"/>
                </a:lnTo>
                <a:lnTo>
                  <a:pt x="303245" y="177865"/>
                </a:lnTo>
                <a:lnTo>
                  <a:pt x="338678" y="150987"/>
                </a:lnTo>
                <a:lnTo>
                  <a:pt x="375594" y="126048"/>
                </a:lnTo>
                <a:lnTo>
                  <a:pt x="413917" y="103124"/>
                </a:lnTo>
                <a:lnTo>
                  <a:pt x="453572" y="82291"/>
                </a:lnTo>
                <a:lnTo>
                  <a:pt x="494482" y="63624"/>
                </a:lnTo>
                <a:lnTo>
                  <a:pt x="536571" y="47200"/>
                </a:lnTo>
                <a:lnTo>
                  <a:pt x="579764" y="33094"/>
                </a:lnTo>
                <a:lnTo>
                  <a:pt x="623985" y="21382"/>
                </a:lnTo>
                <a:lnTo>
                  <a:pt x="669157" y="12141"/>
                </a:lnTo>
                <a:lnTo>
                  <a:pt x="715205" y="5446"/>
                </a:lnTo>
                <a:lnTo>
                  <a:pt x="762053" y="1374"/>
                </a:lnTo>
                <a:lnTo>
                  <a:pt x="809624" y="0"/>
                </a:lnTo>
                <a:lnTo>
                  <a:pt x="857196" y="1374"/>
                </a:lnTo>
                <a:lnTo>
                  <a:pt x="904044" y="5446"/>
                </a:lnTo>
                <a:lnTo>
                  <a:pt x="950092" y="12141"/>
                </a:lnTo>
                <a:lnTo>
                  <a:pt x="995264" y="21382"/>
                </a:lnTo>
                <a:lnTo>
                  <a:pt x="1039485" y="33094"/>
                </a:lnTo>
                <a:lnTo>
                  <a:pt x="1082678" y="47200"/>
                </a:lnTo>
                <a:lnTo>
                  <a:pt x="1124767" y="63624"/>
                </a:lnTo>
                <a:lnTo>
                  <a:pt x="1165677" y="82291"/>
                </a:lnTo>
                <a:lnTo>
                  <a:pt x="1205332" y="103124"/>
                </a:lnTo>
                <a:lnTo>
                  <a:pt x="1243655" y="126048"/>
                </a:lnTo>
                <a:lnTo>
                  <a:pt x="1280571" y="150987"/>
                </a:lnTo>
                <a:lnTo>
                  <a:pt x="1316004" y="177865"/>
                </a:lnTo>
                <a:lnTo>
                  <a:pt x="1349877" y="206606"/>
                </a:lnTo>
                <a:lnTo>
                  <a:pt x="1382116" y="237133"/>
                </a:lnTo>
                <a:lnTo>
                  <a:pt x="1412643" y="269372"/>
                </a:lnTo>
                <a:lnTo>
                  <a:pt x="1441384" y="303245"/>
                </a:lnTo>
                <a:lnTo>
                  <a:pt x="1468262" y="338678"/>
                </a:lnTo>
                <a:lnTo>
                  <a:pt x="1493201" y="375594"/>
                </a:lnTo>
                <a:lnTo>
                  <a:pt x="1516125" y="413917"/>
                </a:lnTo>
                <a:lnTo>
                  <a:pt x="1536958" y="453572"/>
                </a:lnTo>
                <a:lnTo>
                  <a:pt x="1555625" y="494482"/>
                </a:lnTo>
                <a:lnTo>
                  <a:pt x="1572049" y="536571"/>
                </a:lnTo>
                <a:lnTo>
                  <a:pt x="1586155" y="579764"/>
                </a:lnTo>
                <a:lnTo>
                  <a:pt x="1597867" y="623985"/>
                </a:lnTo>
                <a:lnTo>
                  <a:pt x="1607108" y="669157"/>
                </a:lnTo>
                <a:lnTo>
                  <a:pt x="1613803" y="715205"/>
                </a:lnTo>
                <a:lnTo>
                  <a:pt x="1617875" y="762053"/>
                </a:lnTo>
                <a:lnTo>
                  <a:pt x="1619249" y="809624"/>
                </a:lnTo>
                <a:lnTo>
                  <a:pt x="1617875" y="857196"/>
                </a:lnTo>
                <a:lnTo>
                  <a:pt x="1613803" y="904044"/>
                </a:lnTo>
                <a:lnTo>
                  <a:pt x="1607108" y="950092"/>
                </a:lnTo>
                <a:lnTo>
                  <a:pt x="1597867" y="995264"/>
                </a:lnTo>
                <a:lnTo>
                  <a:pt x="1586155" y="1039485"/>
                </a:lnTo>
                <a:lnTo>
                  <a:pt x="1572049" y="1082678"/>
                </a:lnTo>
                <a:lnTo>
                  <a:pt x="1555625" y="1124767"/>
                </a:lnTo>
                <a:lnTo>
                  <a:pt x="1536958" y="1165677"/>
                </a:lnTo>
                <a:lnTo>
                  <a:pt x="1516125" y="1205332"/>
                </a:lnTo>
                <a:lnTo>
                  <a:pt x="1493201" y="1243655"/>
                </a:lnTo>
                <a:lnTo>
                  <a:pt x="1468262" y="1280571"/>
                </a:lnTo>
                <a:lnTo>
                  <a:pt x="1441384" y="1316004"/>
                </a:lnTo>
                <a:lnTo>
                  <a:pt x="1412643" y="1349877"/>
                </a:lnTo>
                <a:lnTo>
                  <a:pt x="1382116" y="1382116"/>
                </a:lnTo>
                <a:lnTo>
                  <a:pt x="1349877" y="1412643"/>
                </a:lnTo>
                <a:lnTo>
                  <a:pt x="1316004" y="1441384"/>
                </a:lnTo>
                <a:lnTo>
                  <a:pt x="1280571" y="1468262"/>
                </a:lnTo>
                <a:lnTo>
                  <a:pt x="1243655" y="1493201"/>
                </a:lnTo>
                <a:lnTo>
                  <a:pt x="1205332" y="1516125"/>
                </a:lnTo>
                <a:lnTo>
                  <a:pt x="1165677" y="1536958"/>
                </a:lnTo>
                <a:lnTo>
                  <a:pt x="1124767" y="1555625"/>
                </a:lnTo>
                <a:lnTo>
                  <a:pt x="1082678" y="1572049"/>
                </a:lnTo>
                <a:lnTo>
                  <a:pt x="1039485" y="1586155"/>
                </a:lnTo>
                <a:lnTo>
                  <a:pt x="995264" y="1597867"/>
                </a:lnTo>
                <a:lnTo>
                  <a:pt x="950092" y="1607108"/>
                </a:lnTo>
                <a:lnTo>
                  <a:pt x="904044" y="1613803"/>
                </a:lnTo>
                <a:lnTo>
                  <a:pt x="857196" y="1617875"/>
                </a:lnTo>
                <a:lnTo>
                  <a:pt x="809624" y="1619249"/>
                </a:lnTo>
                <a:close/>
              </a:path>
            </a:pathLst>
          </a:custGeom>
          <a:solidFill>
            <a:srgbClr val="006E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4663579" y="3744888"/>
            <a:ext cx="1351915" cy="83566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12395" marR="5080" indent="-100330">
              <a:lnSpc>
                <a:spcPct val="103400"/>
              </a:lnSpc>
              <a:spcBef>
                <a:spcPts val="20"/>
              </a:spcBef>
            </a:pPr>
            <a:r>
              <a:rPr sz="2600" spc="-185" dirty="0">
                <a:solidFill>
                  <a:srgbClr val="FDFDFD"/>
                </a:solidFill>
                <a:latin typeface="Arial MT"/>
                <a:cs typeface="Arial MT"/>
              </a:rPr>
              <a:t>C</a:t>
            </a:r>
            <a:r>
              <a:rPr sz="2600" spc="-165" dirty="0">
                <a:solidFill>
                  <a:srgbClr val="FDFDFD"/>
                </a:solidFill>
                <a:latin typeface="Arial MT"/>
                <a:cs typeface="Arial MT"/>
              </a:rPr>
              <a:t>o</a:t>
            </a:r>
            <a:r>
              <a:rPr sz="2600" spc="-260" dirty="0">
                <a:solidFill>
                  <a:srgbClr val="FDFDFD"/>
                </a:solidFill>
                <a:latin typeface="Arial MT"/>
                <a:cs typeface="Arial MT"/>
              </a:rPr>
              <a:t>n</a:t>
            </a:r>
            <a:r>
              <a:rPr sz="2600" spc="80" dirty="0">
                <a:solidFill>
                  <a:srgbClr val="FDFDFD"/>
                </a:solidFill>
                <a:latin typeface="Arial MT"/>
                <a:cs typeface="Arial MT"/>
              </a:rPr>
              <a:t>f</a:t>
            </a:r>
            <a:r>
              <a:rPr sz="2600" spc="-35" dirty="0">
                <a:solidFill>
                  <a:srgbClr val="FDFDFD"/>
                </a:solidFill>
                <a:latin typeface="Arial MT"/>
                <a:cs typeface="Arial MT"/>
              </a:rPr>
              <a:t>i</a:t>
            </a:r>
            <a:r>
              <a:rPr sz="2600" spc="-120" dirty="0">
                <a:solidFill>
                  <a:srgbClr val="FDFDFD"/>
                </a:solidFill>
                <a:latin typeface="Arial MT"/>
                <a:cs typeface="Arial MT"/>
              </a:rPr>
              <a:t>a</a:t>
            </a:r>
            <a:r>
              <a:rPr sz="2600" spc="-260" dirty="0">
                <a:solidFill>
                  <a:srgbClr val="FDFDFD"/>
                </a:solidFill>
                <a:latin typeface="Arial MT"/>
                <a:cs typeface="Arial MT"/>
              </a:rPr>
              <a:t>n</a:t>
            </a:r>
            <a:r>
              <a:rPr sz="2600" spc="-235" dirty="0">
                <a:solidFill>
                  <a:srgbClr val="FDFDFD"/>
                </a:solidFill>
                <a:latin typeface="Arial MT"/>
                <a:cs typeface="Arial MT"/>
              </a:rPr>
              <a:t>z</a:t>
            </a:r>
            <a:r>
              <a:rPr sz="2600" spc="-95" dirty="0">
                <a:solidFill>
                  <a:srgbClr val="FDFDFD"/>
                </a:solidFill>
                <a:latin typeface="Arial MT"/>
                <a:cs typeface="Arial MT"/>
              </a:rPr>
              <a:t>a  </a:t>
            </a:r>
            <a:r>
              <a:rPr sz="2600" spc="-175" dirty="0">
                <a:solidFill>
                  <a:srgbClr val="FDFDFD"/>
                </a:solidFill>
                <a:latin typeface="Arial MT"/>
                <a:cs typeface="Arial MT"/>
              </a:rPr>
              <a:t>e</a:t>
            </a:r>
            <a:r>
              <a:rPr sz="2600" spc="-280" dirty="0">
                <a:solidFill>
                  <a:srgbClr val="FDFDFD"/>
                </a:solidFill>
                <a:latin typeface="Arial MT"/>
                <a:cs typeface="Arial MT"/>
              </a:rPr>
              <a:t>n</a:t>
            </a:r>
            <a:r>
              <a:rPr sz="2600" spc="-60" dirty="0">
                <a:solidFill>
                  <a:srgbClr val="FDFDFD"/>
                </a:solidFill>
                <a:latin typeface="Arial MT"/>
                <a:cs typeface="Arial MT"/>
              </a:rPr>
              <a:t> </a:t>
            </a:r>
            <a:r>
              <a:rPr sz="2600" spc="-190" dirty="0">
                <a:solidFill>
                  <a:srgbClr val="FDFDFD"/>
                </a:solidFill>
                <a:latin typeface="Arial MT"/>
                <a:cs typeface="Arial MT"/>
              </a:rPr>
              <a:t>O</a:t>
            </a:r>
            <a:r>
              <a:rPr sz="2600" spc="-475" dirty="0">
                <a:solidFill>
                  <a:srgbClr val="FDFDFD"/>
                </a:solidFill>
                <a:latin typeface="Arial MT"/>
                <a:cs typeface="Arial MT"/>
              </a:rPr>
              <a:t>N</a:t>
            </a:r>
            <a:r>
              <a:rPr sz="2600" spc="-500" dirty="0">
                <a:solidFill>
                  <a:srgbClr val="FDFDFD"/>
                </a:solidFill>
                <a:latin typeface="Arial MT"/>
                <a:cs typeface="Arial MT"/>
              </a:rPr>
              <a:t>P</a:t>
            </a:r>
            <a:r>
              <a:rPr sz="2600" spc="-465" dirty="0">
                <a:solidFill>
                  <a:srgbClr val="FDFDFD"/>
                </a:solidFill>
                <a:latin typeface="Arial MT"/>
                <a:cs typeface="Arial MT"/>
              </a:rPr>
              <a:t>E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4793061" y="5554664"/>
            <a:ext cx="1619250" cy="1619250"/>
          </a:xfrm>
          <a:custGeom>
            <a:avLst/>
            <a:gdLst/>
            <a:ahLst/>
            <a:cxnLst/>
            <a:rect l="l" t="t" r="r" b="b"/>
            <a:pathLst>
              <a:path w="1619250" h="1619250">
                <a:moveTo>
                  <a:pt x="809624" y="1619249"/>
                </a:moveTo>
                <a:lnTo>
                  <a:pt x="762053" y="1617875"/>
                </a:lnTo>
                <a:lnTo>
                  <a:pt x="715205" y="1613803"/>
                </a:lnTo>
                <a:lnTo>
                  <a:pt x="669157" y="1607108"/>
                </a:lnTo>
                <a:lnTo>
                  <a:pt x="623985" y="1597867"/>
                </a:lnTo>
                <a:lnTo>
                  <a:pt x="579764" y="1586155"/>
                </a:lnTo>
                <a:lnTo>
                  <a:pt x="536571" y="1572049"/>
                </a:lnTo>
                <a:lnTo>
                  <a:pt x="494482" y="1555625"/>
                </a:lnTo>
                <a:lnTo>
                  <a:pt x="453572" y="1536958"/>
                </a:lnTo>
                <a:lnTo>
                  <a:pt x="413917" y="1516125"/>
                </a:lnTo>
                <a:lnTo>
                  <a:pt x="375594" y="1493201"/>
                </a:lnTo>
                <a:lnTo>
                  <a:pt x="338678" y="1468262"/>
                </a:lnTo>
                <a:lnTo>
                  <a:pt x="303245" y="1441384"/>
                </a:lnTo>
                <a:lnTo>
                  <a:pt x="269372" y="1412643"/>
                </a:lnTo>
                <a:lnTo>
                  <a:pt x="237133" y="1382116"/>
                </a:lnTo>
                <a:lnTo>
                  <a:pt x="206606" y="1349877"/>
                </a:lnTo>
                <a:lnTo>
                  <a:pt x="177865" y="1316004"/>
                </a:lnTo>
                <a:lnTo>
                  <a:pt x="150987" y="1280571"/>
                </a:lnTo>
                <a:lnTo>
                  <a:pt x="126048" y="1243655"/>
                </a:lnTo>
                <a:lnTo>
                  <a:pt x="103124" y="1205332"/>
                </a:lnTo>
                <a:lnTo>
                  <a:pt x="82291" y="1165677"/>
                </a:lnTo>
                <a:lnTo>
                  <a:pt x="63624" y="1124767"/>
                </a:lnTo>
                <a:lnTo>
                  <a:pt x="47200" y="1082678"/>
                </a:lnTo>
                <a:lnTo>
                  <a:pt x="33094" y="1039485"/>
                </a:lnTo>
                <a:lnTo>
                  <a:pt x="21382" y="995264"/>
                </a:lnTo>
                <a:lnTo>
                  <a:pt x="12141" y="950092"/>
                </a:lnTo>
                <a:lnTo>
                  <a:pt x="5446" y="904044"/>
                </a:lnTo>
                <a:lnTo>
                  <a:pt x="1374" y="857196"/>
                </a:lnTo>
                <a:lnTo>
                  <a:pt x="0" y="809624"/>
                </a:lnTo>
                <a:lnTo>
                  <a:pt x="1374" y="762053"/>
                </a:lnTo>
                <a:lnTo>
                  <a:pt x="5446" y="715205"/>
                </a:lnTo>
                <a:lnTo>
                  <a:pt x="12141" y="669157"/>
                </a:lnTo>
                <a:lnTo>
                  <a:pt x="21382" y="623985"/>
                </a:lnTo>
                <a:lnTo>
                  <a:pt x="33094" y="579764"/>
                </a:lnTo>
                <a:lnTo>
                  <a:pt x="47200" y="536571"/>
                </a:lnTo>
                <a:lnTo>
                  <a:pt x="63624" y="494482"/>
                </a:lnTo>
                <a:lnTo>
                  <a:pt x="82291" y="453572"/>
                </a:lnTo>
                <a:lnTo>
                  <a:pt x="103124" y="413917"/>
                </a:lnTo>
                <a:lnTo>
                  <a:pt x="126048" y="375594"/>
                </a:lnTo>
                <a:lnTo>
                  <a:pt x="150987" y="338678"/>
                </a:lnTo>
                <a:lnTo>
                  <a:pt x="177865" y="303245"/>
                </a:lnTo>
                <a:lnTo>
                  <a:pt x="206606" y="269372"/>
                </a:lnTo>
                <a:lnTo>
                  <a:pt x="237133" y="237133"/>
                </a:lnTo>
                <a:lnTo>
                  <a:pt x="269372" y="206606"/>
                </a:lnTo>
                <a:lnTo>
                  <a:pt x="303245" y="177865"/>
                </a:lnTo>
                <a:lnTo>
                  <a:pt x="338678" y="150987"/>
                </a:lnTo>
                <a:lnTo>
                  <a:pt x="375594" y="126048"/>
                </a:lnTo>
                <a:lnTo>
                  <a:pt x="413917" y="103124"/>
                </a:lnTo>
                <a:lnTo>
                  <a:pt x="453572" y="82291"/>
                </a:lnTo>
                <a:lnTo>
                  <a:pt x="494482" y="63624"/>
                </a:lnTo>
                <a:lnTo>
                  <a:pt x="536571" y="47200"/>
                </a:lnTo>
                <a:lnTo>
                  <a:pt x="579764" y="33094"/>
                </a:lnTo>
                <a:lnTo>
                  <a:pt x="623985" y="21382"/>
                </a:lnTo>
                <a:lnTo>
                  <a:pt x="669157" y="12141"/>
                </a:lnTo>
                <a:lnTo>
                  <a:pt x="715205" y="5446"/>
                </a:lnTo>
                <a:lnTo>
                  <a:pt x="762053" y="1374"/>
                </a:lnTo>
                <a:lnTo>
                  <a:pt x="809624" y="0"/>
                </a:lnTo>
                <a:lnTo>
                  <a:pt x="857196" y="1374"/>
                </a:lnTo>
                <a:lnTo>
                  <a:pt x="904044" y="5446"/>
                </a:lnTo>
                <a:lnTo>
                  <a:pt x="950092" y="12141"/>
                </a:lnTo>
                <a:lnTo>
                  <a:pt x="995264" y="21382"/>
                </a:lnTo>
                <a:lnTo>
                  <a:pt x="1039485" y="33094"/>
                </a:lnTo>
                <a:lnTo>
                  <a:pt x="1082678" y="47200"/>
                </a:lnTo>
                <a:lnTo>
                  <a:pt x="1124767" y="63624"/>
                </a:lnTo>
                <a:lnTo>
                  <a:pt x="1165677" y="82291"/>
                </a:lnTo>
                <a:lnTo>
                  <a:pt x="1205332" y="103124"/>
                </a:lnTo>
                <a:lnTo>
                  <a:pt x="1243655" y="126048"/>
                </a:lnTo>
                <a:lnTo>
                  <a:pt x="1280571" y="150987"/>
                </a:lnTo>
                <a:lnTo>
                  <a:pt x="1316004" y="177865"/>
                </a:lnTo>
                <a:lnTo>
                  <a:pt x="1349877" y="206606"/>
                </a:lnTo>
                <a:lnTo>
                  <a:pt x="1382116" y="237133"/>
                </a:lnTo>
                <a:lnTo>
                  <a:pt x="1412643" y="269372"/>
                </a:lnTo>
                <a:lnTo>
                  <a:pt x="1441384" y="303245"/>
                </a:lnTo>
                <a:lnTo>
                  <a:pt x="1468262" y="338678"/>
                </a:lnTo>
                <a:lnTo>
                  <a:pt x="1493201" y="375594"/>
                </a:lnTo>
                <a:lnTo>
                  <a:pt x="1516125" y="413917"/>
                </a:lnTo>
                <a:lnTo>
                  <a:pt x="1536958" y="453572"/>
                </a:lnTo>
                <a:lnTo>
                  <a:pt x="1555625" y="494482"/>
                </a:lnTo>
                <a:lnTo>
                  <a:pt x="1572049" y="536571"/>
                </a:lnTo>
                <a:lnTo>
                  <a:pt x="1586155" y="579764"/>
                </a:lnTo>
                <a:lnTo>
                  <a:pt x="1597867" y="623985"/>
                </a:lnTo>
                <a:lnTo>
                  <a:pt x="1607108" y="669157"/>
                </a:lnTo>
                <a:lnTo>
                  <a:pt x="1613803" y="715205"/>
                </a:lnTo>
                <a:lnTo>
                  <a:pt x="1617875" y="762053"/>
                </a:lnTo>
                <a:lnTo>
                  <a:pt x="1619249" y="809624"/>
                </a:lnTo>
                <a:lnTo>
                  <a:pt x="1617875" y="857196"/>
                </a:lnTo>
                <a:lnTo>
                  <a:pt x="1613803" y="904044"/>
                </a:lnTo>
                <a:lnTo>
                  <a:pt x="1607108" y="950092"/>
                </a:lnTo>
                <a:lnTo>
                  <a:pt x="1597867" y="995264"/>
                </a:lnTo>
                <a:lnTo>
                  <a:pt x="1586155" y="1039485"/>
                </a:lnTo>
                <a:lnTo>
                  <a:pt x="1572049" y="1082678"/>
                </a:lnTo>
                <a:lnTo>
                  <a:pt x="1555625" y="1124767"/>
                </a:lnTo>
                <a:lnTo>
                  <a:pt x="1536958" y="1165677"/>
                </a:lnTo>
                <a:lnTo>
                  <a:pt x="1516125" y="1205332"/>
                </a:lnTo>
                <a:lnTo>
                  <a:pt x="1493201" y="1243655"/>
                </a:lnTo>
                <a:lnTo>
                  <a:pt x="1468262" y="1280571"/>
                </a:lnTo>
                <a:lnTo>
                  <a:pt x="1441384" y="1316004"/>
                </a:lnTo>
                <a:lnTo>
                  <a:pt x="1412643" y="1349877"/>
                </a:lnTo>
                <a:lnTo>
                  <a:pt x="1382116" y="1382116"/>
                </a:lnTo>
                <a:lnTo>
                  <a:pt x="1349877" y="1412643"/>
                </a:lnTo>
                <a:lnTo>
                  <a:pt x="1316004" y="1441384"/>
                </a:lnTo>
                <a:lnTo>
                  <a:pt x="1280571" y="1468262"/>
                </a:lnTo>
                <a:lnTo>
                  <a:pt x="1243655" y="1493201"/>
                </a:lnTo>
                <a:lnTo>
                  <a:pt x="1205332" y="1516125"/>
                </a:lnTo>
                <a:lnTo>
                  <a:pt x="1165677" y="1536958"/>
                </a:lnTo>
                <a:lnTo>
                  <a:pt x="1124767" y="1555625"/>
                </a:lnTo>
                <a:lnTo>
                  <a:pt x="1082678" y="1572049"/>
                </a:lnTo>
                <a:lnTo>
                  <a:pt x="1039485" y="1586155"/>
                </a:lnTo>
                <a:lnTo>
                  <a:pt x="995264" y="1597867"/>
                </a:lnTo>
                <a:lnTo>
                  <a:pt x="950092" y="1607108"/>
                </a:lnTo>
                <a:lnTo>
                  <a:pt x="904044" y="1613803"/>
                </a:lnTo>
                <a:lnTo>
                  <a:pt x="857196" y="1617875"/>
                </a:lnTo>
                <a:lnTo>
                  <a:pt x="809624" y="1619249"/>
                </a:lnTo>
                <a:close/>
              </a:path>
            </a:pathLst>
          </a:custGeom>
          <a:solidFill>
            <a:srgbClr val="006E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4921124" y="5850600"/>
            <a:ext cx="1438275" cy="83566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 indent="42545">
              <a:lnSpc>
                <a:spcPct val="103400"/>
              </a:lnSpc>
              <a:spcBef>
                <a:spcPts val="20"/>
              </a:spcBef>
            </a:pPr>
            <a:r>
              <a:rPr sz="2600" spc="-145" dirty="0">
                <a:solidFill>
                  <a:srgbClr val="FDFDFD"/>
                </a:solidFill>
                <a:latin typeface="Arial MT"/>
                <a:cs typeface="Arial MT"/>
              </a:rPr>
              <a:t>Confianza </a:t>
            </a:r>
            <a:r>
              <a:rPr sz="2600" spc="-710" dirty="0">
                <a:solidFill>
                  <a:srgbClr val="FDFDFD"/>
                </a:solidFill>
                <a:latin typeface="Arial MT"/>
                <a:cs typeface="Arial MT"/>
              </a:rPr>
              <a:t> </a:t>
            </a:r>
            <a:r>
              <a:rPr sz="2600" spc="-175" dirty="0">
                <a:solidFill>
                  <a:srgbClr val="FDFDFD"/>
                </a:solidFill>
                <a:latin typeface="Arial MT"/>
                <a:cs typeface="Arial MT"/>
              </a:rPr>
              <a:t>e</a:t>
            </a:r>
            <a:r>
              <a:rPr sz="2600" spc="-280" dirty="0">
                <a:solidFill>
                  <a:srgbClr val="FDFDFD"/>
                </a:solidFill>
                <a:latin typeface="Arial MT"/>
                <a:cs typeface="Arial MT"/>
              </a:rPr>
              <a:t>n</a:t>
            </a:r>
            <a:r>
              <a:rPr sz="2600" spc="-60" dirty="0">
                <a:solidFill>
                  <a:srgbClr val="FDFDFD"/>
                </a:solidFill>
                <a:latin typeface="Arial MT"/>
                <a:cs typeface="Arial MT"/>
              </a:rPr>
              <a:t> </a:t>
            </a:r>
            <a:r>
              <a:rPr sz="2600" spc="-350" dirty="0">
                <a:solidFill>
                  <a:srgbClr val="FDFDFD"/>
                </a:solidFill>
                <a:latin typeface="Arial MT"/>
                <a:cs typeface="Arial MT"/>
              </a:rPr>
              <a:t>M</a:t>
            </a:r>
            <a:r>
              <a:rPr sz="2600" spc="-200" dirty="0">
                <a:solidFill>
                  <a:srgbClr val="FDFDFD"/>
                </a:solidFill>
                <a:latin typeface="Arial MT"/>
                <a:cs typeface="Arial MT"/>
              </a:rPr>
              <a:t>I</a:t>
            </a:r>
            <a:r>
              <a:rPr sz="2600" spc="-475" dirty="0">
                <a:solidFill>
                  <a:srgbClr val="FDFDFD"/>
                </a:solidFill>
                <a:latin typeface="Arial MT"/>
                <a:cs typeface="Arial MT"/>
              </a:rPr>
              <a:t>N</a:t>
            </a:r>
            <a:r>
              <a:rPr sz="2600" spc="-445" dirty="0">
                <a:solidFill>
                  <a:srgbClr val="FDFDFD"/>
                </a:solidFill>
                <a:latin typeface="Arial MT"/>
                <a:cs typeface="Arial MT"/>
              </a:rPr>
              <a:t>E</a:t>
            </a:r>
            <a:r>
              <a:rPr sz="2600" spc="-370" dirty="0">
                <a:solidFill>
                  <a:srgbClr val="FDFDFD"/>
                </a:solidFill>
                <a:latin typeface="Arial MT"/>
                <a:cs typeface="Arial MT"/>
              </a:rPr>
              <a:t>D</a:t>
            </a:r>
            <a:r>
              <a:rPr sz="2600" spc="-440" dirty="0">
                <a:solidFill>
                  <a:srgbClr val="FDFDFD"/>
                </a:solidFill>
                <a:latin typeface="Arial MT"/>
                <a:cs typeface="Arial MT"/>
              </a:rPr>
              <a:t>U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1517886" y="6694205"/>
            <a:ext cx="502284" cy="8223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00" spc="-180" dirty="0">
                <a:solidFill>
                  <a:srgbClr val="FDFDFD"/>
                </a:solidFill>
                <a:latin typeface="Arial MT"/>
                <a:cs typeface="Arial MT"/>
              </a:rPr>
              <a:t>..</a:t>
            </a:r>
            <a:r>
              <a:rPr sz="5200" spc="-225" dirty="0">
                <a:solidFill>
                  <a:srgbClr val="FDFDFD"/>
                </a:solidFill>
                <a:latin typeface="Arial MT"/>
                <a:cs typeface="Arial MT"/>
              </a:rPr>
              <a:t>.</a:t>
            </a:r>
            <a:endParaRPr sz="5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318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580679"/>
            <a:ext cx="1075055" cy="998855"/>
          </a:xfrm>
          <a:custGeom>
            <a:avLst/>
            <a:gdLst/>
            <a:ahLst/>
            <a:cxnLst/>
            <a:rect l="l" t="t" r="r" b="b"/>
            <a:pathLst>
              <a:path w="1075055" h="998855">
                <a:moveTo>
                  <a:pt x="0" y="998770"/>
                </a:moveTo>
                <a:lnTo>
                  <a:pt x="1074497" y="998770"/>
                </a:lnTo>
                <a:lnTo>
                  <a:pt x="1074497" y="0"/>
                </a:lnTo>
                <a:lnTo>
                  <a:pt x="0" y="0"/>
                </a:lnTo>
                <a:lnTo>
                  <a:pt x="0" y="99877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2"/>
            <a:ext cx="8620125" cy="1581150"/>
            <a:chOff x="0" y="2"/>
            <a:chExt cx="8620125" cy="1581150"/>
          </a:xfrm>
        </p:grpSpPr>
        <p:sp>
          <p:nvSpPr>
            <p:cNvPr id="5" name="object 5"/>
            <p:cNvSpPr/>
            <p:nvPr/>
          </p:nvSpPr>
          <p:spPr>
            <a:xfrm>
              <a:off x="0" y="2"/>
              <a:ext cx="1075055" cy="1457325"/>
            </a:xfrm>
            <a:custGeom>
              <a:avLst/>
              <a:gdLst/>
              <a:ahLst/>
              <a:cxnLst/>
              <a:rect l="l" t="t" r="r" b="b"/>
              <a:pathLst>
                <a:path w="1075055" h="1457325">
                  <a:moveTo>
                    <a:pt x="0" y="1456852"/>
                  </a:moveTo>
                  <a:lnTo>
                    <a:pt x="1074497" y="1456852"/>
                  </a:lnTo>
                  <a:lnTo>
                    <a:pt x="1074497" y="0"/>
                  </a:lnTo>
                  <a:lnTo>
                    <a:pt x="0" y="0"/>
                  </a:lnTo>
                  <a:lnTo>
                    <a:pt x="0" y="1456852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456854"/>
              <a:ext cx="8620125" cy="123825"/>
            </a:xfrm>
            <a:custGeom>
              <a:avLst/>
              <a:gdLst/>
              <a:ahLst/>
              <a:cxnLst/>
              <a:rect l="l" t="t" r="r" b="b"/>
              <a:pathLst>
                <a:path w="8620125" h="123825">
                  <a:moveTo>
                    <a:pt x="0" y="0"/>
                  </a:moveTo>
                  <a:lnTo>
                    <a:pt x="8619870" y="0"/>
                  </a:lnTo>
                  <a:lnTo>
                    <a:pt x="8619870" y="123824"/>
                  </a:lnTo>
                  <a:lnTo>
                    <a:pt x="0" y="12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37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09281" y="559692"/>
            <a:ext cx="111398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91664" algn="l"/>
                <a:tab pos="2783840" algn="l"/>
                <a:tab pos="6334125" algn="l"/>
                <a:tab pos="7225665" algn="l"/>
              </a:tabLst>
            </a:pPr>
            <a:r>
              <a:rPr sz="3600" spc="370" dirty="0">
                <a:solidFill>
                  <a:srgbClr val="FDFDFD"/>
                </a:solidFill>
              </a:rPr>
              <a:t>T</a:t>
            </a:r>
            <a:r>
              <a:rPr sz="3600" spc="-204" dirty="0">
                <a:solidFill>
                  <a:srgbClr val="FDFDFD"/>
                </a:solidFill>
              </a:rPr>
              <a:t>I</a:t>
            </a:r>
            <a:r>
              <a:rPr sz="3600" spc="459" dirty="0">
                <a:solidFill>
                  <a:srgbClr val="FDFDFD"/>
                </a:solidFill>
              </a:rPr>
              <a:t>P</a:t>
            </a:r>
            <a:r>
              <a:rPr sz="3600" spc="815" dirty="0">
                <a:solidFill>
                  <a:srgbClr val="FDFDFD"/>
                </a:solidFill>
              </a:rPr>
              <a:t>O</a:t>
            </a:r>
            <a:r>
              <a:rPr sz="3600" spc="135" dirty="0">
                <a:solidFill>
                  <a:srgbClr val="FDFDFD"/>
                </a:solidFill>
              </a:rPr>
              <a:t>S</a:t>
            </a:r>
            <a:r>
              <a:rPr sz="3600" dirty="0">
                <a:solidFill>
                  <a:srgbClr val="FDFDFD"/>
                </a:solidFill>
              </a:rPr>
              <a:t>	</a:t>
            </a:r>
            <a:r>
              <a:rPr sz="3600" spc="360" dirty="0">
                <a:solidFill>
                  <a:srgbClr val="FDFDFD"/>
                </a:solidFill>
              </a:rPr>
              <a:t>D</a:t>
            </a:r>
            <a:r>
              <a:rPr sz="3600" spc="-130" dirty="0">
                <a:solidFill>
                  <a:srgbClr val="FDFDFD"/>
                </a:solidFill>
              </a:rPr>
              <a:t>E</a:t>
            </a:r>
            <a:r>
              <a:rPr sz="3600" dirty="0">
                <a:solidFill>
                  <a:srgbClr val="FDFDFD"/>
                </a:solidFill>
              </a:rPr>
              <a:t>	</a:t>
            </a:r>
            <a:r>
              <a:rPr sz="3600" spc="390" dirty="0">
                <a:solidFill>
                  <a:srgbClr val="FDFDFD"/>
                </a:solidFill>
              </a:rPr>
              <a:t>R</a:t>
            </a:r>
            <a:r>
              <a:rPr sz="3600" spc="300" dirty="0">
                <a:solidFill>
                  <a:srgbClr val="FDFDFD"/>
                </a:solidFill>
              </a:rPr>
              <a:t>E</a:t>
            </a:r>
            <a:r>
              <a:rPr sz="3600" spc="360" dirty="0">
                <a:solidFill>
                  <a:srgbClr val="FDFDFD"/>
                </a:solidFill>
              </a:rPr>
              <a:t>D</a:t>
            </a:r>
            <a:r>
              <a:rPr sz="3600" spc="445" dirty="0">
                <a:solidFill>
                  <a:srgbClr val="FDFDFD"/>
                </a:solidFill>
              </a:rPr>
              <a:t>U</a:t>
            </a:r>
            <a:r>
              <a:rPr sz="3600" spc="735" dirty="0">
                <a:solidFill>
                  <a:srgbClr val="FDFDFD"/>
                </a:solidFill>
              </a:rPr>
              <a:t>CC</a:t>
            </a:r>
            <a:r>
              <a:rPr sz="3600" spc="-204" dirty="0">
                <a:solidFill>
                  <a:srgbClr val="FDFDFD"/>
                </a:solidFill>
              </a:rPr>
              <a:t>I</a:t>
            </a:r>
            <a:r>
              <a:rPr sz="3600" spc="815" dirty="0">
                <a:solidFill>
                  <a:srgbClr val="FDFDFD"/>
                </a:solidFill>
              </a:rPr>
              <a:t>Ó</a:t>
            </a:r>
            <a:r>
              <a:rPr sz="3600" spc="195" dirty="0">
                <a:solidFill>
                  <a:srgbClr val="FDFDFD"/>
                </a:solidFill>
              </a:rPr>
              <a:t>N</a:t>
            </a:r>
            <a:r>
              <a:rPr sz="3600" dirty="0">
                <a:solidFill>
                  <a:srgbClr val="FDFDFD"/>
                </a:solidFill>
              </a:rPr>
              <a:t>	</a:t>
            </a:r>
            <a:r>
              <a:rPr sz="3600" spc="360" dirty="0">
                <a:solidFill>
                  <a:srgbClr val="FDFDFD"/>
                </a:solidFill>
              </a:rPr>
              <a:t>D</a:t>
            </a:r>
            <a:r>
              <a:rPr sz="3600" spc="-130" dirty="0">
                <a:solidFill>
                  <a:srgbClr val="FDFDFD"/>
                </a:solidFill>
              </a:rPr>
              <a:t>E</a:t>
            </a:r>
            <a:r>
              <a:rPr sz="3600" dirty="0">
                <a:solidFill>
                  <a:srgbClr val="FDFDFD"/>
                </a:solidFill>
              </a:rPr>
              <a:t>	</a:t>
            </a:r>
            <a:r>
              <a:rPr sz="3600" spc="360" dirty="0">
                <a:solidFill>
                  <a:srgbClr val="FDFDFD"/>
                </a:solidFill>
              </a:rPr>
              <a:t>D</a:t>
            </a:r>
            <a:r>
              <a:rPr sz="3600" spc="-204" dirty="0">
                <a:solidFill>
                  <a:srgbClr val="FDFDFD"/>
                </a:solidFill>
              </a:rPr>
              <a:t>I</a:t>
            </a:r>
            <a:r>
              <a:rPr sz="3600" spc="620" dirty="0">
                <a:solidFill>
                  <a:srgbClr val="FDFDFD"/>
                </a:solidFill>
              </a:rPr>
              <a:t>M</a:t>
            </a:r>
            <a:r>
              <a:rPr sz="3600" spc="300" dirty="0">
                <a:solidFill>
                  <a:srgbClr val="FDFDFD"/>
                </a:solidFill>
              </a:rPr>
              <a:t>E</a:t>
            </a:r>
            <a:r>
              <a:rPr sz="3600" spc="625" dirty="0">
                <a:solidFill>
                  <a:srgbClr val="FDFDFD"/>
                </a:solidFill>
              </a:rPr>
              <a:t>N</a:t>
            </a:r>
            <a:r>
              <a:rPr sz="3600" spc="565" dirty="0">
                <a:solidFill>
                  <a:srgbClr val="FDFDFD"/>
                </a:solidFill>
              </a:rPr>
              <a:t>S</a:t>
            </a:r>
            <a:r>
              <a:rPr sz="3600" spc="-204" dirty="0">
                <a:solidFill>
                  <a:srgbClr val="FDFDFD"/>
                </a:solidFill>
              </a:rPr>
              <a:t>I</a:t>
            </a:r>
            <a:r>
              <a:rPr sz="3600" spc="815" dirty="0">
                <a:solidFill>
                  <a:srgbClr val="FDFDFD"/>
                </a:solidFill>
              </a:rPr>
              <a:t>O</a:t>
            </a:r>
            <a:r>
              <a:rPr sz="3600" spc="625" dirty="0">
                <a:solidFill>
                  <a:srgbClr val="FDFDFD"/>
                </a:solidFill>
              </a:rPr>
              <a:t>N</a:t>
            </a:r>
            <a:r>
              <a:rPr sz="3600" spc="300" dirty="0">
                <a:solidFill>
                  <a:srgbClr val="FDFDFD"/>
                </a:solidFill>
              </a:rPr>
              <a:t>E</a:t>
            </a:r>
            <a:r>
              <a:rPr sz="3600" spc="135" dirty="0">
                <a:solidFill>
                  <a:srgbClr val="FDFDFD"/>
                </a:solidFill>
              </a:rPr>
              <a:t>S</a:t>
            </a:r>
            <a:endParaRPr sz="3600"/>
          </a:p>
        </p:txBody>
      </p:sp>
      <p:grpSp>
        <p:nvGrpSpPr>
          <p:cNvPr id="8" name="object 8"/>
          <p:cNvGrpSpPr/>
          <p:nvPr/>
        </p:nvGrpSpPr>
        <p:grpSpPr>
          <a:xfrm>
            <a:off x="5959528" y="4241333"/>
            <a:ext cx="3973829" cy="2174240"/>
            <a:chOff x="5959528" y="4241333"/>
            <a:chExt cx="3973829" cy="2174240"/>
          </a:xfrm>
        </p:grpSpPr>
        <p:sp>
          <p:nvSpPr>
            <p:cNvPr id="9" name="object 9"/>
            <p:cNvSpPr/>
            <p:nvPr/>
          </p:nvSpPr>
          <p:spPr>
            <a:xfrm>
              <a:off x="5995469" y="4277396"/>
              <a:ext cx="3900170" cy="2101850"/>
            </a:xfrm>
            <a:custGeom>
              <a:avLst/>
              <a:gdLst/>
              <a:ahLst/>
              <a:cxnLst/>
              <a:rect l="l" t="t" r="r" b="b"/>
              <a:pathLst>
                <a:path w="3900170" h="2101850">
                  <a:moveTo>
                    <a:pt x="3796474" y="2101761"/>
                  </a:moveTo>
                  <a:lnTo>
                    <a:pt x="104946" y="2101761"/>
                  </a:lnTo>
                  <a:lnTo>
                    <a:pt x="64288" y="2093421"/>
                  </a:lnTo>
                  <a:lnTo>
                    <a:pt x="30909" y="2070747"/>
                  </a:lnTo>
                  <a:lnTo>
                    <a:pt x="8311" y="2037253"/>
                  </a:lnTo>
                  <a:lnTo>
                    <a:pt x="0" y="1996457"/>
                  </a:lnTo>
                  <a:lnTo>
                    <a:pt x="0" y="105304"/>
                  </a:lnTo>
                  <a:lnTo>
                    <a:pt x="8311" y="64508"/>
                  </a:lnTo>
                  <a:lnTo>
                    <a:pt x="30909" y="31014"/>
                  </a:lnTo>
                  <a:lnTo>
                    <a:pt x="64288" y="8339"/>
                  </a:lnTo>
                  <a:lnTo>
                    <a:pt x="104946" y="0"/>
                  </a:lnTo>
                  <a:lnTo>
                    <a:pt x="3795037" y="0"/>
                  </a:lnTo>
                  <a:lnTo>
                    <a:pt x="3835695" y="8339"/>
                  </a:lnTo>
                  <a:lnTo>
                    <a:pt x="3869075" y="31014"/>
                  </a:lnTo>
                  <a:lnTo>
                    <a:pt x="3891673" y="64508"/>
                  </a:lnTo>
                  <a:lnTo>
                    <a:pt x="3899984" y="105304"/>
                  </a:lnTo>
                  <a:lnTo>
                    <a:pt x="3899984" y="1995014"/>
                  </a:lnTo>
                  <a:lnTo>
                    <a:pt x="3892504" y="2036645"/>
                  </a:lnTo>
                  <a:lnTo>
                    <a:pt x="3870333" y="2070566"/>
                  </a:lnTo>
                  <a:lnTo>
                    <a:pt x="3837110" y="2093399"/>
                  </a:lnTo>
                  <a:lnTo>
                    <a:pt x="3796474" y="2101761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59528" y="4241333"/>
              <a:ext cx="3973829" cy="2174240"/>
            </a:xfrm>
            <a:custGeom>
              <a:avLst/>
              <a:gdLst/>
              <a:ahLst/>
              <a:cxnLst/>
              <a:rect l="l" t="t" r="r" b="b"/>
              <a:pathLst>
                <a:path w="3973829" h="2174240">
                  <a:moveTo>
                    <a:pt x="3832415" y="2173887"/>
                  </a:moveTo>
                  <a:lnTo>
                    <a:pt x="140887" y="2173887"/>
                  </a:lnTo>
                  <a:lnTo>
                    <a:pt x="96424" y="2166663"/>
                  </a:lnTo>
                  <a:lnTo>
                    <a:pt x="57758" y="2146560"/>
                  </a:lnTo>
                  <a:lnTo>
                    <a:pt x="27234" y="2115932"/>
                  </a:lnTo>
                  <a:lnTo>
                    <a:pt x="7199" y="2077134"/>
                  </a:lnTo>
                  <a:lnTo>
                    <a:pt x="0" y="2032520"/>
                  </a:lnTo>
                  <a:lnTo>
                    <a:pt x="0" y="141367"/>
                  </a:lnTo>
                  <a:lnTo>
                    <a:pt x="7199" y="96753"/>
                  </a:lnTo>
                  <a:lnTo>
                    <a:pt x="27234" y="57954"/>
                  </a:lnTo>
                  <a:lnTo>
                    <a:pt x="57758" y="27327"/>
                  </a:lnTo>
                  <a:lnTo>
                    <a:pt x="96424" y="7224"/>
                  </a:lnTo>
                  <a:lnTo>
                    <a:pt x="140887" y="0"/>
                  </a:lnTo>
                  <a:lnTo>
                    <a:pt x="3832415" y="0"/>
                  </a:lnTo>
                  <a:lnTo>
                    <a:pt x="3876878" y="7224"/>
                  </a:lnTo>
                  <a:lnTo>
                    <a:pt x="3915545" y="27327"/>
                  </a:lnTo>
                  <a:lnTo>
                    <a:pt x="3946069" y="57954"/>
                  </a:lnTo>
                  <a:lnTo>
                    <a:pt x="3951152" y="67798"/>
                  </a:lnTo>
                  <a:lnTo>
                    <a:pt x="140887" y="67798"/>
                  </a:lnTo>
                  <a:lnTo>
                    <a:pt x="112449" y="73613"/>
                  </a:lnTo>
                  <a:lnTo>
                    <a:pt x="89132" y="89436"/>
                  </a:lnTo>
                  <a:lnTo>
                    <a:pt x="73363" y="112832"/>
                  </a:lnTo>
                  <a:lnTo>
                    <a:pt x="67568" y="141367"/>
                  </a:lnTo>
                  <a:lnTo>
                    <a:pt x="67568" y="2032520"/>
                  </a:lnTo>
                  <a:lnTo>
                    <a:pt x="73363" y="2061055"/>
                  </a:lnTo>
                  <a:lnTo>
                    <a:pt x="89132" y="2084451"/>
                  </a:lnTo>
                  <a:lnTo>
                    <a:pt x="112449" y="2100273"/>
                  </a:lnTo>
                  <a:lnTo>
                    <a:pt x="140887" y="2106089"/>
                  </a:lnTo>
                  <a:lnTo>
                    <a:pt x="3951152" y="2106089"/>
                  </a:lnTo>
                  <a:lnTo>
                    <a:pt x="3946069" y="2115932"/>
                  </a:lnTo>
                  <a:lnTo>
                    <a:pt x="3915545" y="2146560"/>
                  </a:lnTo>
                  <a:lnTo>
                    <a:pt x="3876878" y="2166663"/>
                  </a:lnTo>
                  <a:lnTo>
                    <a:pt x="3832415" y="2173887"/>
                  </a:lnTo>
                  <a:close/>
                </a:path>
                <a:path w="3973829" h="2174240">
                  <a:moveTo>
                    <a:pt x="3951152" y="2106089"/>
                  </a:moveTo>
                  <a:lnTo>
                    <a:pt x="3832415" y="2106089"/>
                  </a:lnTo>
                  <a:lnTo>
                    <a:pt x="3860853" y="2100273"/>
                  </a:lnTo>
                  <a:lnTo>
                    <a:pt x="3884170" y="2084451"/>
                  </a:lnTo>
                  <a:lnTo>
                    <a:pt x="3899939" y="2061055"/>
                  </a:lnTo>
                  <a:lnTo>
                    <a:pt x="3905734" y="2032520"/>
                  </a:lnTo>
                  <a:lnTo>
                    <a:pt x="3905734" y="141367"/>
                  </a:lnTo>
                  <a:lnTo>
                    <a:pt x="3899939" y="112832"/>
                  </a:lnTo>
                  <a:lnTo>
                    <a:pt x="3884170" y="89436"/>
                  </a:lnTo>
                  <a:lnTo>
                    <a:pt x="3860853" y="73613"/>
                  </a:lnTo>
                  <a:lnTo>
                    <a:pt x="3832415" y="67798"/>
                  </a:lnTo>
                  <a:lnTo>
                    <a:pt x="3951152" y="67798"/>
                  </a:lnTo>
                  <a:lnTo>
                    <a:pt x="3966103" y="96753"/>
                  </a:lnTo>
                  <a:lnTo>
                    <a:pt x="3973303" y="141367"/>
                  </a:lnTo>
                  <a:lnTo>
                    <a:pt x="3973303" y="2032520"/>
                  </a:lnTo>
                  <a:lnTo>
                    <a:pt x="3966103" y="2077134"/>
                  </a:lnTo>
                  <a:lnTo>
                    <a:pt x="3951152" y="2106089"/>
                  </a:lnTo>
                  <a:close/>
                </a:path>
              </a:pathLst>
            </a:custGeom>
            <a:solidFill>
              <a:srgbClr val="C3C7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5959528" y="6869956"/>
            <a:ext cx="3973829" cy="2174240"/>
            <a:chOff x="5959528" y="6869956"/>
            <a:chExt cx="3973829" cy="2174240"/>
          </a:xfrm>
        </p:grpSpPr>
        <p:sp>
          <p:nvSpPr>
            <p:cNvPr id="12" name="object 12"/>
            <p:cNvSpPr/>
            <p:nvPr/>
          </p:nvSpPr>
          <p:spPr>
            <a:xfrm>
              <a:off x="5995469" y="6906019"/>
              <a:ext cx="3900170" cy="2101850"/>
            </a:xfrm>
            <a:custGeom>
              <a:avLst/>
              <a:gdLst/>
              <a:ahLst/>
              <a:cxnLst/>
              <a:rect l="l" t="t" r="r" b="b"/>
              <a:pathLst>
                <a:path w="3900170" h="2101850">
                  <a:moveTo>
                    <a:pt x="3796474" y="2101761"/>
                  </a:moveTo>
                  <a:lnTo>
                    <a:pt x="104946" y="2101761"/>
                  </a:lnTo>
                  <a:lnTo>
                    <a:pt x="64288" y="2093421"/>
                  </a:lnTo>
                  <a:lnTo>
                    <a:pt x="30909" y="2070747"/>
                  </a:lnTo>
                  <a:lnTo>
                    <a:pt x="8311" y="2037253"/>
                  </a:lnTo>
                  <a:lnTo>
                    <a:pt x="0" y="1996457"/>
                  </a:lnTo>
                  <a:lnTo>
                    <a:pt x="0" y="105304"/>
                  </a:lnTo>
                  <a:lnTo>
                    <a:pt x="8311" y="64508"/>
                  </a:lnTo>
                  <a:lnTo>
                    <a:pt x="30909" y="31014"/>
                  </a:lnTo>
                  <a:lnTo>
                    <a:pt x="64288" y="8339"/>
                  </a:lnTo>
                  <a:lnTo>
                    <a:pt x="104946" y="0"/>
                  </a:lnTo>
                  <a:lnTo>
                    <a:pt x="3795037" y="0"/>
                  </a:lnTo>
                  <a:lnTo>
                    <a:pt x="3835695" y="8339"/>
                  </a:lnTo>
                  <a:lnTo>
                    <a:pt x="3869075" y="31014"/>
                  </a:lnTo>
                  <a:lnTo>
                    <a:pt x="3891673" y="64508"/>
                  </a:lnTo>
                  <a:lnTo>
                    <a:pt x="3899984" y="105304"/>
                  </a:lnTo>
                  <a:lnTo>
                    <a:pt x="3899984" y="1995014"/>
                  </a:lnTo>
                  <a:lnTo>
                    <a:pt x="3892504" y="2036645"/>
                  </a:lnTo>
                  <a:lnTo>
                    <a:pt x="3870333" y="2070566"/>
                  </a:lnTo>
                  <a:lnTo>
                    <a:pt x="3837110" y="2093399"/>
                  </a:lnTo>
                  <a:lnTo>
                    <a:pt x="3796474" y="210176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959528" y="6869956"/>
              <a:ext cx="3973829" cy="2174240"/>
            </a:xfrm>
            <a:custGeom>
              <a:avLst/>
              <a:gdLst/>
              <a:ahLst/>
              <a:cxnLst/>
              <a:rect l="l" t="t" r="r" b="b"/>
              <a:pathLst>
                <a:path w="3973829" h="2174240">
                  <a:moveTo>
                    <a:pt x="3832415" y="2173887"/>
                  </a:moveTo>
                  <a:lnTo>
                    <a:pt x="140887" y="2173887"/>
                  </a:lnTo>
                  <a:lnTo>
                    <a:pt x="96424" y="2166663"/>
                  </a:lnTo>
                  <a:lnTo>
                    <a:pt x="57758" y="2146560"/>
                  </a:lnTo>
                  <a:lnTo>
                    <a:pt x="27234" y="2115932"/>
                  </a:lnTo>
                  <a:lnTo>
                    <a:pt x="7199" y="2077134"/>
                  </a:lnTo>
                  <a:lnTo>
                    <a:pt x="0" y="2032520"/>
                  </a:lnTo>
                  <a:lnTo>
                    <a:pt x="0" y="141367"/>
                  </a:lnTo>
                  <a:lnTo>
                    <a:pt x="7199" y="96753"/>
                  </a:lnTo>
                  <a:lnTo>
                    <a:pt x="27234" y="57954"/>
                  </a:lnTo>
                  <a:lnTo>
                    <a:pt x="57758" y="27327"/>
                  </a:lnTo>
                  <a:lnTo>
                    <a:pt x="96424" y="7224"/>
                  </a:lnTo>
                  <a:lnTo>
                    <a:pt x="140887" y="0"/>
                  </a:lnTo>
                  <a:lnTo>
                    <a:pt x="3832415" y="0"/>
                  </a:lnTo>
                  <a:lnTo>
                    <a:pt x="3876878" y="7224"/>
                  </a:lnTo>
                  <a:lnTo>
                    <a:pt x="3915545" y="27327"/>
                  </a:lnTo>
                  <a:lnTo>
                    <a:pt x="3946069" y="57954"/>
                  </a:lnTo>
                  <a:lnTo>
                    <a:pt x="3951152" y="67798"/>
                  </a:lnTo>
                  <a:lnTo>
                    <a:pt x="140887" y="67798"/>
                  </a:lnTo>
                  <a:lnTo>
                    <a:pt x="112449" y="73613"/>
                  </a:lnTo>
                  <a:lnTo>
                    <a:pt x="89132" y="89436"/>
                  </a:lnTo>
                  <a:lnTo>
                    <a:pt x="73363" y="112832"/>
                  </a:lnTo>
                  <a:lnTo>
                    <a:pt x="67568" y="141367"/>
                  </a:lnTo>
                  <a:lnTo>
                    <a:pt x="67568" y="2032520"/>
                  </a:lnTo>
                  <a:lnTo>
                    <a:pt x="73363" y="2061055"/>
                  </a:lnTo>
                  <a:lnTo>
                    <a:pt x="89132" y="2084451"/>
                  </a:lnTo>
                  <a:lnTo>
                    <a:pt x="112449" y="2100273"/>
                  </a:lnTo>
                  <a:lnTo>
                    <a:pt x="140887" y="2106089"/>
                  </a:lnTo>
                  <a:lnTo>
                    <a:pt x="3951152" y="2106089"/>
                  </a:lnTo>
                  <a:lnTo>
                    <a:pt x="3946069" y="2115932"/>
                  </a:lnTo>
                  <a:lnTo>
                    <a:pt x="3915545" y="2146560"/>
                  </a:lnTo>
                  <a:lnTo>
                    <a:pt x="3876878" y="2166663"/>
                  </a:lnTo>
                  <a:lnTo>
                    <a:pt x="3832415" y="2173887"/>
                  </a:lnTo>
                  <a:close/>
                </a:path>
                <a:path w="3973829" h="2174240">
                  <a:moveTo>
                    <a:pt x="3951152" y="2106089"/>
                  </a:moveTo>
                  <a:lnTo>
                    <a:pt x="3832415" y="2106089"/>
                  </a:lnTo>
                  <a:lnTo>
                    <a:pt x="3860853" y="2100273"/>
                  </a:lnTo>
                  <a:lnTo>
                    <a:pt x="3884170" y="2084451"/>
                  </a:lnTo>
                  <a:lnTo>
                    <a:pt x="3899939" y="2061055"/>
                  </a:lnTo>
                  <a:lnTo>
                    <a:pt x="3905734" y="2032520"/>
                  </a:lnTo>
                  <a:lnTo>
                    <a:pt x="3905734" y="141367"/>
                  </a:lnTo>
                  <a:lnTo>
                    <a:pt x="3899939" y="112832"/>
                  </a:lnTo>
                  <a:lnTo>
                    <a:pt x="3884170" y="89436"/>
                  </a:lnTo>
                  <a:lnTo>
                    <a:pt x="3860853" y="73613"/>
                  </a:lnTo>
                  <a:lnTo>
                    <a:pt x="3832415" y="67798"/>
                  </a:lnTo>
                  <a:lnTo>
                    <a:pt x="3951152" y="67798"/>
                  </a:lnTo>
                  <a:lnTo>
                    <a:pt x="3966103" y="96753"/>
                  </a:lnTo>
                  <a:lnTo>
                    <a:pt x="3973303" y="141367"/>
                  </a:lnTo>
                  <a:lnTo>
                    <a:pt x="3973303" y="2032520"/>
                  </a:lnTo>
                  <a:lnTo>
                    <a:pt x="3966103" y="2077134"/>
                  </a:lnTo>
                  <a:lnTo>
                    <a:pt x="3951152" y="2106089"/>
                  </a:lnTo>
                  <a:close/>
                </a:path>
              </a:pathLst>
            </a:custGeom>
            <a:solidFill>
              <a:srgbClr val="C3C7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0104858" y="4241333"/>
            <a:ext cx="3973829" cy="2174240"/>
            <a:chOff x="10104858" y="4241333"/>
            <a:chExt cx="3973829" cy="2174240"/>
          </a:xfrm>
        </p:grpSpPr>
        <p:sp>
          <p:nvSpPr>
            <p:cNvPr id="15" name="object 15"/>
            <p:cNvSpPr/>
            <p:nvPr/>
          </p:nvSpPr>
          <p:spPr>
            <a:xfrm>
              <a:off x="10140799" y="4277396"/>
              <a:ext cx="3900170" cy="2101850"/>
            </a:xfrm>
            <a:custGeom>
              <a:avLst/>
              <a:gdLst/>
              <a:ahLst/>
              <a:cxnLst/>
              <a:rect l="l" t="t" r="r" b="b"/>
              <a:pathLst>
                <a:path w="3900169" h="2101850">
                  <a:moveTo>
                    <a:pt x="3796474" y="2101761"/>
                  </a:moveTo>
                  <a:lnTo>
                    <a:pt x="104946" y="2101761"/>
                  </a:lnTo>
                  <a:lnTo>
                    <a:pt x="64288" y="2093421"/>
                  </a:lnTo>
                  <a:lnTo>
                    <a:pt x="30909" y="2070747"/>
                  </a:lnTo>
                  <a:lnTo>
                    <a:pt x="8311" y="2037253"/>
                  </a:lnTo>
                  <a:lnTo>
                    <a:pt x="0" y="1996457"/>
                  </a:lnTo>
                  <a:lnTo>
                    <a:pt x="0" y="105304"/>
                  </a:lnTo>
                  <a:lnTo>
                    <a:pt x="8311" y="64508"/>
                  </a:lnTo>
                  <a:lnTo>
                    <a:pt x="30909" y="31014"/>
                  </a:lnTo>
                  <a:lnTo>
                    <a:pt x="64288" y="8339"/>
                  </a:lnTo>
                  <a:lnTo>
                    <a:pt x="104946" y="0"/>
                  </a:lnTo>
                  <a:lnTo>
                    <a:pt x="3795037" y="0"/>
                  </a:lnTo>
                  <a:lnTo>
                    <a:pt x="3835695" y="8339"/>
                  </a:lnTo>
                  <a:lnTo>
                    <a:pt x="3869075" y="31014"/>
                  </a:lnTo>
                  <a:lnTo>
                    <a:pt x="3891673" y="64508"/>
                  </a:lnTo>
                  <a:lnTo>
                    <a:pt x="3899984" y="105304"/>
                  </a:lnTo>
                  <a:lnTo>
                    <a:pt x="3899984" y="1995014"/>
                  </a:lnTo>
                  <a:lnTo>
                    <a:pt x="3892504" y="2036645"/>
                  </a:lnTo>
                  <a:lnTo>
                    <a:pt x="3870333" y="2070566"/>
                  </a:lnTo>
                  <a:lnTo>
                    <a:pt x="3837110" y="2093399"/>
                  </a:lnTo>
                  <a:lnTo>
                    <a:pt x="3796474" y="210176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104858" y="4241333"/>
              <a:ext cx="3973829" cy="2174240"/>
            </a:xfrm>
            <a:custGeom>
              <a:avLst/>
              <a:gdLst/>
              <a:ahLst/>
              <a:cxnLst/>
              <a:rect l="l" t="t" r="r" b="b"/>
              <a:pathLst>
                <a:path w="3973830" h="2174240">
                  <a:moveTo>
                    <a:pt x="3832415" y="2173887"/>
                  </a:moveTo>
                  <a:lnTo>
                    <a:pt x="140887" y="2173887"/>
                  </a:lnTo>
                  <a:lnTo>
                    <a:pt x="96424" y="2166663"/>
                  </a:lnTo>
                  <a:lnTo>
                    <a:pt x="57758" y="2146560"/>
                  </a:lnTo>
                  <a:lnTo>
                    <a:pt x="27234" y="2115932"/>
                  </a:lnTo>
                  <a:lnTo>
                    <a:pt x="7199" y="2077134"/>
                  </a:lnTo>
                  <a:lnTo>
                    <a:pt x="0" y="2032520"/>
                  </a:lnTo>
                  <a:lnTo>
                    <a:pt x="0" y="141367"/>
                  </a:lnTo>
                  <a:lnTo>
                    <a:pt x="7199" y="96753"/>
                  </a:lnTo>
                  <a:lnTo>
                    <a:pt x="27234" y="57954"/>
                  </a:lnTo>
                  <a:lnTo>
                    <a:pt x="57758" y="27327"/>
                  </a:lnTo>
                  <a:lnTo>
                    <a:pt x="96424" y="7224"/>
                  </a:lnTo>
                  <a:lnTo>
                    <a:pt x="140887" y="0"/>
                  </a:lnTo>
                  <a:lnTo>
                    <a:pt x="3832415" y="0"/>
                  </a:lnTo>
                  <a:lnTo>
                    <a:pt x="3876878" y="7224"/>
                  </a:lnTo>
                  <a:lnTo>
                    <a:pt x="3915545" y="27327"/>
                  </a:lnTo>
                  <a:lnTo>
                    <a:pt x="3946069" y="57954"/>
                  </a:lnTo>
                  <a:lnTo>
                    <a:pt x="3951152" y="67798"/>
                  </a:lnTo>
                  <a:lnTo>
                    <a:pt x="140887" y="67798"/>
                  </a:lnTo>
                  <a:lnTo>
                    <a:pt x="112449" y="73613"/>
                  </a:lnTo>
                  <a:lnTo>
                    <a:pt x="89132" y="89436"/>
                  </a:lnTo>
                  <a:lnTo>
                    <a:pt x="73363" y="112832"/>
                  </a:lnTo>
                  <a:lnTo>
                    <a:pt x="67568" y="141367"/>
                  </a:lnTo>
                  <a:lnTo>
                    <a:pt x="67568" y="2032520"/>
                  </a:lnTo>
                  <a:lnTo>
                    <a:pt x="73363" y="2061055"/>
                  </a:lnTo>
                  <a:lnTo>
                    <a:pt x="89132" y="2084451"/>
                  </a:lnTo>
                  <a:lnTo>
                    <a:pt x="112449" y="2100273"/>
                  </a:lnTo>
                  <a:lnTo>
                    <a:pt x="140887" y="2106089"/>
                  </a:lnTo>
                  <a:lnTo>
                    <a:pt x="3951152" y="2106089"/>
                  </a:lnTo>
                  <a:lnTo>
                    <a:pt x="3946069" y="2115932"/>
                  </a:lnTo>
                  <a:lnTo>
                    <a:pt x="3915545" y="2146560"/>
                  </a:lnTo>
                  <a:lnTo>
                    <a:pt x="3876878" y="2166663"/>
                  </a:lnTo>
                  <a:lnTo>
                    <a:pt x="3832415" y="2173887"/>
                  </a:lnTo>
                  <a:close/>
                </a:path>
                <a:path w="3973830" h="2174240">
                  <a:moveTo>
                    <a:pt x="3951152" y="2106089"/>
                  </a:moveTo>
                  <a:lnTo>
                    <a:pt x="3832415" y="2106089"/>
                  </a:lnTo>
                  <a:lnTo>
                    <a:pt x="3860853" y="2100273"/>
                  </a:lnTo>
                  <a:lnTo>
                    <a:pt x="3884170" y="2084451"/>
                  </a:lnTo>
                  <a:lnTo>
                    <a:pt x="3899939" y="2061055"/>
                  </a:lnTo>
                  <a:lnTo>
                    <a:pt x="3905734" y="2032520"/>
                  </a:lnTo>
                  <a:lnTo>
                    <a:pt x="3905734" y="141367"/>
                  </a:lnTo>
                  <a:lnTo>
                    <a:pt x="3899939" y="112832"/>
                  </a:lnTo>
                  <a:lnTo>
                    <a:pt x="3884170" y="89436"/>
                  </a:lnTo>
                  <a:lnTo>
                    <a:pt x="3860853" y="73613"/>
                  </a:lnTo>
                  <a:lnTo>
                    <a:pt x="3832415" y="67798"/>
                  </a:lnTo>
                  <a:lnTo>
                    <a:pt x="3951152" y="67798"/>
                  </a:lnTo>
                  <a:lnTo>
                    <a:pt x="3966103" y="96753"/>
                  </a:lnTo>
                  <a:lnTo>
                    <a:pt x="3973303" y="141367"/>
                  </a:lnTo>
                  <a:lnTo>
                    <a:pt x="3973303" y="2032520"/>
                  </a:lnTo>
                  <a:lnTo>
                    <a:pt x="3966103" y="2077134"/>
                  </a:lnTo>
                  <a:lnTo>
                    <a:pt x="3951152" y="2106089"/>
                  </a:lnTo>
                  <a:close/>
                </a:path>
              </a:pathLst>
            </a:custGeom>
            <a:solidFill>
              <a:srgbClr val="C3C7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10104858" y="6869956"/>
            <a:ext cx="3973829" cy="2174240"/>
            <a:chOff x="10104858" y="6869956"/>
            <a:chExt cx="3973829" cy="2174240"/>
          </a:xfrm>
        </p:grpSpPr>
        <p:sp>
          <p:nvSpPr>
            <p:cNvPr id="18" name="object 18"/>
            <p:cNvSpPr/>
            <p:nvPr/>
          </p:nvSpPr>
          <p:spPr>
            <a:xfrm>
              <a:off x="10140799" y="6906019"/>
              <a:ext cx="3900170" cy="2101850"/>
            </a:xfrm>
            <a:custGeom>
              <a:avLst/>
              <a:gdLst/>
              <a:ahLst/>
              <a:cxnLst/>
              <a:rect l="l" t="t" r="r" b="b"/>
              <a:pathLst>
                <a:path w="3900169" h="2101850">
                  <a:moveTo>
                    <a:pt x="3796474" y="2101761"/>
                  </a:moveTo>
                  <a:lnTo>
                    <a:pt x="104946" y="2101761"/>
                  </a:lnTo>
                  <a:lnTo>
                    <a:pt x="64288" y="2093421"/>
                  </a:lnTo>
                  <a:lnTo>
                    <a:pt x="30909" y="2070747"/>
                  </a:lnTo>
                  <a:lnTo>
                    <a:pt x="8311" y="2037253"/>
                  </a:lnTo>
                  <a:lnTo>
                    <a:pt x="0" y="1996457"/>
                  </a:lnTo>
                  <a:lnTo>
                    <a:pt x="0" y="105304"/>
                  </a:lnTo>
                  <a:lnTo>
                    <a:pt x="8311" y="64508"/>
                  </a:lnTo>
                  <a:lnTo>
                    <a:pt x="30909" y="31014"/>
                  </a:lnTo>
                  <a:lnTo>
                    <a:pt x="64288" y="8339"/>
                  </a:lnTo>
                  <a:lnTo>
                    <a:pt x="104946" y="0"/>
                  </a:lnTo>
                  <a:lnTo>
                    <a:pt x="3795037" y="0"/>
                  </a:lnTo>
                  <a:lnTo>
                    <a:pt x="3835695" y="8339"/>
                  </a:lnTo>
                  <a:lnTo>
                    <a:pt x="3869075" y="31014"/>
                  </a:lnTo>
                  <a:lnTo>
                    <a:pt x="3891673" y="64508"/>
                  </a:lnTo>
                  <a:lnTo>
                    <a:pt x="3899984" y="105304"/>
                  </a:lnTo>
                  <a:lnTo>
                    <a:pt x="3899984" y="1995014"/>
                  </a:lnTo>
                  <a:lnTo>
                    <a:pt x="3892504" y="2036645"/>
                  </a:lnTo>
                  <a:lnTo>
                    <a:pt x="3870333" y="2070566"/>
                  </a:lnTo>
                  <a:lnTo>
                    <a:pt x="3837110" y="2093399"/>
                  </a:lnTo>
                  <a:lnTo>
                    <a:pt x="3796474" y="210176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104858" y="6869956"/>
              <a:ext cx="3973829" cy="2174240"/>
            </a:xfrm>
            <a:custGeom>
              <a:avLst/>
              <a:gdLst/>
              <a:ahLst/>
              <a:cxnLst/>
              <a:rect l="l" t="t" r="r" b="b"/>
              <a:pathLst>
                <a:path w="3973830" h="2174240">
                  <a:moveTo>
                    <a:pt x="3832415" y="2173887"/>
                  </a:moveTo>
                  <a:lnTo>
                    <a:pt x="140887" y="2173887"/>
                  </a:lnTo>
                  <a:lnTo>
                    <a:pt x="96424" y="2166663"/>
                  </a:lnTo>
                  <a:lnTo>
                    <a:pt x="57758" y="2146560"/>
                  </a:lnTo>
                  <a:lnTo>
                    <a:pt x="27234" y="2115932"/>
                  </a:lnTo>
                  <a:lnTo>
                    <a:pt x="7199" y="2077134"/>
                  </a:lnTo>
                  <a:lnTo>
                    <a:pt x="0" y="2032520"/>
                  </a:lnTo>
                  <a:lnTo>
                    <a:pt x="0" y="141367"/>
                  </a:lnTo>
                  <a:lnTo>
                    <a:pt x="7199" y="96753"/>
                  </a:lnTo>
                  <a:lnTo>
                    <a:pt x="27234" y="57954"/>
                  </a:lnTo>
                  <a:lnTo>
                    <a:pt x="57758" y="27327"/>
                  </a:lnTo>
                  <a:lnTo>
                    <a:pt x="96424" y="7224"/>
                  </a:lnTo>
                  <a:lnTo>
                    <a:pt x="140887" y="0"/>
                  </a:lnTo>
                  <a:lnTo>
                    <a:pt x="3832415" y="0"/>
                  </a:lnTo>
                  <a:lnTo>
                    <a:pt x="3876878" y="7224"/>
                  </a:lnTo>
                  <a:lnTo>
                    <a:pt x="3915545" y="27327"/>
                  </a:lnTo>
                  <a:lnTo>
                    <a:pt x="3946069" y="57954"/>
                  </a:lnTo>
                  <a:lnTo>
                    <a:pt x="3951152" y="67798"/>
                  </a:lnTo>
                  <a:lnTo>
                    <a:pt x="140887" y="67798"/>
                  </a:lnTo>
                  <a:lnTo>
                    <a:pt x="112449" y="73613"/>
                  </a:lnTo>
                  <a:lnTo>
                    <a:pt x="89132" y="89436"/>
                  </a:lnTo>
                  <a:lnTo>
                    <a:pt x="73363" y="112832"/>
                  </a:lnTo>
                  <a:lnTo>
                    <a:pt x="67568" y="141367"/>
                  </a:lnTo>
                  <a:lnTo>
                    <a:pt x="67568" y="2032520"/>
                  </a:lnTo>
                  <a:lnTo>
                    <a:pt x="73363" y="2061055"/>
                  </a:lnTo>
                  <a:lnTo>
                    <a:pt x="89132" y="2084451"/>
                  </a:lnTo>
                  <a:lnTo>
                    <a:pt x="112449" y="2100273"/>
                  </a:lnTo>
                  <a:lnTo>
                    <a:pt x="140887" y="2106089"/>
                  </a:lnTo>
                  <a:lnTo>
                    <a:pt x="3951152" y="2106089"/>
                  </a:lnTo>
                  <a:lnTo>
                    <a:pt x="3946069" y="2115932"/>
                  </a:lnTo>
                  <a:lnTo>
                    <a:pt x="3915545" y="2146560"/>
                  </a:lnTo>
                  <a:lnTo>
                    <a:pt x="3876878" y="2166663"/>
                  </a:lnTo>
                  <a:lnTo>
                    <a:pt x="3832415" y="2173887"/>
                  </a:lnTo>
                  <a:close/>
                </a:path>
                <a:path w="3973830" h="2174240">
                  <a:moveTo>
                    <a:pt x="3951152" y="2106089"/>
                  </a:moveTo>
                  <a:lnTo>
                    <a:pt x="3832415" y="2106089"/>
                  </a:lnTo>
                  <a:lnTo>
                    <a:pt x="3860853" y="2100273"/>
                  </a:lnTo>
                  <a:lnTo>
                    <a:pt x="3884170" y="2084451"/>
                  </a:lnTo>
                  <a:lnTo>
                    <a:pt x="3899939" y="2061055"/>
                  </a:lnTo>
                  <a:lnTo>
                    <a:pt x="3905734" y="2032520"/>
                  </a:lnTo>
                  <a:lnTo>
                    <a:pt x="3905734" y="141367"/>
                  </a:lnTo>
                  <a:lnTo>
                    <a:pt x="3899939" y="112832"/>
                  </a:lnTo>
                  <a:lnTo>
                    <a:pt x="3884170" y="89436"/>
                  </a:lnTo>
                  <a:lnTo>
                    <a:pt x="3860853" y="73613"/>
                  </a:lnTo>
                  <a:lnTo>
                    <a:pt x="3832415" y="67798"/>
                  </a:lnTo>
                  <a:lnTo>
                    <a:pt x="3951152" y="67798"/>
                  </a:lnTo>
                  <a:lnTo>
                    <a:pt x="3966103" y="96753"/>
                  </a:lnTo>
                  <a:lnTo>
                    <a:pt x="3973303" y="141367"/>
                  </a:lnTo>
                  <a:lnTo>
                    <a:pt x="3973303" y="2032520"/>
                  </a:lnTo>
                  <a:lnTo>
                    <a:pt x="3966103" y="2077134"/>
                  </a:lnTo>
                  <a:lnTo>
                    <a:pt x="3951152" y="2106089"/>
                  </a:lnTo>
                  <a:close/>
                </a:path>
              </a:pathLst>
            </a:custGeom>
            <a:solidFill>
              <a:srgbClr val="C3C7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338955" y="4601116"/>
            <a:ext cx="3219450" cy="15265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18745">
              <a:lnSpc>
                <a:spcPct val="100000"/>
              </a:lnSpc>
              <a:spcBef>
                <a:spcPts val="125"/>
              </a:spcBef>
            </a:pPr>
            <a:r>
              <a:rPr sz="3600" spc="-555" dirty="0">
                <a:latin typeface="Trebuchet MS"/>
                <a:cs typeface="Trebuchet MS"/>
              </a:rPr>
              <a:t>A</a:t>
            </a:r>
            <a:r>
              <a:rPr sz="3600" spc="-340" dirty="0">
                <a:latin typeface="Trebuchet MS"/>
                <a:cs typeface="Trebuchet MS"/>
              </a:rPr>
              <a:t>n</a:t>
            </a:r>
            <a:r>
              <a:rPr sz="3600" spc="-170" dirty="0">
                <a:latin typeface="Trebuchet MS"/>
                <a:cs typeface="Trebuchet MS"/>
              </a:rPr>
              <a:t>á</a:t>
            </a:r>
            <a:r>
              <a:rPr sz="3600" spc="-320" dirty="0">
                <a:latin typeface="Trebuchet MS"/>
                <a:cs typeface="Trebuchet MS"/>
              </a:rPr>
              <a:t>l</a:t>
            </a:r>
            <a:r>
              <a:rPr sz="3600" spc="-285" dirty="0">
                <a:latin typeface="Trebuchet MS"/>
                <a:cs typeface="Trebuchet MS"/>
              </a:rPr>
              <a:t>i</a:t>
            </a:r>
            <a:r>
              <a:rPr sz="3600" spc="170" dirty="0">
                <a:latin typeface="Trebuchet MS"/>
                <a:cs typeface="Trebuchet MS"/>
              </a:rPr>
              <a:t>s</a:t>
            </a:r>
            <a:r>
              <a:rPr sz="3600" spc="-285" dirty="0">
                <a:latin typeface="Trebuchet MS"/>
                <a:cs typeface="Trebuchet MS"/>
              </a:rPr>
              <a:t>i</a:t>
            </a:r>
            <a:r>
              <a:rPr sz="3600" spc="175" dirty="0">
                <a:latin typeface="Trebuchet MS"/>
                <a:cs typeface="Trebuchet MS"/>
              </a:rPr>
              <a:t>s</a:t>
            </a:r>
            <a:r>
              <a:rPr sz="3600" spc="-360" dirty="0">
                <a:latin typeface="Trebuchet MS"/>
                <a:cs typeface="Trebuchet MS"/>
              </a:rPr>
              <a:t> </a:t>
            </a:r>
            <a:r>
              <a:rPr sz="3600" spc="35" dirty="0">
                <a:latin typeface="Trebuchet MS"/>
                <a:cs typeface="Trebuchet MS"/>
              </a:rPr>
              <a:t>f</a:t>
            </a:r>
            <a:r>
              <a:rPr sz="3600" spc="-170" dirty="0">
                <a:latin typeface="Trebuchet MS"/>
                <a:cs typeface="Trebuchet MS"/>
              </a:rPr>
              <a:t>a</a:t>
            </a:r>
            <a:r>
              <a:rPr sz="3600" spc="-185" dirty="0">
                <a:latin typeface="Trebuchet MS"/>
                <a:cs typeface="Trebuchet MS"/>
              </a:rPr>
              <a:t>c</a:t>
            </a:r>
            <a:r>
              <a:rPr sz="3600" spc="-30" dirty="0">
                <a:latin typeface="Trebuchet MS"/>
                <a:cs typeface="Trebuchet MS"/>
              </a:rPr>
              <a:t>t</a:t>
            </a:r>
            <a:r>
              <a:rPr sz="3600" spc="-315" dirty="0">
                <a:latin typeface="Trebuchet MS"/>
                <a:cs typeface="Trebuchet MS"/>
              </a:rPr>
              <a:t>o</a:t>
            </a:r>
            <a:r>
              <a:rPr sz="3600" spc="-70" dirty="0">
                <a:latin typeface="Trebuchet MS"/>
                <a:cs typeface="Trebuchet MS"/>
              </a:rPr>
              <a:t>r</a:t>
            </a:r>
            <a:r>
              <a:rPr sz="3600" spc="-285" dirty="0">
                <a:latin typeface="Trebuchet MS"/>
                <a:cs typeface="Trebuchet MS"/>
              </a:rPr>
              <a:t>i</a:t>
            </a:r>
            <a:r>
              <a:rPr sz="3600" spc="-170" dirty="0">
                <a:latin typeface="Trebuchet MS"/>
                <a:cs typeface="Trebuchet MS"/>
              </a:rPr>
              <a:t>a</a:t>
            </a:r>
            <a:r>
              <a:rPr sz="3600" spc="-315" dirty="0">
                <a:latin typeface="Trebuchet MS"/>
                <a:cs typeface="Trebuchet MS"/>
              </a:rPr>
              <a:t>l</a:t>
            </a:r>
            <a:endParaRPr sz="3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145"/>
              </a:spcBef>
            </a:pPr>
            <a:r>
              <a:rPr sz="3600" spc="-555" dirty="0">
                <a:latin typeface="Trebuchet MS"/>
                <a:cs typeface="Trebuchet MS"/>
              </a:rPr>
              <a:t>A</a:t>
            </a:r>
            <a:r>
              <a:rPr sz="3600" spc="-340" dirty="0">
                <a:latin typeface="Trebuchet MS"/>
                <a:cs typeface="Trebuchet MS"/>
              </a:rPr>
              <a:t>n</a:t>
            </a:r>
            <a:r>
              <a:rPr sz="3600" spc="-170" dirty="0">
                <a:latin typeface="Trebuchet MS"/>
                <a:cs typeface="Trebuchet MS"/>
              </a:rPr>
              <a:t>á</a:t>
            </a:r>
            <a:r>
              <a:rPr sz="3600" spc="-320" dirty="0">
                <a:latin typeface="Trebuchet MS"/>
                <a:cs typeface="Trebuchet MS"/>
              </a:rPr>
              <a:t>l</a:t>
            </a:r>
            <a:r>
              <a:rPr sz="3600" spc="-285" dirty="0">
                <a:latin typeface="Trebuchet MS"/>
                <a:cs typeface="Trebuchet MS"/>
              </a:rPr>
              <a:t>i</a:t>
            </a:r>
            <a:r>
              <a:rPr sz="3600" spc="170" dirty="0">
                <a:latin typeface="Trebuchet MS"/>
                <a:cs typeface="Trebuchet MS"/>
              </a:rPr>
              <a:t>s</a:t>
            </a:r>
            <a:r>
              <a:rPr sz="3600" spc="-285" dirty="0">
                <a:latin typeface="Trebuchet MS"/>
                <a:cs typeface="Trebuchet MS"/>
              </a:rPr>
              <a:t>i</a:t>
            </a:r>
            <a:r>
              <a:rPr sz="3600" spc="175" dirty="0">
                <a:latin typeface="Trebuchet MS"/>
                <a:cs typeface="Trebuchet MS"/>
              </a:rPr>
              <a:t>s</a:t>
            </a:r>
            <a:r>
              <a:rPr sz="3600" spc="-360" dirty="0">
                <a:latin typeface="Trebuchet MS"/>
                <a:cs typeface="Trebuchet MS"/>
              </a:rPr>
              <a:t> </a:t>
            </a:r>
            <a:r>
              <a:rPr sz="3600" spc="-335" dirty="0">
                <a:latin typeface="Trebuchet MS"/>
                <a:cs typeface="Trebuchet MS"/>
              </a:rPr>
              <a:t>d</a:t>
            </a:r>
            <a:r>
              <a:rPr sz="3600" spc="-355" dirty="0">
                <a:latin typeface="Trebuchet MS"/>
                <a:cs typeface="Trebuchet MS"/>
              </a:rPr>
              <a:t>e</a:t>
            </a:r>
            <a:r>
              <a:rPr sz="3600" spc="-360" dirty="0">
                <a:latin typeface="Trebuchet MS"/>
                <a:cs typeface="Trebuchet MS"/>
              </a:rPr>
              <a:t> </a:t>
            </a:r>
            <a:r>
              <a:rPr sz="3600" spc="-185" dirty="0">
                <a:latin typeface="Trebuchet MS"/>
                <a:cs typeface="Trebuchet MS"/>
              </a:rPr>
              <a:t>c</a:t>
            </a:r>
            <a:r>
              <a:rPr sz="3600" spc="-320" dirty="0">
                <a:latin typeface="Trebuchet MS"/>
                <a:cs typeface="Trebuchet MS"/>
              </a:rPr>
              <a:t>l</a:t>
            </a:r>
            <a:r>
              <a:rPr sz="3600" spc="-345" dirty="0">
                <a:latin typeface="Trebuchet MS"/>
                <a:cs typeface="Trebuchet MS"/>
              </a:rPr>
              <a:t>ú</a:t>
            </a:r>
            <a:r>
              <a:rPr sz="3600" spc="170" dirty="0">
                <a:latin typeface="Trebuchet MS"/>
                <a:cs typeface="Trebuchet MS"/>
              </a:rPr>
              <a:t>s</a:t>
            </a:r>
            <a:r>
              <a:rPr sz="3600" spc="-30" dirty="0">
                <a:latin typeface="Trebuchet MS"/>
                <a:cs typeface="Trebuchet MS"/>
              </a:rPr>
              <a:t>t</a:t>
            </a:r>
            <a:r>
              <a:rPr sz="3600" spc="-360" dirty="0">
                <a:latin typeface="Trebuchet MS"/>
                <a:cs typeface="Trebuchet MS"/>
              </a:rPr>
              <a:t>e</a:t>
            </a:r>
            <a:r>
              <a:rPr sz="3600" spc="-65" dirty="0">
                <a:latin typeface="Trebuchet MS"/>
                <a:cs typeface="Trebuchet MS"/>
              </a:rPr>
              <a:t>r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606462" y="4730103"/>
            <a:ext cx="2974340" cy="112458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843280" marR="5080" indent="-831215">
              <a:lnSpc>
                <a:spcPts val="4300"/>
              </a:lnSpc>
              <a:spcBef>
                <a:spcPts val="250"/>
              </a:spcBef>
            </a:pPr>
            <a:r>
              <a:rPr sz="3600" spc="-745" dirty="0">
                <a:latin typeface="Trebuchet MS"/>
                <a:cs typeface="Trebuchet MS"/>
              </a:rPr>
              <a:t>M</a:t>
            </a:r>
            <a:r>
              <a:rPr sz="3600" spc="-315" dirty="0">
                <a:latin typeface="Trebuchet MS"/>
                <a:cs typeface="Trebuchet MS"/>
              </a:rPr>
              <a:t>o</a:t>
            </a:r>
            <a:r>
              <a:rPr sz="3600" spc="-335" dirty="0">
                <a:latin typeface="Trebuchet MS"/>
                <a:cs typeface="Trebuchet MS"/>
              </a:rPr>
              <a:t>d</a:t>
            </a:r>
            <a:r>
              <a:rPr sz="3600" spc="-360" dirty="0">
                <a:latin typeface="Trebuchet MS"/>
                <a:cs typeface="Trebuchet MS"/>
              </a:rPr>
              <a:t>e</a:t>
            </a:r>
            <a:r>
              <a:rPr sz="3600" spc="-320" dirty="0">
                <a:latin typeface="Trebuchet MS"/>
                <a:cs typeface="Trebuchet MS"/>
              </a:rPr>
              <a:t>l</a:t>
            </a:r>
            <a:r>
              <a:rPr sz="3600" spc="-315" dirty="0">
                <a:latin typeface="Trebuchet MS"/>
                <a:cs typeface="Trebuchet MS"/>
              </a:rPr>
              <a:t>o</a:t>
            </a:r>
            <a:r>
              <a:rPr sz="3600" spc="175" dirty="0">
                <a:latin typeface="Trebuchet MS"/>
                <a:cs typeface="Trebuchet MS"/>
              </a:rPr>
              <a:t>s</a:t>
            </a:r>
            <a:r>
              <a:rPr sz="3600" spc="-360" dirty="0">
                <a:latin typeface="Trebuchet MS"/>
                <a:cs typeface="Trebuchet MS"/>
              </a:rPr>
              <a:t> </a:t>
            </a:r>
            <a:r>
              <a:rPr sz="3600" spc="-335" dirty="0">
                <a:latin typeface="Trebuchet MS"/>
                <a:cs typeface="Trebuchet MS"/>
              </a:rPr>
              <a:t>d</a:t>
            </a:r>
            <a:r>
              <a:rPr sz="3600" spc="-355" dirty="0">
                <a:latin typeface="Trebuchet MS"/>
                <a:cs typeface="Trebuchet MS"/>
              </a:rPr>
              <a:t>e</a:t>
            </a:r>
            <a:r>
              <a:rPr sz="3600" spc="-360" dirty="0">
                <a:latin typeface="Trebuchet MS"/>
                <a:cs typeface="Trebuchet MS"/>
              </a:rPr>
              <a:t> </a:t>
            </a:r>
            <a:r>
              <a:rPr sz="3600" spc="-30" dirty="0">
                <a:latin typeface="Trebuchet MS"/>
                <a:cs typeface="Trebuchet MS"/>
              </a:rPr>
              <a:t>t</a:t>
            </a:r>
            <a:r>
              <a:rPr sz="3600" spc="-70" dirty="0">
                <a:latin typeface="Trebuchet MS"/>
                <a:cs typeface="Trebuchet MS"/>
              </a:rPr>
              <a:t>r</a:t>
            </a:r>
            <a:r>
              <a:rPr sz="3600" spc="-170" dirty="0">
                <a:latin typeface="Trebuchet MS"/>
                <a:cs typeface="Trebuchet MS"/>
              </a:rPr>
              <a:t>a</a:t>
            </a:r>
            <a:r>
              <a:rPr sz="3600" spc="-60" dirty="0">
                <a:latin typeface="Trebuchet MS"/>
                <a:cs typeface="Trebuchet MS"/>
              </a:rPr>
              <a:t>z</a:t>
            </a:r>
            <a:r>
              <a:rPr sz="3600" spc="-220" dirty="0">
                <a:latin typeface="Trebuchet MS"/>
                <a:cs typeface="Trebuchet MS"/>
              </a:rPr>
              <a:t>o  </a:t>
            </a:r>
            <a:r>
              <a:rPr sz="3600" spc="-229" dirty="0">
                <a:latin typeface="Trebuchet MS"/>
                <a:cs typeface="Trebuchet MS"/>
              </a:rPr>
              <a:t>latente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529694" y="7368640"/>
            <a:ext cx="3128010" cy="112458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816610" marR="5080" indent="-804545">
              <a:lnSpc>
                <a:spcPts val="4300"/>
              </a:lnSpc>
              <a:spcBef>
                <a:spcPts val="250"/>
              </a:spcBef>
            </a:pPr>
            <a:r>
              <a:rPr sz="3600" spc="-745" dirty="0">
                <a:latin typeface="Trebuchet MS"/>
                <a:cs typeface="Trebuchet MS"/>
              </a:rPr>
              <a:t>M</a:t>
            </a:r>
            <a:r>
              <a:rPr sz="3600" spc="-315" dirty="0">
                <a:latin typeface="Trebuchet MS"/>
                <a:cs typeface="Trebuchet MS"/>
              </a:rPr>
              <a:t>o</a:t>
            </a:r>
            <a:r>
              <a:rPr sz="3600" spc="-335" dirty="0">
                <a:latin typeface="Trebuchet MS"/>
                <a:cs typeface="Trebuchet MS"/>
              </a:rPr>
              <a:t>d</a:t>
            </a:r>
            <a:r>
              <a:rPr sz="3600" spc="-360" dirty="0">
                <a:latin typeface="Trebuchet MS"/>
                <a:cs typeface="Trebuchet MS"/>
              </a:rPr>
              <a:t>e</a:t>
            </a:r>
            <a:r>
              <a:rPr sz="3600" spc="-320" dirty="0">
                <a:latin typeface="Trebuchet MS"/>
                <a:cs typeface="Trebuchet MS"/>
              </a:rPr>
              <a:t>l</a:t>
            </a:r>
            <a:r>
              <a:rPr sz="3600" spc="-315" dirty="0">
                <a:latin typeface="Trebuchet MS"/>
                <a:cs typeface="Trebuchet MS"/>
              </a:rPr>
              <a:t>o</a:t>
            </a:r>
            <a:r>
              <a:rPr sz="3600" spc="175" dirty="0">
                <a:latin typeface="Trebuchet MS"/>
                <a:cs typeface="Trebuchet MS"/>
              </a:rPr>
              <a:t>s</a:t>
            </a:r>
            <a:r>
              <a:rPr sz="3600" spc="-360" dirty="0">
                <a:latin typeface="Trebuchet MS"/>
                <a:cs typeface="Trebuchet MS"/>
              </a:rPr>
              <a:t> </a:t>
            </a:r>
            <a:r>
              <a:rPr sz="3600" spc="-335" dirty="0">
                <a:latin typeface="Trebuchet MS"/>
                <a:cs typeface="Trebuchet MS"/>
              </a:rPr>
              <a:t>d</a:t>
            </a:r>
            <a:r>
              <a:rPr sz="3600" spc="-355" dirty="0">
                <a:latin typeface="Trebuchet MS"/>
                <a:cs typeface="Trebuchet MS"/>
              </a:rPr>
              <a:t>e</a:t>
            </a:r>
            <a:r>
              <a:rPr sz="3600" spc="-360" dirty="0">
                <a:latin typeface="Trebuchet MS"/>
                <a:cs typeface="Trebuchet MS"/>
              </a:rPr>
              <a:t> </a:t>
            </a:r>
            <a:r>
              <a:rPr sz="3600" spc="-185" dirty="0">
                <a:latin typeface="Trebuchet MS"/>
                <a:cs typeface="Trebuchet MS"/>
              </a:rPr>
              <a:t>c</a:t>
            </a:r>
            <a:r>
              <a:rPr sz="3600" spc="-320" dirty="0">
                <a:latin typeface="Trebuchet MS"/>
                <a:cs typeface="Trebuchet MS"/>
              </a:rPr>
              <a:t>l</a:t>
            </a:r>
            <a:r>
              <a:rPr sz="3600" spc="-170" dirty="0">
                <a:latin typeface="Trebuchet MS"/>
                <a:cs typeface="Trebuchet MS"/>
              </a:rPr>
              <a:t>a</a:t>
            </a:r>
            <a:r>
              <a:rPr sz="3600" spc="170" dirty="0">
                <a:latin typeface="Trebuchet MS"/>
                <a:cs typeface="Trebuchet MS"/>
              </a:rPr>
              <a:t>s</a:t>
            </a:r>
            <a:r>
              <a:rPr sz="3600" spc="-360" dirty="0">
                <a:latin typeface="Trebuchet MS"/>
                <a:cs typeface="Trebuchet MS"/>
              </a:rPr>
              <a:t>e</a:t>
            </a:r>
            <a:r>
              <a:rPr sz="3600" spc="145" dirty="0">
                <a:latin typeface="Trebuchet MS"/>
                <a:cs typeface="Trebuchet MS"/>
              </a:rPr>
              <a:t>s  </a:t>
            </a:r>
            <a:r>
              <a:rPr sz="3600" spc="-180" dirty="0">
                <a:latin typeface="Trebuchet MS"/>
                <a:cs typeface="Trebuchet MS"/>
              </a:rPr>
              <a:t>latentes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270716" y="7368640"/>
            <a:ext cx="3355340" cy="112458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930275" marR="5080" indent="-918210">
              <a:lnSpc>
                <a:spcPts val="4300"/>
              </a:lnSpc>
              <a:spcBef>
                <a:spcPts val="250"/>
              </a:spcBef>
            </a:pPr>
            <a:r>
              <a:rPr sz="3600" spc="-745" dirty="0">
                <a:latin typeface="Trebuchet MS"/>
                <a:cs typeface="Trebuchet MS"/>
              </a:rPr>
              <a:t>M</a:t>
            </a:r>
            <a:r>
              <a:rPr sz="3600" spc="-315" dirty="0">
                <a:latin typeface="Trebuchet MS"/>
                <a:cs typeface="Trebuchet MS"/>
              </a:rPr>
              <a:t>o</a:t>
            </a:r>
            <a:r>
              <a:rPr sz="3600" spc="-335" dirty="0">
                <a:latin typeface="Trebuchet MS"/>
                <a:cs typeface="Trebuchet MS"/>
              </a:rPr>
              <a:t>d</a:t>
            </a:r>
            <a:r>
              <a:rPr sz="3600" spc="-360" dirty="0">
                <a:latin typeface="Trebuchet MS"/>
                <a:cs typeface="Trebuchet MS"/>
              </a:rPr>
              <a:t>e</a:t>
            </a:r>
            <a:r>
              <a:rPr sz="3600" spc="-320" dirty="0">
                <a:latin typeface="Trebuchet MS"/>
                <a:cs typeface="Trebuchet MS"/>
              </a:rPr>
              <a:t>l</a:t>
            </a:r>
            <a:r>
              <a:rPr sz="3600" spc="-315" dirty="0">
                <a:latin typeface="Trebuchet MS"/>
                <a:cs typeface="Trebuchet MS"/>
              </a:rPr>
              <a:t>o</a:t>
            </a:r>
            <a:r>
              <a:rPr sz="3600" spc="175" dirty="0">
                <a:latin typeface="Trebuchet MS"/>
                <a:cs typeface="Trebuchet MS"/>
              </a:rPr>
              <a:t>s</a:t>
            </a:r>
            <a:r>
              <a:rPr sz="3600" spc="-360" dirty="0">
                <a:latin typeface="Trebuchet MS"/>
                <a:cs typeface="Trebuchet MS"/>
              </a:rPr>
              <a:t> </a:t>
            </a:r>
            <a:r>
              <a:rPr sz="3600" spc="-335" dirty="0">
                <a:latin typeface="Trebuchet MS"/>
                <a:cs typeface="Trebuchet MS"/>
              </a:rPr>
              <a:t>d</a:t>
            </a:r>
            <a:r>
              <a:rPr sz="3600" spc="-355" dirty="0">
                <a:latin typeface="Trebuchet MS"/>
                <a:cs typeface="Trebuchet MS"/>
              </a:rPr>
              <a:t>e</a:t>
            </a:r>
            <a:r>
              <a:rPr sz="3600" spc="-360" dirty="0">
                <a:latin typeface="Trebuchet MS"/>
                <a:cs typeface="Trebuchet MS"/>
              </a:rPr>
              <a:t> </a:t>
            </a:r>
            <a:r>
              <a:rPr sz="3600" spc="-330" dirty="0">
                <a:latin typeface="Trebuchet MS"/>
                <a:cs typeface="Trebuchet MS"/>
              </a:rPr>
              <a:t>p</a:t>
            </a:r>
            <a:r>
              <a:rPr sz="3600" spc="-360" dirty="0">
                <a:latin typeface="Trebuchet MS"/>
                <a:cs typeface="Trebuchet MS"/>
              </a:rPr>
              <a:t>e</a:t>
            </a:r>
            <a:r>
              <a:rPr sz="3600" spc="-70" dirty="0">
                <a:latin typeface="Trebuchet MS"/>
                <a:cs typeface="Trebuchet MS"/>
              </a:rPr>
              <a:t>r</a:t>
            </a:r>
            <a:r>
              <a:rPr sz="3600" spc="35" dirty="0">
                <a:latin typeface="Trebuchet MS"/>
                <a:cs typeface="Trebuchet MS"/>
              </a:rPr>
              <a:t>f</a:t>
            </a:r>
            <a:r>
              <a:rPr sz="3600" spc="-285" dirty="0">
                <a:latin typeface="Trebuchet MS"/>
                <a:cs typeface="Trebuchet MS"/>
              </a:rPr>
              <a:t>i</a:t>
            </a:r>
            <a:r>
              <a:rPr sz="3600" spc="-320" dirty="0">
                <a:latin typeface="Trebuchet MS"/>
                <a:cs typeface="Trebuchet MS"/>
              </a:rPr>
              <a:t>l</a:t>
            </a:r>
            <a:r>
              <a:rPr sz="3600" spc="-360" dirty="0">
                <a:latin typeface="Trebuchet MS"/>
                <a:cs typeface="Trebuchet MS"/>
              </a:rPr>
              <a:t>e</a:t>
            </a:r>
            <a:r>
              <a:rPr sz="3600" spc="145" dirty="0">
                <a:latin typeface="Trebuchet MS"/>
                <a:cs typeface="Trebuchet MS"/>
              </a:rPr>
              <a:t>s  </a:t>
            </a:r>
            <a:r>
              <a:rPr sz="3600" spc="-180" dirty="0">
                <a:latin typeface="Trebuchet MS"/>
                <a:cs typeface="Trebuchet MS"/>
              </a:rPr>
              <a:t>latentes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88432" y="5761326"/>
            <a:ext cx="2780665" cy="1301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300"/>
              </a:lnSpc>
              <a:spcBef>
                <a:spcPts val="100"/>
              </a:spcBef>
            </a:pPr>
            <a:r>
              <a:rPr sz="3600" b="1" spc="819" dirty="0">
                <a:solidFill>
                  <a:srgbClr val="FDFDFD"/>
                </a:solidFill>
                <a:latin typeface="Tahoma"/>
                <a:cs typeface="Tahoma"/>
              </a:rPr>
              <a:t>V</a:t>
            </a:r>
            <a:r>
              <a:rPr sz="3600" b="1" spc="785" dirty="0">
                <a:solidFill>
                  <a:srgbClr val="FDFDFD"/>
                </a:solidFill>
                <a:latin typeface="Tahoma"/>
                <a:cs typeface="Tahoma"/>
              </a:rPr>
              <a:t>A</a:t>
            </a:r>
            <a:r>
              <a:rPr sz="3600" b="1" spc="390" dirty="0">
                <a:solidFill>
                  <a:srgbClr val="FDFDFD"/>
                </a:solidFill>
                <a:latin typeface="Tahoma"/>
                <a:cs typeface="Tahoma"/>
              </a:rPr>
              <a:t>R</a:t>
            </a:r>
            <a:r>
              <a:rPr sz="3600" b="1" spc="-204" dirty="0">
                <a:solidFill>
                  <a:srgbClr val="FDFDFD"/>
                </a:solidFill>
                <a:latin typeface="Tahoma"/>
                <a:cs typeface="Tahoma"/>
              </a:rPr>
              <a:t>I</a:t>
            </a:r>
            <a:r>
              <a:rPr sz="3600" b="1" spc="785" dirty="0">
                <a:solidFill>
                  <a:srgbClr val="FDFDFD"/>
                </a:solidFill>
                <a:latin typeface="Tahoma"/>
                <a:cs typeface="Tahoma"/>
              </a:rPr>
              <a:t>A</a:t>
            </a:r>
            <a:r>
              <a:rPr sz="3600" b="1" spc="355" dirty="0">
                <a:solidFill>
                  <a:srgbClr val="FDFDFD"/>
                </a:solidFill>
                <a:latin typeface="Tahoma"/>
                <a:cs typeface="Tahoma"/>
              </a:rPr>
              <a:t>B</a:t>
            </a:r>
            <a:r>
              <a:rPr sz="3600" b="1" spc="400" dirty="0">
                <a:solidFill>
                  <a:srgbClr val="FDFDFD"/>
                </a:solidFill>
                <a:latin typeface="Tahoma"/>
                <a:cs typeface="Tahoma"/>
              </a:rPr>
              <a:t>L</a:t>
            </a:r>
            <a:r>
              <a:rPr sz="3600" b="1" spc="-85" dirty="0">
                <a:solidFill>
                  <a:srgbClr val="FDFDFD"/>
                </a:solidFill>
                <a:latin typeface="Tahoma"/>
                <a:cs typeface="Tahoma"/>
              </a:rPr>
              <a:t>E  </a:t>
            </a:r>
            <a:r>
              <a:rPr sz="3600" b="1" spc="390" dirty="0">
                <a:solidFill>
                  <a:srgbClr val="FDFDFD"/>
                </a:solidFill>
                <a:latin typeface="Tahoma"/>
                <a:cs typeface="Tahoma"/>
              </a:rPr>
              <a:t>LATENTE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613462" y="2501608"/>
            <a:ext cx="64204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01645" algn="l"/>
              </a:tabLst>
            </a:pPr>
            <a:r>
              <a:rPr sz="3600" b="1" spc="819" dirty="0">
                <a:solidFill>
                  <a:srgbClr val="FDFDFD"/>
                </a:solidFill>
                <a:latin typeface="Tahoma"/>
                <a:cs typeface="Tahoma"/>
              </a:rPr>
              <a:t>V</a:t>
            </a:r>
            <a:r>
              <a:rPr sz="3600" b="1" spc="785" dirty="0">
                <a:solidFill>
                  <a:srgbClr val="FDFDFD"/>
                </a:solidFill>
                <a:latin typeface="Tahoma"/>
                <a:cs typeface="Tahoma"/>
              </a:rPr>
              <a:t>A</a:t>
            </a:r>
            <a:r>
              <a:rPr sz="3600" b="1" spc="390" dirty="0">
                <a:solidFill>
                  <a:srgbClr val="FDFDFD"/>
                </a:solidFill>
                <a:latin typeface="Tahoma"/>
                <a:cs typeface="Tahoma"/>
              </a:rPr>
              <a:t>R</a:t>
            </a:r>
            <a:r>
              <a:rPr sz="3600" b="1" spc="-204" dirty="0">
                <a:solidFill>
                  <a:srgbClr val="FDFDFD"/>
                </a:solidFill>
                <a:latin typeface="Tahoma"/>
                <a:cs typeface="Tahoma"/>
              </a:rPr>
              <a:t>I</a:t>
            </a:r>
            <a:r>
              <a:rPr sz="3600" b="1" spc="785" dirty="0">
                <a:solidFill>
                  <a:srgbClr val="FDFDFD"/>
                </a:solidFill>
                <a:latin typeface="Tahoma"/>
                <a:cs typeface="Tahoma"/>
              </a:rPr>
              <a:t>A</a:t>
            </a:r>
            <a:r>
              <a:rPr sz="3600" b="1" spc="355" dirty="0">
                <a:solidFill>
                  <a:srgbClr val="FDFDFD"/>
                </a:solidFill>
                <a:latin typeface="Tahoma"/>
                <a:cs typeface="Tahoma"/>
              </a:rPr>
              <a:t>B</a:t>
            </a:r>
            <a:r>
              <a:rPr sz="3600" b="1" spc="400" dirty="0">
                <a:solidFill>
                  <a:srgbClr val="FDFDFD"/>
                </a:solidFill>
                <a:latin typeface="Tahoma"/>
                <a:cs typeface="Tahoma"/>
              </a:rPr>
              <a:t>L</a:t>
            </a:r>
            <a:r>
              <a:rPr sz="3600" b="1" spc="-130" dirty="0">
                <a:solidFill>
                  <a:srgbClr val="FDFDFD"/>
                </a:solidFill>
                <a:latin typeface="Tahoma"/>
                <a:cs typeface="Tahoma"/>
              </a:rPr>
              <a:t>E</a:t>
            </a:r>
            <a:r>
              <a:rPr sz="3600" b="1" dirty="0">
                <a:solidFill>
                  <a:srgbClr val="FDFDFD"/>
                </a:solidFill>
                <a:latin typeface="Tahoma"/>
                <a:cs typeface="Tahoma"/>
              </a:rPr>
              <a:t>	</a:t>
            </a:r>
            <a:r>
              <a:rPr sz="3600" b="1" spc="620" dirty="0">
                <a:solidFill>
                  <a:srgbClr val="FDFDFD"/>
                </a:solidFill>
                <a:latin typeface="Tahoma"/>
                <a:cs typeface="Tahoma"/>
              </a:rPr>
              <a:t>M</a:t>
            </a:r>
            <a:r>
              <a:rPr sz="3600" b="1" spc="785" dirty="0">
                <a:solidFill>
                  <a:srgbClr val="FDFDFD"/>
                </a:solidFill>
                <a:latin typeface="Tahoma"/>
                <a:cs typeface="Tahoma"/>
              </a:rPr>
              <a:t>A</a:t>
            </a:r>
            <a:r>
              <a:rPr sz="3600" b="1" spc="625" dirty="0">
                <a:solidFill>
                  <a:srgbClr val="FDFDFD"/>
                </a:solidFill>
                <a:latin typeface="Tahoma"/>
                <a:cs typeface="Tahoma"/>
              </a:rPr>
              <a:t>N</a:t>
            </a:r>
            <a:r>
              <a:rPr sz="3600" b="1" spc="-204" dirty="0">
                <a:solidFill>
                  <a:srgbClr val="FDFDFD"/>
                </a:solidFill>
                <a:latin typeface="Tahoma"/>
                <a:cs typeface="Tahoma"/>
              </a:rPr>
              <a:t>I</a:t>
            </a:r>
            <a:r>
              <a:rPr sz="3600" b="1" spc="375" dirty="0">
                <a:solidFill>
                  <a:srgbClr val="FDFDFD"/>
                </a:solidFill>
                <a:latin typeface="Tahoma"/>
                <a:cs typeface="Tahoma"/>
              </a:rPr>
              <a:t>F</a:t>
            </a:r>
            <a:r>
              <a:rPr sz="3600" b="1" spc="-204" dirty="0">
                <a:solidFill>
                  <a:srgbClr val="FDFDFD"/>
                </a:solidFill>
                <a:latin typeface="Tahoma"/>
                <a:cs typeface="Tahoma"/>
              </a:rPr>
              <a:t>I</a:t>
            </a:r>
            <a:r>
              <a:rPr sz="3600" b="1" spc="300" dirty="0">
                <a:solidFill>
                  <a:srgbClr val="FDFDFD"/>
                </a:solidFill>
                <a:latin typeface="Tahoma"/>
                <a:cs typeface="Tahoma"/>
              </a:rPr>
              <a:t>E</a:t>
            </a:r>
            <a:r>
              <a:rPr sz="3600" b="1" spc="565" dirty="0">
                <a:solidFill>
                  <a:srgbClr val="FDFDFD"/>
                </a:solidFill>
                <a:latin typeface="Tahoma"/>
                <a:cs typeface="Tahoma"/>
              </a:rPr>
              <a:t>S</a:t>
            </a:r>
            <a:r>
              <a:rPr sz="3600" b="1" spc="370" dirty="0">
                <a:solidFill>
                  <a:srgbClr val="FDFDFD"/>
                </a:solidFill>
                <a:latin typeface="Tahoma"/>
                <a:cs typeface="Tahoma"/>
              </a:rPr>
              <a:t>T</a:t>
            </a:r>
            <a:r>
              <a:rPr sz="3600" b="1" spc="355" dirty="0">
                <a:solidFill>
                  <a:srgbClr val="FDFDFD"/>
                </a:solidFill>
                <a:latin typeface="Tahoma"/>
                <a:cs typeface="Tahoma"/>
              </a:rPr>
              <a:t>A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234701" y="4909659"/>
            <a:ext cx="90043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430" dirty="0">
                <a:solidFill>
                  <a:srgbClr val="FDFDFD"/>
                </a:solidFill>
                <a:latin typeface="Tahoma"/>
                <a:cs typeface="Tahoma"/>
              </a:rPr>
              <a:t>N</a:t>
            </a:r>
            <a:r>
              <a:rPr sz="2500" b="1" spc="305" dirty="0">
                <a:solidFill>
                  <a:srgbClr val="FDFDFD"/>
                </a:solidFill>
                <a:latin typeface="Tahoma"/>
                <a:cs typeface="Tahoma"/>
              </a:rPr>
              <a:t>U</a:t>
            </a:r>
            <a:r>
              <a:rPr sz="2500" b="1" spc="130" dirty="0">
                <a:solidFill>
                  <a:srgbClr val="FDFDFD"/>
                </a:solidFill>
                <a:latin typeface="Tahoma"/>
                <a:cs typeface="Tahoma"/>
              </a:rPr>
              <a:t>M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234701" y="7761530"/>
            <a:ext cx="77914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505" dirty="0">
                <a:solidFill>
                  <a:srgbClr val="FDFDFD"/>
                </a:solidFill>
                <a:latin typeface="Tahoma"/>
                <a:cs typeface="Tahoma"/>
              </a:rPr>
              <a:t>C</a:t>
            </a:r>
            <a:r>
              <a:rPr sz="2500" b="1" spc="540" dirty="0">
                <a:solidFill>
                  <a:srgbClr val="FDFDFD"/>
                </a:solidFill>
                <a:latin typeface="Tahoma"/>
                <a:cs typeface="Tahoma"/>
              </a:rPr>
              <a:t>A</a:t>
            </a:r>
            <a:r>
              <a:rPr sz="2500" b="1" spc="-45" dirty="0">
                <a:solidFill>
                  <a:srgbClr val="FDFDFD"/>
                </a:solidFill>
                <a:latin typeface="Tahoma"/>
                <a:cs typeface="Tahoma"/>
              </a:rPr>
              <a:t>T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475630" y="3434915"/>
            <a:ext cx="90043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430" dirty="0">
                <a:solidFill>
                  <a:srgbClr val="FDFDFD"/>
                </a:solidFill>
                <a:latin typeface="Tahoma"/>
                <a:cs typeface="Tahoma"/>
              </a:rPr>
              <a:t>N</a:t>
            </a:r>
            <a:r>
              <a:rPr sz="2500" b="1" spc="305" dirty="0">
                <a:solidFill>
                  <a:srgbClr val="FDFDFD"/>
                </a:solidFill>
                <a:latin typeface="Tahoma"/>
                <a:cs typeface="Tahoma"/>
              </a:rPr>
              <a:t>U</a:t>
            </a:r>
            <a:r>
              <a:rPr sz="2500" b="1" spc="130" dirty="0">
                <a:solidFill>
                  <a:srgbClr val="FDFDFD"/>
                </a:solidFill>
                <a:latin typeface="Tahoma"/>
                <a:cs typeface="Tahoma"/>
              </a:rPr>
              <a:t>M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1496709" y="3622239"/>
            <a:ext cx="77914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505" dirty="0">
                <a:solidFill>
                  <a:srgbClr val="FDFDFD"/>
                </a:solidFill>
                <a:latin typeface="Tahoma"/>
                <a:cs typeface="Tahoma"/>
              </a:rPr>
              <a:t>C</a:t>
            </a:r>
            <a:r>
              <a:rPr sz="2500" b="1" spc="540" dirty="0">
                <a:solidFill>
                  <a:srgbClr val="FDFDFD"/>
                </a:solidFill>
                <a:latin typeface="Tahoma"/>
                <a:cs typeface="Tahoma"/>
              </a:rPr>
              <a:t>A</a:t>
            </a:r>
            <a:r>
              <a:rPr sz="2500" b="1" spc="-45" dirty="0">
                <a:solidFill>
                  <a:srgbClr val="FDFDFD"/>
                </a:solidFill>
                <a:latin typeface="Tahoma"/>
                <a:cs typeface="Tahoma"/>
              </a:rPr>
              <a:t>T</a:t>
            </a:r>
            <a:endParaRPr sz="2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2171" y="0"/>
            <a:ext cx="9145905" cy="10287000"/>
          </a:xfrm>
          <a:custGeom>
            <a:avLst/>
            <a:gdLst/>
            <a:ahLst/>
            <a:cxnLst/>
            <a:rect l="l" t="t" r="r" b="b"/>
            <a:pathLst>
              <a:path w="9145905" h="10287000">
                <a:moveTo>
                  <a:pt x="0" y="10286999"/>
                </a:moveTo>
                <a:lnTo>
                  <a:pt x="9145826" y="10286999"/>
                </a:lnTo>
                <a:lnTo>
                  <a:pt x="9145826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0437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041465" y="819269"/>
            <a:ext cx="1247140" cy="617220"/>
          </a:xfrm>
          <a:custGeom>
            <a:avLst/>
            <a:gdLst/>
            <a:ahLst/>
            <a:cxnLst/>
            <a:rect l="l" t="t" r="r" b="b"/>
            <a:pathLst>
              <a:path w="1247140" h="617219">
                <a:moveTo>
                  <a:pt x="0" y="617029"/>
                </a:moveTo>
                <a:lnTo>
                  <a:pt x="1246533" y="617029"/>
                </a:lnTo>
                <a:lnTo>
                  <a:pt x="1246533" y="0"/>
                </a:lnTo>
                <a:lnTo>
                  <a:pt x="0" y="0"/>
                </a:lnTo>
                <a:lnTo>
                  <a:pt x="0" y="617029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1729602" y="0"/>
            <a:ext cx="6558915" cy="819785"/>
            <a:chOff x="11729602" y="0"/>
            <a:chExt cx="6558915" cy="819785"/>
          </a:xfrm>
        </p:grpSpPr>
        <p:sp>
          <p:nvSpPr>
            <p:cNvPr id="5" name="object 5"/>
            <p:cNvSpPr/>
            <p:nvPr/>
          </p:nvSpPr>
          <p:spPr>
            <a:xfrm>
              <a:off x="17041465" y="0"/>
              <a:ext cx="1247140" cy="695960"/>
            </a:xfrm>
            <a:custGeom>
              <a:avLst/>
              <a:gdLst/>
              <a:ahLst/>
              <a:cxnLst/>
              <a:rect l="l" t="t" r="r" b="b"/>
              <a:pathLst>
                <a:path w="1247140" h="695960">
                  <a:moveTo>
                    <a:pt x="0" y="695444"/>
                  </a:moveTo>
                  <a:lnTo>
                    <a:pt x="1246533" y="695444"/>
                  </a:lnTo>
                  <a:lnTo>
                    <a:pt x="1246533" y="0"/>
                  </a:lnTo>
                  <a:lnTo>
                    <a:pt x="0" y="0"/>
                  </a:lnTo>
                  <a:lnTo>
                    <a:pt x="0" y="695444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729602" y="695444"/>
              <a:ext cx="6558915" cy="123825"/>
            </a:xfrm>
            <a:custGeom>
              <a:avLst/>
              <a:gdLst/>
              <a:ahLst/>
              <a:cxnLst/>
              <a:rect l="l" t="t" r="r" b="b"/>
              <a:pathLst>
                <a:path w="6558915" h="123825">
                  <a:moveTo>
                    <a:pt x="0" y="0"/>
                  </a:moveTo>
                  <a:lnTo>
                    <a:pt x="6558396" y="0"/>
                  </a:lnTo>
                  <a:lnTo>
                    <a:pt x="6558396" y="123824"/>
                  </a:lnTo>
                  <a:lnTo>
                    <a:pt x="0" y="12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18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0" y="0"/>
            <a:ext cx="9141460" cy="10287000"/>
          </a:xfrm>
          <a:custGeom>
            <a:avLst/>
            <a:gdLst/>
            <a:ahLst/>
            <a:cxnLst/>
            <a:rect l="l" t="t" r="r" b="b"/>
            <a:pathLst>
              <a:path w="9141460" h="10287000">
                <a:moveTo>
                  <a:pt x="0" y="10286999"/>
                </a:moveTo>
                <a:lnTo>
                  <a:pt x="0" y="0"/>
                </a:lnTo>
                <a:lnTo>
                  <a:pt x="9141028" y="0"/>
                </a:lnTo>
                <a:lnTo>
                  <a:pt x="9141028" y="10286999"/>
                </a:lnTo>
                <a:lnTo>
                  <a:pt x="0" y="10286999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002826" y="2901950"/>
            <a:ext cx="6067425" cy="3495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9375" marR="774700" indent="434340">
              <a:lnSpc>
                <a:spcPct val="116700"/>
              </a:lnSpc>
              <a:spcBef>
                <a:spcPts val="95"/>
              </a:spcBef>
            </a:pPr>
            <a:r>
              <a:rPr sz="6000" b="1" spc="555" dirty="0">
                <a:solidFill>
                  <a:srgbClr val="04373F"/>
                </a:solidFill>
                <a:latin typeface="Tahoma"/>
                <a:cs typeface="Tahoma"/>
              </a:rPr>
              <a:t>ANÁLISIS </a:t>
            </a:r>
            <a:r>
              <a:rPr sz="6000" b="1" spc="560" dirty="0">
                <a:solidFill>
                  <a:srgbClr val="04373F"/>
                </a:solidFill>
                <a:latin typeface="Tahoma"/>
                <a:cs typeface="Tahoma"/>
              </a:rPr>
              <a:t> </a:t>
            </a:r>
            <a:r>
              <a:rPr sz="6000" b="1" spc="575" dirty="0">
                <a:solidFill>
                  <a:srgbClr val="04373F"/>
                </a:solidFill>
                <a:latin typeface="Tahoma"/>
                <a:cs typeface="Tahoma"/>
              </a:rPr>
              <a:t>F</a:t>
            </a:r>
            <a:r>
              <a:rPr sz="6000" b="1" spc="1255" dirty="0">
                <a:solidFill>
                  <a:srgbClr val="04373F"/>
                </a:solidFill>
                <a:latin typeface="Tahoma"/>
                <a:cs typeface="Tahoma"/>
              </a:rPr>
              <a:t>A</a:t>
            </a:r>
            <a:r>
              <a:rPr sz="6000" b="1" spc="1170" dirty="0">
                <a:solidFill>
                  <a:srgbClr val="04373F"/>
                </a:solidFill>
                <a:latin typeface="Tahoma"/>
                <a:cs typeface="Tahoma"/>
              </a:rPr>
              <a:t>C</a:t>
            </a:r>
            <a:r>
              <a:rPr sz="6000" b="1" spc="560" dirty="0">
                <a:solidFill>
                  <a:srgbClr val="04373F"/>
                </a:solidFill>
                <a:latin typeface="Tahoma"/>
                <a:cs typeface="Tahoma"/>
              </a:rPr>
              <a:t>T</a:t>
            </a:r>
            <a:r>
              <a:rPr sz="6000" b="1" spc="1300" dirty="0">
                <a:solidFill>
                  <a:srgbClr val="04373F"/>
                </a:solidFill>
                <a:latin typeface="Tahoma"/>
                <a:cs typeface="Tahoma"/>
              </a:rPr>
              <a:t>O</a:t>
            </a:r>
            <a:r>
              <a:rPr sz="6000" b="1" spc="595" dirty="0">
                <a:solidFill>
                  <a:srgbClr val="04373F"/>
                </a:solidFill>
                <a:latin typeface="Tahoma"/>
                <a:cs typeface="Tahoma"/>
              </a:rPr>
              <a:t>R</a:t>
            </a:r>
            <a:r>
              <a:rPr sz="6000" b="1" spc="-395" dirty="0">
                <a:solidFill>
                  <a:srgbClr val="04373F"/>
                </a:solidFill>
                <a:latin typeface="Tahoma"/>
                <a:cs typeface="Tahoma"/>
              </a:rPr>
              <a:t>I</a:t>
            </a:r>
            <a:r>
              <a:rPr sz="6000" b="1" spc="1255" dirty="0">
                <a:solidFill>
                  <a:srgbClr val="04373F"/>
                </a:solidFill>
                <a:latin typeface="Tahoma"/>
                <a:cs typeface="Tahoma"/>
              </a:rPr>
              <a:t>A</a:t>
            </a:r>
            <a:r>
              <a:rPr sz="6000" b="1" spc="-45" dirty="0">
                <a:solidFill>
                  <a:srgbClr val="04373F"/>
                </a:solidFill>
                <a:latin typeface="Tahoma"/>
                <a:cs typeface="Tahoma"/>
              </a:rPr>
              <a:t>L</a:t>
            </a:r>
            <a:endParaRPr sz="6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020"/>
              </a:spcBef>
              <a:tabLst>
                <a:tab pos="2259330" algn="l"/>
                <a:tab pos="5487670" algn="l"/>
              </a:tabLst>
            </a:pPr>
            <a:r>
              <a:rPr sz="3750" spc="-840" dirty="0">
                <a:solidFill>
                  <a:srgbClr val="006E78"/>
                </a:solidFill>
                <a:latin typeface="Arial MT"/>
                <a:cs typeface="Arial MT"/>
              </a:rPr>
              <a:t>T</a:t>
            </a:r>
            <a:r>
              <a:rPr sz="3750" spc="-550" dirty="0">
                <a:solidFill>
                  <a:srgbClr val="006E78"/>
                </a:solidFill>
                <a:latin typeface="Arial MT"/>
                <a:cs typeface="Arial MT"/>
              </a:rPr>
              <a:t> </a:t>
            </a:r>
            <a:r>
              <a:rPr sz="3750" spc="-675" dirty="0">
                <a:solidFill>
                  <a:srgbClr val="006E78"/>
                </a:solidFill>
                <a:latin typeface="Arial MT"/>
                <a:cs typeface="Arial MT"/>
              </a:rPr>
              <a:t>É</a:t>
            </a:r>
            <a:r>
              <a:rPr sz="3750" spc="-550" dirty="0">
                <a:solidFill>
                  <a:srgbClr val="006E78"/>
                </a:solidFill>
                <a:latin typeface="Arial MT"/>
                <a:cs typeface="Arial MT"/>
              </a:rPr>
              <a:t> </a:t>
            </a:r>
            <a:r>
              <a:rPr sz="3750" spc="-305" dirty="0">
                <a:solidFill>
                  <a:srgbClr val="006E78"/>
                </a:solidFill>
                <a:latin typeface="Arial MT"/>
                <a:cs typeface="Arial MT"/>
              </a:rPr>
              <a:t>C</a:t>
            </a:r>
            <a:r>
              <a:rPr sz="3750" spc="-550" dirty="0">
                <a:solidFill>
                  <a:srgbClr val="006E78"/>
                </a:solidFill>
                <a:latin typeface="Arial MT"/>
                <a:cs typeface="Arial MT"/>
              </a:rPr>
              <a:t> </a:t>
            </a:r>
            <a:r>
              <a:rPr sz="3750" spc="-725" dirty="0">
                <a:solidFill>
                  <a:srgbClr val="006E78"/>
                </a:solidFill>
                <a:latin typeface="Arial MT"/>
                <a:cs typeface="Arial MT"/>
              </a:rPr>
              <a:t>N</a:t>
            </a:r>
            <a:r>
              <a:rPr sz="3750" spc="-550" dirty="0">
                <a:solidFill>
                  <a:srgbClr val="006E78"/>
                </a:solidFill>
                <a:latin typeface="Arial MT"/>
                <a:cs typeface="Arial MT"/>
              </a:rPr>
              <a:t> </a:t>
            </a:r>
            <a:r>
              <a:rPr sz="3750" spc="-320" dirty="0">
                <a:solidFill>
                  <a:srgbClr val="006E78"/>
                </a:solidFill>
                <a:latin typeface="Arial MT"/>
                <a:cs typeface="Arial MT"/>
              </a:rPr>
              <a:t>I</a:t>
            </a:r>
            <a:r>
              <a:rPr sz="3750" spc="-550" dirty="0">
                <a:solidFill>
                  <a:srgbClr val="006E78"/>
                </a:solidFill>
                <a:latin typeface="Arial MT"/>
                <a:cs typeface="Arial MT"/>
              </a:rPr>
              <a:t> </a:t>
            </a:r>
            <a:r>
              <a:rPr sz="3750" spc="-305" dirty="0">
                <a:solidFill>
                  <a:srgbClr val="006E78"/>
                </a:solidFill>
                <a:latin typeface="Arial MT"/>
                <a:cs typeface="Arial MT"/>
              </a:rPr>
              <a:t>C</a:t>
            </a:r>
            <a:r>
              <a:rPr sz="3750" spc="-550" dirty="0">
                <a:solidFill>
                  <a:srgbClr val="006E78"/>
                </a:solidFill>
                <a:latin typeface="Arial MT"/>
                <a:cs typeface="Arial MT"/>
              </a:rPr>
              <a:t> </a:t>
            </a:r>
            <a:r>
              <a:rPr sz="3750" spc="-470" dirty="0">
                <a:solidFill>
                  <a:srgbClr val="006E78"/>
                </a:solidFill>
                <a:latin typeface="Arial MT"/>
                <a:cs typeface="Arial MT"/>
              </a:rPr>
              <a:t>A</a:t>
            </a:r>
            <a:r>
              <a:rPr sz="3750" dirty="0">
                <a:solidFill>
                  <a:srgbClr val="006E78"/>
                </a:solidFill>
                <a:latin typeface="Arial MT"/>
                <a:cs typeface="Arial MT"/>
              </a:rPr>
              <a:t>	</a:t>
            </a:r>
            <a:r>
              <a:rPr sz="3750" spc="-675" dirty="0">
                <a:solidFill>
                  <a:srgbClr val="006E78"/>
                </a:solidFill>
                <a:latin typeface="Arial MT"/>
                <a:cs typeface="Arial MT"/>
              </a:rPr>
              <a:t>E</a:t>
            </a:r>
            <a:r>
              <a:rPr sz="3750" spc="-550" dirty="0">
                <a:solidFill>
                  <a:srgbClr val="006E78"/>
                </a:solidFill>
                <a:latin typeface="Arial MT"/>
                <a:cs typeface="Arial MT"/>
              </a:rPr>
              <a:t> </a:t>
            </a:r>
            <a:r>
              <a:rPr sz="3750" spc="-610" dirty="0">
                <a:solidFill>
                  <a:srgbClr val="006E78"/>
                </a:solidFill>
                <a:latin typeface="Arial MT"/>
                <a:cs typeface="Arial MT"/>
              </a:rPr>
              <a:t>S</a:t>
            </a:r>
            <a:r>
              <a:rPr sz="3750" spc="-550" dirty="0">
                <a:solidFill>
                  <a:srgbClr val="006E78"/>
                </a:solidFill>
                <a:latin typeface="Arial MT"/>
                <a:cs typeface="Arial MT"/>
              </a:rPr>
              <a:t> </a:t>
            </a:r>
            <a:r>
              <a:rPr sz="3750" spc="-840" dirty="0">
                <a:solidFill>
                  <a:srgbClr val="006E78"/>
                </a:solidFill>
                <a:latin typeface="Arial MT"/>
                <a:cs typeface="Arial MT"/>
              </a:rPr>
              <a:t>T</a:t>
            </a:r>
            <a:r>
              <a:rPr sz="3750" spc="-550" dirty="0">
                <a:solidFill>
                  <a:srgbClr val="006E78"/>
                </a:solidFill>
                <a:latin typeface="Arial MT"/>
                <a:cs typeface="Arial MT"/>
              </a:rPr>
              <a:t> </a:t>
            </a:r>
            <a:r>
              <a:rPr sz="3750" spc="-470" dirty="0">
                <a:solidFill>
                  <a:srgbClr val="006E78"/>
                </a:solidFill>
                <a:latin typeface="Arial MT"/>
                <a:cs typeface="Arial MT"/>
              </a:rPr>
              <a:t>A</a:t>
            </a:r>
            <a:r>
              <a:rPr sz="3750" spc="-550" dirty="0">
                <a:solidFill>
                  <a:srgbClr val="006E78"/>
                </a:solidFill>
                <a:latin typeface="Arial MT"/>
                <a:cs typeface="Arial MT"/>
              </a:rPr>
              <a:t> </a:t>
            </a:r>
            <a:r>
              <a:rPr sz="3750" spc="-570" dirty="0">
                <a:solidFill>
                  <a:srgbClr val="006E78"/>
                </a:solidFill>
                <a:latin typeface="Arial MT"/>
                <a:cs typeface="Arial MT"/>
              </a:rPr>
              <a:t>D</a:t>
            </a:r>
            <a:r>
              <a:rPr sz="3750" spc="-550" dirty="0">
                <a:solidFill>
                  <a:srgbClr val="006E78"/>
                </a:solidFill>
                <a:latin typeface="Arial MT"/>
                <a:cs typeface="Arial MT"/>
              </a:rPr>
              <a:t> </a:t>
            </a:r>
            <a:r>
              <a:rPr sz="3750" spc="-320" dirty="0">
                <a:solidFill>
                  <a:srgbClr val="006E78"/>
                </a:solidFill>
                <a:latin typeface="Arial MT"/>
                <a:cs typeface="Arial MT"/>
              </a:rPr>
              <a:t>Í</a:t>
            </a:r>
            <a:r>
              <a:rPr sz="3750" spc="-550" dirty="0">
                <a:solidFill>
                  <a:srgbClr val="006E78"/>
                </a:solidFill>
                <a:latin typeface="Arial MT"/>
                <a:cs typeface="Arial MT"/>
              </a:rPr>
              <a:t> </a:t>
            </a:r>
            <a:r>
              <a:rPr sz="3750" spc="-610" dirty="0">
                <a:solidFill>
                  <a:srgbClr val="006E78"/>
                </a:solidFill>
                <a:latin typeface="Arial MT"/>
                <a:cs typeface="Arial MT"/>
              </a:rPr>
              <a:t>S</a:t>
            </a:r>
            <a:r>
              <a:rPr sz="3750" spc="-550" dirty="0">
                <a:solidFill>
                  <a:srgbClr val="006E78"/>
                </a:solidFill>
                <a:latin typeface="Arial MT"/>
                <a:cs typeface="Arial MT"/>
              </a:rPr>
              <a:t> </a:t>
            </a:r>
            <a:r>
              <a:rPr sz="3750" spc="-840" dirty="0">
                <a:solidFill>
                  <a:srgbClr val="006E78"/>
                </a:solidFill>
                <a:latin typeface="Arial MT"/>
                <a:cs typeface="Arial MT"/>
              </a:rPr>
              <a:t>T</a:t>
            </a:r>
            <a:r>
              <a:rPr sz="3750" spc="-550" dirty="0">
                <a:solidFill>
                  <a:srgbClr val="006E78"/>
                </a:solidFill>
                <a:latin typeface="Arial MT"/>
                <a:cs typeface="Arial MT"/>
              </a:rPr>
              <a:t> </a:t>
            </a:r>
            <a:r>
              <a:rPr sz="3750" spc="-320" dirty="0">
                <a:solidFill>
                  <a:srgbClr val="006E78"/>
                </a:solidFill>
                <a:latin typeface="Arial MT"/>
                <a:cs typeface="Arial MT"/>
              </a:rPr>
              <a:t>I</a:t>
            </a:r>
            <a:r>
              <a:rPr sz="3750" spc="-550" dirty="0">
                <a:solidFill>
                  <a:srgbClr val="006E78"/>
                </a:solidFill>
                <a:latin typeface="Arial MT"/>
                <a:cs typeface="Arial MT"/>
              </a:rPr>
              <a:t> </a:t>
            </a:r>
            <a:r>
              <a:rPr sz="3750" spc="-305" dirty="0">
                <a:solidFill>
                  <a:srgbClr val="006E78"/>
                </a:solidFill>
                <a:latin typeface="Arial MT"/>
                <a:cs typeface="Arial MT"/>
              </a:rPr>
              <a:t>C</a:t>
            </a:r>
            <a:r>
              <a:rPr sz="3750" spc="-550" dirty="0">
                <a:solidFill>
                  <a:srgbClr val="006E78"/>
                </a:solidFill>
                <a:latin typeface="Arial MT"/>
                <a:cs typeface="Arial MT"/>
              </a:rPr>
              <a:t> </a:t>
            </a:r>
            <a:r>
              <a:rPr sz="3750" spc="-470" dirty="0">
                <a:solidFill>
                  <a:srgbClr val="006E78"/>
                </a:solidFill>
                <a:latin typeface="Arial MT"/>
                <a:cs typeface="Arial MT"/>
              </a:rPr>
              <a:t>A</a:t>
            </a:r>
            <a:r>
              <a:rPr sz="3750" dirty="0">
                <a:solidFill>
                  <a:srgbClr val="006E78"/>
                </a:solidFill>
                <a:latin typeface="Arial MT"/>
                <a:cs typeface="Arial MT"/>
              </a:rPr>
              <a:t>	</a:t>
            </a:r>
            <a:r>
              <a:rPr sz="3750" spc="-570" dirty="0">
                <a:solidFill>
                  <a:srgbClr val="006E78"/>
                </a:solidFill>
                <a:latin typeface="Arial MT"/>
                <a:cs typeface="Arial MT"/>
              </a:rPr>
              <a:t>D</a:t>
            </a:r>
            <a:r>
              <a:rPr sz="3750" spc="-550" dirty="0">
                <a:solidFill>
                  <a:srgbClr val="006E78"/>
                </a:solidFill>
                <a:latin typeface="Arial MT"/>
                <a:cs typeface="Arial MT"/>
              </a:rPr>
              <a:t> </a:t>
            </a:r>
            <a:r>
              <a:rPr sz="3750" spc="-675" dirty="0">
                <a:solidFill>
                  <a:srgbClr val="006E78"/>
                </a:solidFill>
                <a:latin typeface="Arial MT"/>
                <a:cs typeface="Arial MT"/>
              </a:rPr>
              <a:t>E</a:t>
            </a:r>
            <a:endParaRPr sz="375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95359" y="6378091"/>
            <a:ext cx="6482080" cy="6007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034665" algn="l"/>
                <a:tab pos="3840479" algn="l"/>
              </a:tabLst>
            </a:pPr>
            <a:r>
              <a:rPr sz="3750" spc="-915" dirty="0">
                <a:solidFill>
                  <a:srgbClr val="006E78"/>
                </a:solidFill>
                <a:latin typeface="Arial MT"/>
                <a:cs typeface="Arial MT"/>
              </a:rPr>
              <a:t>R</a:t>
            </a:r>
            <a:r>
              <a:rPr sz="3750" spc="-550" dirty="0">
                <a:solidFill>
                  <a:srgbClr val="006E78"/>
                </a:solidFill>
                <a:latin typeface="Arial MT"/>
                <a:cs typeface="Arial MT"/>
              </a:rPr>
              <a:t> </a:t>
            </a:r>
            <a:r>
              <a:rPr sz="3750" spc="-675" dirty="0">
                <a:solidFill>
                  <a:srgbClr val="006E78"/>
                </a:solidFill>
                <a:latin typeface="Arial MT"/>
                <a:cs typeface="Arial MT"/>
              </a:rPr>
              <a:t>E</a:t>
            </a:r>
            <a:r>
              <a:rPr sz="3750" spc="-550" dirty="0">
                <a:solidFill>
                  <a:srgbClr val="006E78"/>
                </a:solidFill>
                <a:latin typeface="Arial MT"/>
                <a:cs typeface="Arial MT"/>
              </a:rPr>
              <a:t> </a:t>
            </a:r>
            <a:r>
              <a:rPr sz="3750" spc="-570" dirty="0">
                <a:solidFill>
                  <a:srgbClr val="006E78"/>
                </a:solidFill>
                <a:latin typeface="Arial MT"/>
                <a:cs typeface="Arial MT"/>
              </a:rPr>
              <a:t>D</a:t>
            </a:r>
            <a:r>
              <a:rPr sz="3750" spc="-550" dirty="0">
                <a:solidFill>
                  <a:srgbClr val="006E78"/>
                </a:solidFill>
                <a:latin typeface="Arial MT"/>
                <a:cs typeface="Arial MT"/>
              </a:rPr>
              <a:t> </a:t>
            </a:r>
            <a:r>
              <a:rPr sz="3750" spc="-640" dirty="0">
                <a:solidFill>
                  <a:srgbClr val="006E78"/>
                </a:solidFill>
                <a:latin typeface="Arial MT"/>
                <a:cs typeface="Arial MT"/>
              </a:rPr>
              <a:t>U</a:t>
            </a:r>
            <a:r>
              <a:rPr sz="3750" spc="-550" dirty="0">
                <a:solidFill>
                  <a:srgbClr val="006E78"/>
                </a:solidFill>
                <a:latin typeface="Arial MT"/>
                <a:cs typeface="Arial MT"/>
              </a:rPr>
              <a:t> </a:t>
            </a:r>
            <a:r>
              <a:rPr sz="3750" spc="-305" dirty="0">
                <a:solidFill>
                  <a:srgbClr val="006E78"/>
                </a:solidFill>
                <a:latin typeface="Arial MT"/>
                <a:cs typeface="Arial MT"/>
              </a:rPr>
              <a:t>C</a:t>
            </a:r>
            <a:r>
              <a:rPr sz="3750" spc="-550" dirty="0">
                <a:solidFill>
                  <a:srgbClr val="006E78"/>
                </a:solidFill>
                <a:latin typeface="Arial MT"/>
                <a:cs typeface="Arial MT"/>
              </a:rPr>
              <a:t> </a:t>
            </a:r>
            <a:r>
              <a:rPr sz="3750" spc="-305" dirty="0">
                <a:solidFill>
                  <a:srgbClr val="006E78"/>
                </a:solidFill>
                <a:latin typeface="Arial MT"/>
                <a:cs typeface="Arial MT"/>
              </a:rPr>
              <a:t>C</a:t>
            </a:r>
            <a:r>
              <a:rPr sz="3750" spc="-550" dirty="0">
                <a:solidFill>
                  <a:srgbClr val="006E78"/>
                </a:solidFill>
                <a:latin typeface="Arial MT"/>
                <a:cs typeface="Arial MT"/>
              </a:rPr>
              <a:t> </a:t>
            </a:r>
            <a:r>
              <a:rPr sz="3750" spc="-320" dirty="0">
                <a:solidFill>
                  <a:srgbClr val="006E78"/>
                </a:solidFill>
                <a:latin typeface="Arial MT"/>
                <a:cs typeface="Arial MT"/>
              </a:rPr>
              <a:t>I</a:t>
            </a:r>
            <a:r>
              <a:rPr sz="3750" spc="-550" dirty="0">
                <a:solidFill>
                  <a:srgbClr val="006E78"/>
                </a:solidFill>
                <a:latin typeface="Arial MT"/>
                <a:cs typeface="Arial MT"/>
              </a:rPr>
              <a:t> </a:t>
            </a:r>
            <a:r>
              <a:rPr sz="3750" spc="-315" dirty="0">
                <a:solidFill>
                  <a:srgbClr val="006E78"/>
                </a:solidFill>
                <a:latin typeface="Arial MT"/>
                <a:cs typeface="Arial MT"/>
              </a:rPr>
              <a:t>Ó</a:t>
            </a:r>
            <a:r>
              <a:rPr sz="3750" spc="-550" dirty="0">
                <a:solidFill>
                  <a:srgbClr val="006E78"/>
                </a:solidFill>
                <a:latin typeface="Arial MT"/>
                <a:cs typeface="Arial MT"/>
              </a:rPr>
              <a:t> </a:t>
            </a:r>
            <a:r>
              <a:rPr sz="3750" spc="-725" dirty="0">
                <a:solidFill>
                  <a:srgbClr val="006E78"/>
                </a:solidFill>
                <a:latin typeface="Arial MT"/>
                <a:cs typeface="Arial MT"/>
              </a:rPr>
              <a:t>N</a:t>
            </a:r>
            <a:r>
              <a:rPr sz="3750" dirty="0">
                <a:solidFill>
                  <a:srgbClr val="006E78"/>
                </a:solidFill>
                <a:latin typeface="Arial MT"/>
                <a:cs typeface="Arial MT"/>
              </a:rPr>
              <a:t>	</a:t>
            </a:r>
            <a:r>
              <a:rPr sz="3750" spc="-570" dirty="0">
                <a:solidFill>
                  <a:srgbClr val="006E78"/>
                </a:solidFill>
                <a:latin typeface="Arial MT"/>
                <a:cs typeface="Arial MT"/>
              </a:rPr>
              <a:t>D</a:t>
            </a:r>
            <a:r>
              <a:rPr sz="3750" spc="-550" dirty="0">
                <a:solidFill>
                  <a:srgbClr val="006E78"/>
                </a:solidFill>
                <a:latin typeface="Arial MT"/>
                <a:cs typeface="Arial MT"/>
              </a:rPr>
              <a:t> </a:t>
            </a:r>
            <a:r>
              <a:rPr sz="3750" spc="-675" dirty="0">
                <a:solidFill>
                  <a:srgbClr val="006E78"/>
                </a:solidFill>
                <a:latin typeface="Arial MT"/>
                <a:cs typeface="Arial MT"/>
              </a:rPr>
              <a:t>E</a:t>
            </a:r>
            <a:r>
              <a:rPr sz="3750" dirty="0">
                <a:solidFill>
                  <a:srgbClr val="006E78"/>
                </a:solidFill>
                <a:latin typeface="Arial MT"/>
                <a:cs typeface="Arial MT"/>
              </a:rPr>
              <a:t>	</a:t>
            </a:r>
            <a:r>
              <a:rPr sz="2500" u="heavy" spc="635" dirty="0">
                <a:solidFill>
                  <a:srgbClr val="006E78"/>
                </a:solidFill>
                <a:uFill>
                  <a:solidFill>
                    <a:srgbClr val="006E78"/>
                  </a:solidFill>
                </a:uFill>
                <a:latin typeface="Lucida Sans Unicode"/>
                <a:cs typeface="Lucida Sans Unicode"/>
              </a:rPr>
              <a:t>V</a:t>
            </a:r>
            <a:r>
              <a:rPr sz="2500" u="heavy" spc="-300" dirty="0">
                <a:solidFill>
                  <a:srgbClr val="006E78"/>
                </a:solidFill>
                <a:uFill>
                  <a:solidFill>
                    <a:srgbClr val="006E78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2500" u="heavy" spc="545" dirty="0">
                <a:solidFill>
                  <a:srgbClr val="006E78"/>
                </a:solidFill>
                <a:uFill>
                  <a:solidFill>
                    <a:srgbClr val="006E78"/>
                  </a:solidFill>
                </a:uFill>
                <a:latin typeface="Lucida Sans Unicode"/>
                <a:cs typeface="Lucida Sans Unicode"/>
              </a:rPr>
              <a:t>A</a:t>
            </a:r>
            <a:r>
              <a:rPr sz="2500" u="heavy" spc="-300" dirty="0">
                <a:solidFill>
                  <a:srgbClr val="006E78"/>
                </a:solidFill>
                <a:uFill>
                  <a:solidFill>
                    <a:srgbClr val="006E78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2500" u="heavy" spc="235" dirty="0">
                <a:solidFill>
                  <a:srgbClr val="006E78"/>
                </a:solidFill>
                <a:uFill>
                  <a:solidFill>
                    <a:srgbClr val="006E78"/>
                  </a:solidFill>
                </a:uFill>
                <a:latin typeface="Lucida Sans Unicode"/>
                <a:cs typeface="Lucida Sans Unicode"/>
              </a:rPr>
              <a:t>R</a:t>
            </a:r>
            <a:r>
              <a:rPr sz="2500" u="heavy" spc="-300" dirty="0">
                <a:solidFill>
                  <a:srgbClr val="006E78"/>
                </a:solidFill>
                <a:uFill>
                  <a:solidFill>
                    <a:srgbClr val="006E78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2500" u="heavy" spc="170" dirty="0">
                <a:solidFill>
                  <a:srgbClr val="006E78"/>
                </a:solidFill>
                <a:uFill>
                  <a:solidFill>
                    <a:srgbClr val="006E78"/>
                  </a:solidFill>
                </a:uFill>
                <a:latin typeface="Lucida Sans Unicode"/>
                <a:cs typeface="Lucida Sans Unicode"/>
              </a:rPr>
              <a:t>I</a:t>
            </a:r>
            <a:r>
              <a:rPr sz="2500" u="heavy" spc="-300" dirty="0">
                <a:solidFill>
                  <a:srgbClr val="006E78"/>
                </a:solidFill>
                <a:uFill>
                  <a:solidFill>
                    <a:srgbClr val="006E78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2500" u="heavy" spc="545" dirty="0">
                <a:solidFill>
                  <a:srgbClr val="006E78"/>
                </a:solidFill>
                <a:uFill>
                  <a:solidFill>
                    <a:srgbClr val="006E78"/>
                  </a:solidFill>
                </a:uFill>
                <a:latin typeface="Lucida Sans Unicode"/>
                <a:cs typeface="Lucida Sans Unicode"/>
              </a:rPr>
              <a:t>A</a:t>
            </a:r>
            <a:r>
              <a:rPr sz="2500" u="heavy" spc="-300" dirty="0">
                <a:solidFill>
                  <a:srgbClr val="006E78"/>
                </a:solidFill>
                <a:uFill>
                  <a:solidFill>
                    <a:srgbClr val="006E78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2500" u="heavy" spc="380" dirty="0">
                <a:solidFill>
                  <a:srgbClr val="006E78"/>
                </a:solidFill>
                <a:uFill>
                  <a:solidFill>
                    <a:srgbClr val="006E78"/>
                  </a:solidFill>
                </a:uFill>
                <a:latin typeface="Lucida Sans Unicode"/>
                <a:cs typeface="Lucida Sans Unicode"/>
              </a:rPr>
              <a:t>B</a:t>
            </a:r>
            <a:r>
              <a:rPr sz="2500" u="heavy" spc="-300" dirty="0">
                <a:solidFill>
                  <a:srgbClr val="006E78"/>
                </a:solidFill>
                <a:uFill>
                  <a:solidFill>
                    <a:srgbClr val="006E78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2500" u="heavy" spc="280" dirty="0">
                <a:solidFill>
                  <a:srgbClr val="006E78"/>
                </a:solidFill>
                <a:uFill>
                  <a:solidFill>
                    <a:srgbClr val="006E78"/>
                  </a:solidFill>
                </a:uFill>
                <a:latin typeface="Lucida Sans Unicode"/>
                <a:cs typeface="Lucida Sans Unicode"/>
              </a:rPr>
              <a:t>L</a:t>
            </a:r>
            <a:r>
              <a:rPr sz="2500" u="heavy" spc="-300" dirty="0">
                <a:solidFill>
                  <a:srgbClr val="006E78"/>
                </a:solidFill>
                <a:uFill>
                  <a:solidFill>
                    <a:srgbClr val="006E78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2500" u="heavy" spc="340" dirty="0">
                <a:solidFill>
                  <a:srgbClr val="006E78"/>
                </a:solidFill>
                <a:uFill>
                  <a:solidFill>
                    <a:srgbClr val="006E78"/>
                  </a:solidFill>
                </a:uFill>
                <a:latin typeface="Lucida Sans Unicode"/>
                <a:cs typeface="Lucida Sans Unicode"/>
              </a:rPr>
              <a:t>E</a:t>
            </a:r>
            <a:r>
              <a:rPr sz="2500" u="heavy" spc="-300" dirty="0">
                <a:solidFill>
                  <a:srgbClr val="006E78"/>
                </a:solidFill>
                <a:uFill>
                  <a:solidFill>
                    <a:srgbClr val="006E78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2500" u="heavy" spc="730" dirty="0">
                <a:solidFill>
                  <a:srgbClr val="006E78"/>
                </a:solidFill>
                <a:uFill>
                  <a:solidFill>
                    <a:srgbClr val="006E78"/>
                  </a:solidFill>
                </a:uFill>
                <a:latin typeface="Lucida Sans Unicode"/>
                <a:cs typeface="Lucida Sans Unicode"/>
              </a:rPr>
              <a:t>S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520590" y="2086109"/>
            <a:ext cx="726567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30985" algn="l"/>
                <a:tab pos="2974340" algn="l"/>
                <a:tab pos="5597525" algn="l"/>
              </a:tabLst>
            </a:pPr>
            <a:r>
              <a:rPr sz="3500" b="1" spc="165" dirty="0">
                <a:solidFill>
                  <a:srgbClr val="FDFDFD"/>
                </a:solidFill>
                <a:latin typeface="Tahoma"/>
                <a:cs typeface="Tahoma"/>
              </a:rPr>
              <a:t>S</a:t>
            </a:r>
            <a:r>
              <a:rPr sz="3500" b="1" spc="30" dirty="0">
                <a:solidFill>
                  <a:srgbClr val="FDFDFD"/>
                </a:solidFill>
                <a:latin typeface="Tahoma"/>
                <a:cs typeface="Tahoma"/>
              </a:rPr>
              <a:t>i</a:t>
            </a:r>
            <a:r>
              <a:rPr sz="3500" b="1" spc="254" dirty="0">
                <a:solidFill>
                  <a:srgbClr val="FDFDFD"/>
                </a:solidFill>
                <a:latin typeface="Tahoma"/>
                <a:cs typeface="Tahoma"/>
              </a:rPr>
              <a:t>r</a:t>
            </a:r>
            <a:r>
              <a:rPr sz="3500" b="1" spc="204" dirty="0">
                <a:solidFill>
                  <a:srgbClr val="FDFDFD"/>
                </a:solidFill>
                <a:latin typeface="Tahoma"/>
                <a:cs typeface="Tahoma"/>
              </a:rPr>
              <a:t>v</a:t>
            </a:r>
            <a:r>
              <a:rPr sz="3500" b="1" spc="30" dirty="0">
                <a:solidFill>
                  <a:srgbClr val="FDFDFD"/>
                </a:solidFill>
                <a:latin typeface="Tahoma"/>
                <a:cs typeface="Tahoma"/>
              </a:rPr>
              <a:t>e</a:t>
            </a:r>
            <a:r>
              <a:rPr sz="3500" b="1" dirty="0">
                <a:solidFill>
                  <a:srgbClr val="FDFDFD"/>
                </a:solidFill>
                <a:latin typeface="Tahoma"/>
                <a:cs typeface="Tahoma"/>
              </a:rPr>
              <a:t>	</a:t>
            </a:r>
            <a:r>
              <a:rPr sz="3500" b="1" spc="215" dirty="0">
                <a:solidFill>
                  <a:srgbClr val="FDFDFD"/>
                </a:solidFill>
                <a:latin typeface="Tahoma"/>
                <a:cs typeface="Tahoma"/>
              </a:rPr>
              <a:t>p</a:t>
            </a:r>
            <a:r>
              <a:rPr sz="3500" b="1" spc="325" dirty="0">
                <a:solidFill>
                  <a:srgbClr val="FDFDFD"/>
                </a:solidFill>
                <a:latin typeface="Tahoma"/>
                <a:cs typeface="Tahoma"/>
              </a:rPr>
              <a:t>a</a:t>
            </a:r>
            <a:r>
              <a:rPr sz="3500" b="1" spc="254" dirty="0">
                <a:solidFill>
                  <a:srgbClr val="FDFDFD"/>
                </a:solidFill>
                <a:latin typeface="Tahoma"/>
                <a:cs typeface="Tahoma"/>
              </a:rPr>
              <a:t>r</a:t>
            </a:r>
            <a:r>
              <a:rPr sz="3500" b="1" spc="295" dirty="0">
                <a:solidFill>
                  <a:srgbClr val="FDFDFD"/>
                </a:solidFill>
                <a:latin typeface="Tahoma"/>
                <a:cs typeface="Tahoma"/>
              </a:rPr>
              <a:t>a</a:t>
            </a:r>
            <a:r>
              <a:rPr sz="3500" b="1" dirty="0">
                <a:solidFill>
                  <a:srgbClr val="FDFDFD"/>
                </a:solidFill>
                <a:latin typeface="Tahoma"/>
                <a:cs typeface="Tahoma"/>
              </a:rPr>
              <a:t>	</a:t>
            </a:r>
            <a:r>
              <a:rPr sz="3500" b="1" spc="60" dirty="0">
                <a:solidFill>
                  <a:srgbClr val="FDFDFD"/>
                </a:solidFill>
                <a:latin typeface="Tahoma"/>
                <a:cs typeface="Tahoma"/>
              </a:rPr>
              <a:t>e</a:t>
            </a:r>
            <a:r>
              <a:rPr sz="3500" b="1" spc="100" dirty="0">
                <a:solidFill>
                  <a:srgbClr val="FDFDFD"/>
                </a:solidFill>
                <a:latin typeface="Tahoma"/>
                <a:cs typeface="Tahoma"/>
              </a:rPr>
              <a:t>n</a:t>
            </a:r>
            <a:r>
              <a:rPr sz="3500" b="1" spc="-100" dirty="0">
                <a:solidFill>
                  <a:srgbClr val="FDFDFD"/>
                </a:solidFill>
                <a:latin typeface="Tahoma"/>
                <a:cs typeface="Tahoma"/>
              </a:rPr>
              <a:t>c</a:t>
            </a:r>
            <a:r>
              <a:rPr sz="3500" b="1" spc="180" dirty="0">
                <a:solidFill>
                  <a:srgbClr val="FDFDFD"/>
                </a:solidFill>
                <a:latin typeface="Tahoma"/>
                <a:cs typeface="Tahoma"/>
              </a:rPr>
              <a:t>o</a:t>
            </a:r>
            <a:r>
              <a:rPr sz="3500" b="1" spc="100" dirty="0">
                <a:solidFill>
                  <a:srgbClr val="FDFDFD"/>
                </a:solidFill>
                <a:latin typeface="Tahoma"/>
                <a:cs typeface="Tahoma"/>
              </a:rPr>
              <a:t>n</a:t>
            </a:r>
            <a:r>
              <a:rPr sz="3500" b="1" spc="-45" dirty="0">
                <a:solidFill>
                  <a:srgbClr val="FDFDFD"/>
                </a:solidFill>
                <a:latin typeface="Tahoma"/>
                <a:cs typeface="Tahoma"/>
              </a:rPr>
              <a:t>t</a:t>
            </a:r>
            <a:r>
              <a:rPr sz="3500" b="1" spc="254" dirty="0">
                <a:solidFill>
                  <a:srgbClr val="FDFDFD"/>
                </a:solidFill>
                <a:latin typeface="Tahoma"/>
                <a:cs typeface="Tahoma"/>
              </a:rPr>
              <a:t>r</a:t>
            </a:r>
            <a:r>
              <a:rPr sz="3500" b="1" spc="325" dirty="0">
                <a:solidFill>
                  <a:srgbClr val="FDFDFD"/>
                </a:solidFill>
                <a:latin typeface="Tahoma"/>
                <a:cs typeface="Tahoma"/>
              </a:rPr>
              <a:t>a</a:t>
            </a:r>
            <a:r>
              <a:rPr sz="3500" b="1" spc="225" dirty="0">
                <a:solidFill>
                  <a:srgbClr val="FDFDFD"/>
                </a:solidFill>
                <a:latin typeface="Tahoma"/>
                <a:cs typeface="Tahoma"/>
              </a:rPr>
              <a:t>r</a:t>
            </a:r>
            <a:r>
              <a:rPr sz="3500" b="1" dirty="0">
                <a:solidFill>
                  <a:srgbClr val="FDFDFD"/>
                </a:solidFill>
                <a:latin typeface="Tahoma"/>
                <a:cs typeface="Tahoma"/>
              </a:rPr>
              <a:t>	</a:t>
            </a:r>
            <a:r>
              <a:rPr sz="3500" b="1" spc="215" dirty="0">
                <a:solidFill>
                  <a:srgbClr val="FDFDFD"/>
                </a:solidFill>
                <a:latin typeface="Tahoma"/>
                <a:cs typeface="Tahoma"/>
              </a:rPr>
              <a:t>g</a:t>
            </a:r>
            <a:r>
              <a:rPr sz="3500" b="1" spc="254" dirty="0">
                <a:solidFill>
                  <a:srgbClr val="FDFDFD"/>
                </a:solidFill>
                <a:latin typeface="Tahoma"/>
                <a:cs typeface="Tahoma"/>
              </a:rPr>
              <a:t>r</a:t>
            </a:r>
            <a:r>
              <a:rPr sz="3500" b="1" spc="85" dirty="0">
                <a:solidFill>
                  <a:srgbClr val="FDFDFD"/>
                </a:solidFill>
                <a:latin typeface="Tahoma"/>
                <a:cs typeface="Tahoma"/>
              </a:rPr>
              <a:t>u</a:t>
            </a:r>
            <a:r>
              <a:rPr sz="3500" b="1" spc="215" dirty="0">
                <a:solidFill>
                  <a:srgbClr val="FDFDFD"/>
                </a:solidFill>
                <a:latin typeface="Tahoma"/>
                <a:cs typeface="Tahoma"/>
              </a:rPr>
              <a:t>p</a:t>
            </a:r>
            <a:r>
              <a:rPr sz="3500" b="1" spc="180" dirty="0">
                <a:solidFill>
                  <a:srgbClr val="FDFDFD"/>
                </a:solidFill>
                <a:latin typeface="Tahoma"/>
                <a:cs typeface="Tahoma"/>
              </a:rPr>
              <a:t>o</a:t>
            </a:r>
            <a:r>
              <a:rPr sz="3500" b="1" spc="-80" dirty="0">
                <a:solidFill>
                  <a:srgbClr val="FDFDFD"/>
                </a:solidFill>
                <a:latin typeface="Tahoma"/>
                <a:cs typeface="Tahoma"/>
              </a:rPr>
              <a:t>s</a:t>
            </a:r>
            <a:endParaRPr sz="35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688572" y="2619433"/>
            <a:ext cx="4095750" cy="1282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80975">
              <a:lnSpc>
                <a:spcPct val="117900"/>
              </a:lnSpc>
              <a:spcBef>
                <a:spcPts val="95"/>
              </a:spcBef>
              <a:tabLst>
                <a:tab pos="841375" algn="l"/>
                <a:tab pos="2567940" algn="l"/>
                <a:tab pos="3488054" algn="l"/>
              </a:tabLst>
            </a:pPr>
            <a:r>
              <a:rPr sz="3500" b="1" spc="295" dirty="0">
                <a:solidFill>
                  <a:srgbClr val="FDFDFD"/>
                </a:solidFill>
                <a:latin typeface="Tahoma"/>
                <a:cs typeface="Tahoma"/>
              </a:rPr>
              <a:t>a	</a:t>
            </a:r>
            <a:r>
              <a:rPr sz="3500" b="1" spc="215" dirty="0">
                <a:solidFill>
                  <a:srgbClr val="FDFDFD"/>
                </a:solidFill>
                <a:latin typeface="Tahoma"/>
                <a:cs typeface="Tahoma"/>
              </a:rPr>
              <a:t>p</a:t>
            </a:r>
            <a:r>
              <a:rPr sz="3500" b="1" spc="325" dirty="0">
                <a:solidFill>
                  <a:srgbClr val="FDFDFD"/>
                </a:solidFill>
                <a:latin typeface="Tahoma"/>
                <a:cs typeface="Tahoma"/>
              </a:rPr>
              <a:t>a</a:t>
            </a:r>
            <a:r>
              <a:rPr sz="3500" b="1" spc="254" dirty="0">
                <a:solidFill>
                  <a:srgbClr val="FDFDFD"/>
                </a:solidFill>
                <a:latin typeface="Tahoma"/>
                <a:cs typeface="Tahoma"/>
              </a:rPr>
              <a:t>r</a:t>
            </a:r>
            <a:r>
              <a:rPr sz="3500" b="1" spc="-45" dirty="0">
                <a:solidFill>
                  <a:srgbClr val="FDFDFD"/>
                </a:solidFill>
                <a:latin typeface="Tahoma"/>
                <a:cs typeface="Tahoma"/>
              </a:rPr>
              <a:t>t</a:t>
            </a:r>
            <a:r>
              <a:rPr sz="3500" b="1" spc="30" dirty="0">
                <a:solidFill>
                  <a:srgbClr val="FDFDFD"/>
                </a:solidFill>
                <a:latin typeface="Tahoma"/>
                <a:cs typeface="Tahoma"/>
              </a:rPr>
              <a:t>i</a:t>
            </a:r>
            <a:r>
              <a:rPr sz="3500" b="1" spc="225" dirty="0">
                <a:solidFill>
                  <a:srgbClr val="FDFDFD"/>
                </a:solidFill>
                <a:latin typeface="Tahoma"/>
                <a:cs typeface="Tahoma"/>
              </a:rPr>
              <a:t>r</a:t>
            </a:r>
            <a:r>
              <a:rPr sz="3500" b="1" dirty="0">
                <a:solidFill>
                  <a:srgbClr val="FDFDFD"/>
                </a:solidFill>
                <a:latin typeface="Tahoma"/>
                <a:cs typeface="Tahoma"/>
              </a:rPr>
              <a:t>	</a:t>
            </a:r>
            <a:r>
              <a:rPr sz="3500" b="1" spc="215" dirty="0">
                <a:solidFill>
                  <a:srgbClr val="FDFDFD"/>
                </a:solidFill>
                <a:latin typeface="Tahoma"/>
                <a:cs typeface="Tahoma"/>
              </a:rPr>
              <a:t>d</a:t>
            </a:r>
            <a:r>
              <a:rPr sz="3500" b="1" spc="30" dirty="0">
                <a:solidFill>
                  <a:srgbClr val="FDFDFD"/>
                </a:solidFill>
                <a:latin typeface="Tahoma"/>
                <a:cs typeface="Tahoma"/>
              </a:rPr>
              <a:t>e</a:t>
            </a:r>
            <a:r>
              <a:rPr sz="3500" b="1" dirty="0">
                <a:solidFill>
                  <a:srgbClr val="FDFDFD"/>
                </a:solidFill>
                <a:latin typeface="Tahoma"/>
                <a:cs typeface="Tahoma"/>
              </a:rPr>
              <a:t>	</a:t>
            </a:r>
            <a:r>
              <a:rPr sz="3500" b="1" spc="85" dirty="0">
                <a:solidFill>
                  <a:srgbClr val="FDFDFD"/>
                </a:solidFill>
                <a:latin typeface="Tahoma"/>
                <a:cs typeface="Tahoma"/>
              </a:rPr>
              <a:t>u</a:t>
            </a:r>
            <a:r>
              <a:rPr sz="3500" b="1" spc="45" dirty="0">
                <a:solidFill>
                  <a:srgbClr val="FDFDFD"/>
                </a:solidFill>
                <a:latin typeface="Tahoma"/>
                <a:cs typeface="Tahoma"/>
              </a:rPr>
              <a:t>n  </a:t>
            </a:r>
            <a:r>
              <a:rPr sz="3500" b="1" spc="100" dirty="0">
                <a:solidFill>
                  <a:srgbClr val="FDFDFD"/>
                </a:solidFill>
                <a:latin typeface="Tahoma"/>
                <a:cs typeface="Tahoma"/>
              </a:rPr>
              <a:t>n</a:t>
            </a:r>
            <a:r>
              <a:rPr sz="3500" b="1" spc="85" dirty="0">
                <a:solidFill>
                  <a:srgbClr val="FDFDFD"/>
                </a:solidFill>
                <a:latin typeface="Tahoma"/>
                <a:cs typeface="Tahoma"/>
              </a:rPr>
              <a:t>u</a:t>
            </a:r>
            <a:r>
              <a:rPr sz="3500" b="1" spc="135" dirty="0">
                <a:solidFill>
                  <a:srgbClr val="FDFDFD"/>
                </a:solidFill>
                <a:latin typeface="Tahoma"/>
                <a:cs typeface="Tahoma"/>
              </a:rPr>
              <a:t>m</a:t>
            </a:r>
            <a:r>
              <a:rPr sz="3500" b="1" spc="60" dirty="0">
                <a:solidFill>
                  <a:srgbClr val="FDFDFD"/>
                </a:solidFill>
                <a:latin typeface="Tahoma"/>
                <a:cs typeface="Tahoma"/>
              </a:rPr>
              <a:t>e</a:t>
            </a:r>
            <a:r>
              <a:rPr sz="3500" b="1" spc="254" dirty="0">
                <a:solidFill>
                  <a:srgbClr val="FDFDFD"/>
                </a:solidFill>
                <a:latin typeface="Tahoma"/>
                <a:cs typeface="Tahoma"/>
              </a:rPr>
              <a:t>r</a:t>
            </a:r>
            <a:r>
              <a:rPr sz="3500" b="1" spc="180" dirty="0">
                <a:solidFill>
                  <a:srgbClr val="FDFDFD"/>
                </a:solidFill>
                <a:latin typeface="Tahoma"/>
                <a:cs typeface="Tahoma"/>
              </a:rPr>
              <a:t>o</a:t>
            </a:r>
            <a:r>
              <a:rPr sz="3500" b="1" spc="-50" dirty="0">
                <a:solidFill>
                  <a:srgbClr val="FDFDFD"/>
                </a:solidFill>
                <a:latin typeface="Tahoma"/>
                <a:cs typeface="Tahoma"/>
              </a:rPr>
              <a:t>s</a:t>
            </a:r>
            <a:r>
              <a:rPr sz="3500" b="1" spc="150" dirty="0">
                <a:solidFill>
                  <a:srgbClr val="FDFDFD"/>
                </a:solidFill>
                <a:latin typeface="Tahoma"/>
                <a:cs typeface="Tahoma"/>
              </a:rPr>
              <a:t>o</a:t>
            </a:r>
            <a:r>
              <a:rPr sz="3500" b="1" dirty="0">
                <a:solidFill>
                  <a:srgbClr val="FDFDFD"/>
                </a:solidFill>
                <a:latin typeface="Tahoma"/>
                <a:cs typeface="Tahoma"/>
              </a:rPr>
              <a:t>		</a:t>
            </a:r>
            <a:r>
              <a:rPr sz="3500" b="1" spc="-885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3500" b="1" spc="215" dirty="0">
                <a:solidFill>
                  <a:srgbClr val="FDFDFD"/>
                </a:solidFill>
                <a:latin typeface="Tahoma"/>
                <a:cs typeface="Tahoma"/>
              </a:rPr>
              <a:t>d</a:t>
            </a:r>
            <a:r>
              <a:rPr sz="3500" b="1" spc="30" dirty="0">
                <a:solidFill>
                  <a:srgbClr val="FDFDFD"/>
                </a:solidFill>
                <a:latin typeface="Tahoma"/>
                <a:cs typeface="Tahoma"/>
              </a:rPr>
              <a:t>e</a:t>
            </a:r>
            <a:endParaRPr sz="35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520590" y="2619433"/>
            <a:ext cx="3030220" cy="1911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7900"/>
              </a:lnSpc>
              <a:spcBef>
                <a:spcPts val="95"/>
              </a:spcBef>
            </a:pPr>
            <a:r>
              <a:rPr sz="3500" b="1" spc="100" dirty="0">
                <a:solidFill>
                  <a:srgbClr val="FDFDFD"/>
                </a:solidFill>
                <a:latin typeface="Tahoma"/>
                <a:cs typeface="Tahoma"/>
              </a:rPr>
              <a:t>h</a:t>
            </a:r>
            <a:r>
              <a:rPr sz="3500" b="1" spc="180" dirty="0">
                <a:solidFill>
                  <a:srgbClr val="FDFDFD"/>
                </a:solidFill>
                <a:latin typeface="Tahoma"/>
                <a:cs typeface="Tahoma"/>
              </a:rPr>
              <a:t>o</a:t>
            </a:r>
            <a:r>
              <a:rPr sz="3500" b="1" spc="135" dirty="0">
                <a:solidFill>
                  <a:srgbClr val="FDFDFD"/>
                </a:solidFill>
                <a:latin typeface="Tahoma"/>
                <a:cs typeface="Tahoma"/>
              </a:rPr>
              <a:t>m</a:t>
            </a:r>
            <a:r>
              <a:rPr sz="3500" b="1" spc="180" dirty="0">
                <a:solidFill>
                  <a:srgbClr val="FDFDFD"/>
                </a:solidFill>
                <a:latin typeface="Tahoma"/>
                <a:cs typeface="Tahoma"/>
              </a:rPr>
              <a:t>o</a:t>
            </a:r>
            <a:r>
              <a:rPr sz="3500" b="1" spc="215" dirty="0">
                <a:solidFill>
                  <a:srgbClr val="FDFDFD"/>
                </a:solidFill>
                <a:latin typeface="Tahoma"/>
                <a:cs typeface="Tahoma"/>
              </a:rPr>
              <a:t>g</a:t>
            </a:r>
            <a:r>
              <a:rPr sz="3500" b="1" spc="60" dirty="0">
                <a:solidFill>
                  <a:srgbClr val="FDFDFD"/>
                </a:solidFill>
                <a:latin typeface="Tahoma"/>
                <a:cs typeface="Tahoma"/>
              </a:rPr>
              <a:t>é</a:t>
            </a:r>
            <a:r>
              <a:rPr sz="3500" b="1" spc="100" dirty="0">
                <a:solidFill>
                  <a:srgbClr val="FDFDFD"/>
                </a:solidFill>
                <a:latin typeface="Tahoma"/>
                <a:cs typeface="Tahoma"/>
              </a:rPr>
              <a:t>n</a:t>
            </a:r>
            <a:r>
              <a:rPr sz="3500" b="1" spc="60" dirty="0">
                <a:solidFill>
                  <a:srgbClr val="FDFDFD"/>
                </a:solidFill>
                <a:latin typeface="Tahoma"/>
                <a:cs typeface="Tahoma"/>
              </a:rPr>
              <a:t>e</a:t>
            </a:r>
            <a:r>
              <a:rPr sz="3500" b="1" spc="180" dirty="0">
                <a:solidFill>
                  <a:srgbClr val="FDFDFD"/>
                </a:solidFill>
                <a:latin typeface="Tahoma"/>
                <a:cs typeface="Tahoma"/>
              </a:rPr>
              <a:t>o</a:t>
            </a:r>
            <a:r>
              <a:rPr sz="3500" b="1" spc="-60" dirty="0">
                <a:solidFill>
                  <a:srgbClr val="FDFDFD"/>
                </a:solidFill>
                <a:latin typeface="Tahoma"/>
                <a:cs typeface="Tahoma"/>
              </a:rPr>
              <a:t>s  </a:t>
            </a:r>
            <a:r>
              <a:rPr sz="3500" b="1" spc="35" dirty="0">
                <a:solidFill>
                  <a:srgbClr val="FDFDFD"/>
                </a:solidFill>
                <a:latin typeface="Tahoma"/>
                <a:cs typeface="Tahoma"/>
              </a:rPr>
              <a:t>conjunto </a:t>
            </a:r>
            <a:r>
              <a:rPr sz="3500" b="1" spc="40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3500" b="1" u="heavy" spc="150" dirty="0">
                <a:solidFill>
                  <a:srgbClr val="FDFDFD"/>
                </a:solidFill>
                <a:uFill>
                  <a:solidFill>
                    <a:srgbClr val="FDFDFD"/>
                  </a:solidFill>
                </a:uFill>
                <a:latin typeface="Tahoma"/>
                <a:cs typeface="Tahoma"/>
              </a:rPr>
              <a:t>variables</a:t>
            </a:r>
            <a:endParaRPr sz="35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301900" y="6056303"/>
            <a:ext cx="7263765" cy="1911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7900"/>
              </a:lnSpc>
              <a:spcBef>
                <a:spcPts val="95"/>
              </a:spcBef>
            </a:pPr>
            <a:r>
              <a:rPr sz="3500" b="1" spc="160" dirty="0">
                <a:solidFill>
                  <a:srgbClr val="FDFDFD"/>
                </a:solidFill>
                <a:latin typeface="Tahoma"/>
                <a:cs typeface="Tahoma"/>
              </a:rPr>
              <a:t>Grupos</a:t>
            </a:r>
            <a:r>
              <a:rPr sz="3500" b="1" spc="165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3500" b="1" spc="114" dirty="0">
                <a:solidFill>
                  <a:srgbClr val="FDFDFD"/>
                </a:solidFill>
                <a:latin typeface="Tahoma"/>
                <a:cs typeface="Tahoma"/>
              </a:rPr>
              <a:t>homogéneos</a:t>
            </a:r>
            <a:r>
              <a:rPr sz="3500" b="1" spc="1260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3500" b="1" spc="-10" dirty="0">
                <a:solidFill>
                  <a:srgbClr val="FDFDFD"/>
                </a:solidFill>
                <a:latin typeface="Tahoma"/>
                <a:cs typeface="Tahoma"/>
              </a:rPr>
              <a:t>se </a:t>
            </a:r>
            <a:r>
              <a:rPr sz="3500" b="1" spc="-1015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3500" b="1" spc="160" dirty="0">
                <a:solidFill>
                  <a:srgbClr val="FDFDFD"/>
                </a:solidFill>
                <a:latin typeface="Tahoma"/>
                <a:cs typeface="Tahoma"/>
              </a:rPr>
              <a:t>forman </a:t>
            </a:r>
            <a:r>
              <a:rPr sz="3500" b="1" spc="50" dirty="0">
                <a:solidFill>
                  <a:srgbClr val="FDFDFD"/>
                </a:solidFill>
                <a:latin typeface="Tahoma"/>
                <a:cs typeface="Tahoma"/>
              </a:rPr>
              <a:t>con </a:t>
            </a:r>
            <a:r>
              <a:rPr sz="3500" b="1" spc="85" dirty="0">
                <a:solidFill>
                  <a:srgbClr val="FDFDFD"/>
                </a:solidFill>
                <a:latin typeface="Tahoma"/>
                <a:cs typeface="Tahoma"/>
              </a:rPr>
              <a:t>las </a:t>
            </a:r>
            <a:r>
              <a:rPr sz="3500" b="1" spc="150" dirty="0">
                <a:solidFill>
                  <a:srgbClr val="FDFDFD"/>
                </a:solidFill>
                <a:latin typeface="Tahoma"/>
                <a:cs typeface="Tahoma"/>
              </a:rPr>
              <a:t>variables </a:t>
            </a:r>
            <a:r>
              <a:rPr sz="3500" b="1" spc="110" dirty="0">
                <a:solidFill>
                  <a:srgbClr val="FDFDFD"/>
                </a:solidFill>
                <a:latin typeface="Tahoma"/>
                <a:cs typeface="Tahoma"/>
              </a:rPr>
              <a:t>que </a:t>
            </a:r>
            <a:r>
              <a:rPr sz="3500" b="1" spc="114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3500" b="1" spc="45" dirty="0">
                <a:solidFill>
                  <a:srgbClr val="FDFDFD"/>
                </a:solidFill>
                <a:latin typeface="Tahoma"/>
                <a:cs typeface="Tahoma"/>
              </a:rPr>
              <a:t>tienen</a:t>
            </a:r>
            <a:r>
              <a:rPr sz="3500" b="1" spc="-10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3500" b="1" u="heavy" spc="220" dirty="0">
                <a:solidFill>
                  <a:srgbClr val="FDFDFD"/>
                </a:solidFill>
                <a:uFill>
                  <a:solidFill>
                    <a:srgbClr val="FDFDFD"/>
                  </a:solidFill>
                </a:uFill>
                <a:latin typeface="Tahoma"/>
                <a:cs typeface="Tahoma"/>
              </a:rPr>
              <a:t>ma</a:t>
            </a:r>
            <a:r>
              <a:rPr sz="3500" b="1" spc="220" dirty="0">
                <a:solidFill>
                  <a:srgbClr val="FDFDFD"/>
                </a:solidFill>
                <a:latin typeface="Tahoma"/>
                <a:cs typeface="Tahoma"/>
              </a:rPr>
              <a:t>y</a:t>
            </a:r>
            <a:r>
              <a:rPr sz="3500" b="1" u="heavy" spc="220" dirty="0">
                <a:solidFill>
                  <a:srgbClr val="FDFDFD"/>
                </a:solidFill>
                <a:uFill>
                  <a:solidFill>
                    <a:srgbClr val="FDFDFD"/>
                  </a:solidFill>
                </a:uFill>
                <a:latin typeface="Tahoma"/>
                <a:cs typeface="Tahoma"/>
              </a:rPr>
              <a:t>or</a:t>
            </a:r>
            <a:r>
              <a:rPr sz="3500" b="1" u="heavy" spc="-10" dirty="0">
                <a:solidFill>
                  <a:srgbClr val="FDFDFD"/>
                </a:solidFill>
                <a:uFill>
                  <a:solidFill>
                    <a:srgbClr val="FDFDFD"/>
                  </a:solidFill>
                </a:uFill>
                <a:latin typeface="Tahoma"/>
                <a:cs typeface="Tahoma"/>
              </a:rPr>
              <a:t> </a:t>
            </a:r>
            <a:r>
              <a:rPr sz="3500" b="1" u="heavy" spc="105" dirty="0">
                <a:solidFill>
                  <a:srgbClr val="FDFDFD"/>
                </a:solidFill>
                <a:uFill>
                  <a:solidFill>
                    <a:srgbClr val="FDFDFD"/>
                  </a:solidFill>
                </a:uFill>
                <a:latin typeface="Tahoma"/>
                <a:cs typeface="Tahoma"/>
              </a:rPr>
              <a:t>correlación</a:t>
            </a:r>
            <a:endParaRPr sz="3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43271" y="3171735"/>
            <a:ext cx="7915274" cy="631501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54641" y="320084"/>
            <a:ext cx="11579225" cy="1892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88514" marR="5080" indent="-2076450">
              <a:lnSpc>
                <a:spcPct val="118900"/>
              </a:lnSpc>
              <a:spcBef>
                <a:spcPts val="100"/>
              </a:spcBef>
            </a:pPr>
            <a:r>
              <a:rPr sz="5150" spc="285" dirty="0">
                <a:solidFill>
                  <a:srgbClr val="FDFDFD"/>
                </a:solidFill>
              </a:rPr>
              <a:t>¿Cómo</a:t>
            </a:r>
            <a:r>
              <a:rPr sz="5150" spc="-5" dirty="0">
                <a:solidFill>
                  <a:srgbClr val="FDFDFD"/>
                </a:solidFill>
              </a:rPr>
              <a:t> </a:t>
            </a:r>
            <a:r>
              <a:rPr sz="5150" spc="210" dirty="0">
                <a:solidFill>
                  <a:srgbClr val="FDFDFD"/>
                </a:solidFill>
              </a:rPr>
              <a:t>determinar</a:t>
            </a:r>
            <a:r>
              <a:rPr sz="5150" spc="-5" dirty="0">
                <a:solidFill>
                  <a:srgbClr val="FDFDFD"/>
                </a:solidFill>
              </a:rPr>
              <a:t> </a:t>
            </a:r>
            <a:r>
              <a:rPr sz="5150" spc="160" dirty="0">
                <a:solidFill>
                  <a:srgbClr val="FDFDFD"/>
                </a:solidFill>
              </a:rPr>
              <a:t>relación</a:t>
            </a:r>
            <a:r>
              <a:rPr sz="5150" spc="-5" dirty="0">
                <a:solidFill>
                  <a:srgbClr val="FDFDFD"/>
                </a:solidFill>
              </a:rPr>
              <a:t> </a:t>
            </a:r>
            <a:r>
              <a:rPr sz="5150" spc="125" dirty="0">
                <a:solidFill>
                  <a:srgbClr val="FDFDFD"/>
                </a:solidFill>
              </a:rPr>
              <a:t>entre </a:t>
            </a:r>
            <a:r>
              <a:rPr sz="5150" spc="-1495" dirty="0">
                <a:solidFill>
                  <a:srgbClr val="FDFDFD"/>
                </a:solidFill>
              </a:rPr>
              <a:t> </a:t>
            </a:r>
            <a:r>
              <a:rPr sz="5150" spc="225" dirty="0">
                <a:solidFill>
                  <a:srgbClr val="FDFDFD"/>
                </a:solidFill>
              </a:rPr>
              <a:t>variables</a:t>
            </a:r>
            <a:r>
              <a:rPr sz="5150" spc="-5" dirty="0">
                <a:solidFill>
                  <a:srgbClr val="FDFDFD"/>
                </a:solidFill>
              </a:rPr>
              <a:t> </a:t>
            </a:r>
            <a:r>
              <a:rPr sz="5150" spc="150" dirty="0">
                <a:solidFill>
                  <a:srgbClr val="FDFDFD"/>
                </a:solidFill>
              </a:rPr>
              <a:t>numéricas?</a:t>
            </a:r>
            <a:endParaRPr sz="5150"/>
          </a:p>
        </p:txBody>
      </p:sp>
      <p:sp>
        <p:nvSpPr>
          <p:cNvPr id="4" name="object 4"/>
          <p:cNvSpPr txBox="1"/>
          <p:nvPr/>
        </p:nvSpPr>
        <p:spPr>
          <a:xfrm>
            <a:off x="10342464" y="8307385"/>
            <a:ext cx="4071620" cy="920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7500"/>
              </a:lnSpc>
              <a:spcBef>
                <a:spcPts val="100"/>
              </a:spcBef>
            </a:pPr>
            <a:r>
              <a:rPr sz="2500" b="1" spc="10" dirty="0">
                <a:solidFill>
                  <a:srgbClr val="FDFDFD"/>
                </a:solidFill>
                <a:latin typeface="Tahoma"/>
                <a:cs typeface="Tahoma"/>
              </a:rPr>
              <a:t>H</a:t>
            </a:r>
            <a:r>
              <a:rPr sz="2500" b="1" spc="225" dirty="0">
                <a:solidFill>
                  <a:srgbClr val="FDFDFD"/>
                </a:solidFill>
                <a:latin typeface="Tahoma"/>
                <a:cs typeface="Tahoma"/>
              </a:rPr>
              <a:t>0</a:t>
            </a:r>
            <a:r>
              <a:rPr sz="2500" b="1" spc="-5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2500" b="1" spc="-465" dirty="0">
                <a:solidFill>
                  <a:srgbClr val="FDFDFD"/>
                </a:solidFill>
                <a:latin typeface="Tahoma"/>
                <a:cs typeface="Tahoma"/>
              </a:rPr>
              <a:t>=</a:t>
            </a:r>
            <a:r>
              <a:rPr sz="2500" b="1" spc="-5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2500" b="1" spc="155" dirty="0">
                <a:solidFill>
                  <a:srgbClr val="FDFDFD"/>
                </a:solidFill>
                <a:latin typeface="Tahoma"/>
                <a:cs typeface="Tahoma"/>
              </a:rPr>
              <a:t>N</a:t>
            </a:r>
            <a:r>
              <a:rPr sz="2500" b="1" spc="105" dirty="0">
                <a:solidFill>
                  <a:srgbClr val="FDFDFD"/>
                </a:solidFill>
                <a:latin typeface="Tahoma"/>
                <a:cs typeface="Tahoma"/>
              </a:rPr>
              <a:t>o</a:t>
            </a:r>
            <a:r>
              <a:rPr sz="2500" b="1" spc="-5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2500" b="1" spc="70" dirty="0">
                <a:solidFill>
                  <a:srgbClr val="FDFDFD"/>
                </a:solidFill>
                <a:latin typeface="Tahoma"/>
                <a:cs typeface="Tahoma"/>
              </a:rPr>
              <a:t>h</a:t>
            </a:r>
            <a:r>
              <a:rPr sz="2500" b="1" spc="229" dirty="0">
                <a:solidFill>
                  <a:srgbClr val="FDFDFD"/>
                </a:solidFill>
                <a:latin typeface="Tahoma"/>
                <a:cs typeface="Tahoma"/>
              </a:rPr>
              <a:t>a</a:t>
            </a:r>
            <a:r>
              <a:rPr sz="2500" b="1" spc="140" dirty="0">
                <a:solidFill>
                  <a:srgbClr val="FDFDFD"/>
                </a:solidFill>
                <a:latin typeface="Tahoma"/>
                <a:cs typeface="Tahoma"/>
              </a:rPr>
              <a:t>y</a:t>
            </a:r>
            <a:r>
              <a:rPr sz="2500" b="1" spc="-5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2500" b="1" spc="-75" dirty="0">
                <a:solidFill>
                  <a:srgbClr val="FDFDFD"/>
                </a:solidFill>
                <a:latin typeface="Tahoma"/>
                <a:cs typeface="Tahoma"/>
              </a:rPr>
              <a:t>c</a:t>
            </a:r>
            <a:r>
              <a:rPr sz="2500" b="1" spc="125" dirty="0">
                <a:solidFill>
                  <a:srgbClr val="FDFDFD"/>
                </a:solidFill>
                <a:latin typeface="Tahoma"/>
                <a:cs typeface="Tahoma"/>
              </a:rPr>
              <a:t>o</a:t>
            </a:r>
            <a:r>
              <a:rPr sz="2500" b="1" spc="180" dirty="0">
                <a:solidFill>
                  <a:srgbClr val="FDFDFD"/>
                </a:solidFill>
                <a:latin typeface="Tahoma"/>
                <a:cs typeface="Tahoma"/>
              </a:rPr>
              <a:t>rr</a:t>
            </a:r>
            <a:r>
              <a:rPr sz="2500" b="1" spc="40" dirty="0">
                <a:solidFill>
                  <a:srgbClr val="FDFDFD"/>
                </a:solidFill>
                <a:latin typeface="Tahoma"/>
                <a:cs typeface="Tahoma"/>
              </a:rPr>
              <a:t>e</a:t>
            </a:r>
            <a:r>
              <a:rPr sz="2500" b="1" spc="10" dirty="0">
                <a:solidFill>
                  <a:srgbClr val="FDFDFD"/>
                </a:solidFill>
                <a:latin typeface="Tahoma"/>
                <a:cs typeface="Tahoma"/>
              </a:rPr>
              <a:t>l</a:t>
            </a:r>
            <a:r>
              <a:rPr sz="2500" b="1" spc="229" dirty="0">
                <a:solidFill>
                  <a:srgbClr val="FDFDFD"/>
                </a:solidFill>
                <a:latin typeface="Tahoma"/>
                <a:cs typeface="Tahoma"/>
              </a:rPr>
              <a:t>a</a:t>
            </a:r>
            <a:r>
              <a:rPr sz="2500" b="1" spc="-75" dirty="0">
                <a:solidFill>
                  <a:srgbClr val="FDFDFD"/>
                </a:solidFill>
                <a:latin typeface="Tahoma"/>
                <a:cs typeface="Tahoma"/>
              </a:rPr>
              <a:t>c</a:t>
            </a:r>
            <a:r>
              <a:rPr sz="2500" b="1" spc="25" dirty="0">
                <a:solidFill>
                  <a:srgbClr val="FDFDFD"/>
                </a:solidFill>
                <a:latin typeface="Tahoma"/>
                <a:cs typeface="Tahoma"/>
              </a:rPr>
              <a:t>i</a:t>
            </a:r>
            <a:r>
              <a:rPr sz="2500" b="1" spc="125" dirty="0">
                <a:solidFill>
                  <a:srgbClr val="FDFDFD"/>
                </a:solidFill>
                <a:latin typeface="Tahoma"/>
                <a:cs typeface="Tahoma"/>
              </a:rPr>
              <a:t>ó</a:t>
            </a:r>
            <a:r>
              <a:rPr sz="2500" b="1" spc="30" dirty="0">
                <a:solidFill>
                  <a:srgbClr val="FDFDFD"/>
                </a:solidFill>
                <a:latin typeface="Tahoma"/>
                <a:cs typeface="Tahoma"/>
              </a:rPr>
              <a:t>n  </a:t>
            </a:r>
            <a:r>
              <a:rPr sz="2500" b="1" spc="10" dirty="0">
                <a:solidFill>
                  <a:srgbClr val="FDFDFD"/>
                </a:solidFill>
                <a:latin typeface="Tahoma"/>
                <a:cs typeface="Tahoma"/>
              </a:rPr>
              <a:t>H</a:t>
            </a:r>
            <a:r>
              <a:rPr sz="2500" b="1" spc="-560" dirty="0">
                <a:solidFill>
                  <a:srgbClr val="FDFDFD"/>
                </a:solidFill>
                <a:latin typeface="Tahoma"/>
                <a:cs typeface="Tahoma"/>
              </a:rPr>
              <a:t>1</a:t>
            </a:r>
            <a:r>
              <a:rPr sz="2500" b="1" spc="-5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2500" b="1" spc="-465" dirty="0">
                <a:solidFill>
                  <a:srgbClr val="FDFDFD"/>
                </a:solidFill>
                <a:latin typeface="Tahoma"/>
                <a:cs typeface="Tahoma"/>
              </a:rPr>
              <a:t>=</a:t>
            </a:r>
            <a:r>
              <a:rPr sz="2500" b="1" spc="-5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2500" b="1" spc="114" dirty="0">
                <a:solidFill>
                  <a:srgbClr val="FDFDFD"/>
                </a:solidFill>
                <a:latin typeface="Tahoma"/>
                <a:cs typeface="Tahoma"/>
              </a:rPr>
              <a:t>S</a:t>
            </a:r>
            <a:r>
              <a:rPr sz="2500" b="1" spc="-15" dirty="0">
                <a:solidFill>
                  <a:srgbClr val="FDFDFD"/>
                </a:solidFill>
                <a:latin typeface="Tahoma"/>
                <a:cs typeface="Tahoma"/>
              </a:rPr>
              <a:t>í</a:t>
            </a:r>
            <a:r>
              <a:rPr sz="2500" b="1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2500" b="1" spc="70" dirty="0">
                <a:solidFill>
                  <a:srgbClr val="FDFDFD"/>
                </a:solidFill>
                <a:latin typeface="Tahoma"/>
                <a:cs typeface="Tahoma"/>
              </a:rPr>
              <a:t>h</a:t>
            </a:r>
            <a:r>
              <a:rPr sz="2500" b="1" spc="229" dirty="0">
                <a:solidFill>
                  <a:srgbClr val="FDFDFD"/>
                </a:solidFill>
                <a:latin typeface="Tahoma"/>
                <a:cs typeface="Tahoma"/>
              </a:rPr>
              <a:t>a</a:t>
            </a:r>
            <a:r>
              <a:rPr sz="2500" b="1" spc="140" dirty="0">
                <a:solidFill>
                  <a:srgbClr val="FDFDFD"/>
                </a:solidFill>
                <a:latin typeface="Tahoma"/>
                <a:cs typeface="Tahoma"/>
              </a:rPr>
              <a:t>y</a:t>
            </a:r>
            <a:r>
              <a:rPr sz="2500" b="1" spc="-5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2500" b="1" spc="-75" dirty="0">
                <a:solidFill>
                  <a:srgbClr val="FDFDFD"/>
                </a:solidFill>
                <a:latin typeface="Tahoma"/>
                <a:cs typeface="Tahoma"/>
              </a:rPr>
              <a:t>c</a:t>
            </a:r>
            <a:r>
              <a:rPr sz="2500" b="1" spc="125" dirty="0">
                <a:solidFill>
                  <a:srgbClr val="FDFDFD"/>
                </a:solidFill>
                <a:latin typeface="Tahoma"/>
                <a:cs typeface="Tahoma"/>
              </a:rPr>
              <a:t>o</a:t>
            </a:r>
            <a:r>
              <a:rPr sz="2500" b="1" spc="180" dirty="0">
                <a:solidFill>
                  <a:srgbClr val="FDFDFD"/>
                </a:solidFill>
                <a:latin typeface="Tahoma"/>
                <a:cs typeface="Tahoma"/>
              </a:rPr>
              <a:t>rr</a:t>
            </a:r>
            <a:r>
              <a:rPr sz="2500" b="1" spc="40" dirty="0">
                <a:solidFill>
                  <a:srgbClr val="FDFDFD"/>
                </a:solidFill>
                <a:latin typeface="Tahoma"/>
                <a:cs typeface="Tahoma"/>
              </a:rPr>
              <a:t>e</a:t>
            </a:r>
            <a:r>
              <a:rPr sz="2500" b="1" spc="10" dirty="0">
                <a:solidFill>
                  <a:srgbClr val="FDFDFD"/>
                </a:solidFill>
                <a:latin typeface="Tahoma"/>
                <a:cs typeface="Tahoma"/>
              </a:rPr>
              <a:t>l</a:t>
            </a:r>
            <a:r>
              <a:rPr sz="2500" b="1" spc="229" dirty="0">
                <a:solidFill>
                  <a:srgbClr val="FDFDFD"/>
                </a:solidFill>
                <a:latin typeface="Tahoma"/>
                <a:cs typeface="Tahoma"/>
              </a:rPr>
              <a:t>a</a:t>
            </a:r>
            <a:r>
              <a:rPr sz="2500" b="1" spc="-75" dirty="0">
                <a:solidFill>
                  <a:srgbClr val="FDFDFD"/>
                </a:solidFill>
                <a:latin typeface="Tahoma"/>
                <a:cs typeface="Tahoma"/>
              </a:rPr>
              <a:t>c</a:t>
            </a:r>
            <a:r>
              <a:rPr sz="2500" b="1" spc="25" dirty="0">
                <a:solidFill>
                  <a:srgbClr val="FDFDFD"/>
                </a:solidFill>
                <a:latin typeface="Tahoma"/>
                <a:cs typeface="Tahoma"/>
              </a:rPr>
              <a:t>i</a:t>
            </a:r>
            <a:r>
              <a:rPr sz="2500" b="1" spc="125" dirty="0">
                <a:solidFill>
                  <a:srgbClr val="FDFDFD"/>
                </a:solidFill>
                <a:latin typeface="Tahoma"/>
                <a:cs typeface="Tahoma"/>
              </a:rPr>
              <a:t>ó</a:t>
            </a:r>
            <a:r>
              <a:rPr sz="2500" b="1" spc="50" dirty="0">
                <a:solidFill>
                  <a:srgbClr val="FDFDFD"/>
                </a:solidFill>
                <a:latin typeface="Tahoma"/>
                <a:cs typeface="Tahoma"/>
              </a:rPr>
              <a:t>n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702294" y="8614264"/>
            <a:ext cx="275653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04720" algn="l"/>
              </a:tabLst>
            </a:pPr>
            <a:r>
              <a:rPr sz="2500" b="1" spc="45" dirty="0">
                <a:solidFill>
                  <a:srgbClr val="FDFDFD"/>
                </a:solidFill>
                <a:latin typeface="Tahoma"/>
                <a:cs typeface="Tahoma"/>
              </a:rPr>
              <a:t>Escala</a:t>
            </a:r>
            <a:r>
              <a:rPr sz="2500" b="1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2500" b="1" spc="60" dirty="0">
                <a:solidFill>
                  <a:srgbClr val="FDFDFD"/>
                </a:solidFill>
                <a:latin typeface="Tahoma"/>
                <a:cs typeface="Tahoma"/>
              </a:rPr>
              <a:t>del</a:t>
            </a:r>
            <a:r>
              <a:rPr sz="2500" b="1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2500" b="1" spc="-260" dirty="0">
                <a:solidFill>
                  <a:srgbClr val="FDFDFD"/>
                </a:solidFill>
                <a:latin typeface="Tahoma"/>
                <a:cs typeface="Tahoma"/>
              </a:rPr>
              <a:t>-1	</a:t>
            </a:r>
            <a:r>
              <a:rPr sz="2500" b="1" spc="105" dirty="0">
                <a:solidFill>
                  <a:srgbClr val="FDFDFD"/>
                </a:solidFill>
                <a:latin typeface="Tahoma"/>
                <a:cs typeface="Tahoma"/>
              </a:rPr>
              <a:t>al</a:t>
            </a:r>
            <a:r>
              <a:rPr sz="2500" b="1" spc="-85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2500" b="1" spc="-560" dirty="0">
                <a:solidFill>
                  <a:srgbClr val="FDFDFD"/>
                </a:solidFill>
                <a:latin typeface="Tahoma"/>
                <a:cs typeface="Tahoma"/>
              </a:rPr>
              <a:t>1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31233" y="3957518"/>
            <a:ext cx="7915275" cy="2371725"/>
          </a:xfrm>
          <a:custGeom>
            <a:avLst/>
            <a:gdLst/>
            <a:ahLst/>
            <a:cxnLst/>
            <a:rect l="l" t="t" r="r" b="b"/>
            <a:pathLst>
              <a:path w="7915275" h="2371725">
                <a:moveTo>
                  <a:pt x="7547074" y="2371724"/>
                </a:moveTo>
                <a:lnTo>
                  <a:pt x="368034" y="2371724"/>
                </a:lnTo>
                <a:lnTo>
                  <a:pt x="321960" y="2368850"/>
                </a:lnTo>
                <a:lnTo>
                  <a:pt x="277568" y="2360461"/>
                </a:lnTo>
                <a:lnTo>
                  <a:pt x="235207" y="2346904"/>
                </a:lnTo>
                <a:lnTo>
                  <a:pt x="195225" y="2328528"/>
                </a:lnTo>
                <a:lnTo>
                  <a:pt x="157971" y="2305683"/>
                </a:lnTo>
                <a:lnTo>
                  <a:pt x="123794" y="2278716"/>
                </a:lnTo>
                <a:lnTo>
                  <a:pt x="93043" y="2247977"/>
                </a:lnTo>
                <a:lnTo>
                  <a:pt x="66066" y="2213813"/>
                </a:lnTo>
                <a:lnTo>
                  <a:pt x="43212" y="2176574"/>
                </a:lnTo>
                <a:lnTo>
                  <a:pt x="24830" y="2136607"/>
                </a:lnTo>
                <a:lnTo>
                  <a:pt x="11268" y="2094262"/>
                </a:lnTo>
                <a:lnTo>
                  <a:pt x="2875" y="2049887"/>
                </a:lnTo>
                <a:lnTo>
                  <a:pt x="0" y="2003831"/>
                </a:lnTo>
                <a:lnTo>
                  <a:pt x="0" y="367893"/>
                </a:lnTo>
                <a:lnTo>
                  <a:pt x="2875" y="321837"/>
                </a:lnTo>
                <a:lnTo>
                  <a:pt x="11268" y="277462"/>
                </a:lnTo>
                <a:lnTo>
                  <a:pt x="24830" y="235117"/>
                </a:lnTo>
                <a:lnTo>
                  <a:pt x="43212" y="195150"/>
                </a:lnTo>
                <a:lnTo>
                  <a:pt x="66066" y="157911"/>
                </a:lnTo>
                <a:lnTo>
                  <a:pt x="93043" y="123747"/>
                </a:lnTo>
                <a:lnTo>
                  <a:pt x="123794" y="93008"/>
                </a:lnTo>
                <a:lnTo>
                  <a:pt x="157971" y="66041"/>
                </a:lnTo>
                <a:lnTo>
                  <a:pt x="195225" y="43195"/>
                </a:lnTo>
                <a:lnTo>
                  <a:pt x="235207" y="24820"/>
                </a:lnTo>
                <a:lnTo>
                  <a:pt x="277568" y="11263"/>
                </a:lnTo>
                <a:lnTo>
                  <a:pt x="321960" y="2874"/>
                </a:lnTo>
                <a:lnTo>
                  <a:pt x="368034" y="0"/>
                </a:lnTo>
                <a:lnTo>
                  <a:pt x="7547074" y="0"/>
                </a:lnTo>
                <a:lnTo>
                  <a:pt x="7593148" y="2874"/>
                </a:lnTo>
                <a:lnTo>
                  <a:pt x="7637540" y="11263"/>
                </a:lnTo>
                <a:lnTo>
                  <a:pt x="7679902" y="24820"/>
                </a:lnTo>
                <a:lnTo>
                  <a:pt x="7719883" y="43195"/>
                </a:lnTo>
                <a:lnTo>
                  <a:pt x="7757137" y="66041"/>
                </a:lnTo>
                <a:lnTo>
                  <a:pt x="7791314" y="93008"/>
                </a:lnTo>
                <a:lnTo>
                  <a:pt x="7822065" y="123747"/>
                </a:lnTo>
                <a:lnTo>
                  <a:pt x="7849042" y="157911"/>
                </a:lnTo>
                <a:lnTo>
                  <a:pt x="7871896" y="195150"/>
                </a:lnTo>
                <a:lnTo>
                  <a:pt x="7890279" y="235117"/>
                </a:lnTo>
                <a:lnTo>
                  <a:pt x="7903841" y="277462"/>
                </a:lnTo>
                <a:lnTo>
                  <a:pt x="7912234" y="321837"/>
                </a:lnTo>
                <a:lnTo>
                  <a:pt x="7915109" y="367893"/>
                </a:lnTo>
                <a:lnTo>
                  <a:pt x="7915109" y="2003831"/>
                </a:lnTo>
                <a:lnTo>
                  <a:pt x="7912234" y="2049887"/>
                </a:lnTo>
                <a:lnTo>
                  <a:pt x="7903841" y="2094262"/>
                </a:lnTo>
                <a:lnTo>
                  <a:pt x="7890279" y="2136607"/>
                </a:lnTo>
                <a:lnTo>
                  <a:pt x="7871896" y="2176574"/>
                </a:lnTo>
                <a:lnTo>
                  <a:pt x="7849042" y="2213813"/>
                </a:lnTo>
                <a:lnTo>
                  <a:pt x="7822065" y="2247977"/>
                </a:lnTo>
                <a:lnTo>
                  <a:pt x="7791314" y="2278716"/>
                </a:lnTo>
                <a:lnTo>
                  <a:pt x="7757137" y="2305683"/>
                </a:lnTo>
                <a:lnTo>
                  <a:pt x="7719883" y="2328528"/>
                </a:lnTo>
                <a:lnTo>
                  <a:pt x="7679902" y="2346904"/>
                </a:lnTo>
                <a:lnTo>
                  <a:pt x="7637540" y="2360461"/>
                </a:lnTo>
                <a:lnTo>
                  <a:pt x="7593148" y="2368850"/>
                </a:lnTo>
                <a:lnTo>
                  <a:pt x="7547074" y="2371724"/>
                </a:lnTo>
                <a:close/>
              </a:path>
            </a:pathLst>
          </a:custGeom>
          <a:solidFill>
            <a:srgbClr val="006E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41949" y="6829442"/>
            <a:ext cx="5229225" cy="2038350"/>
          </a:xfrm>
          <a:custGeom>
            <a:avLst/>
            <a:gdLst/>
            <a:ahLst/>
            <a:cxnLst/>
            <a:rect l="l" t="t" r="r" b="b"/>
            <a:pathLst>
              <a:path w="5229225" h="2038350">
                <a:moveTo>
                  <a:pt x="4861278" y="2038349"/>
                </a:moveTo>
                <a:lnTo>
                  <a:pt x="367716" y="2038349"/>
                </a:lnTo>
                <a:lnTo>
                  <a:pt x="321682" y="2035469"/>
                </a:lnTo>
                <a:lnTo>
                  <a:pt x="277328" y="2027061"/>
                </a:lnTo>
                <a:lnTo>
                  <a:pt x="235003" y="2013474"/>
                </a:lnTo>
                <a:lnTo>
                  <a:pt x="195056" y="1995057"/>
                </a:lnTo>
                <a:lnTo>
                  <a:pt x="157835" y="1972161"/>
                </a:lnTo>
                <a:lnTo>
                  <a:pt x="123687" y="1945134"/>
                </a:lnTo>
                <a:lnTo>
                  <a:pt x="92963" y="1914327"/>
                </a:lnTo>
                <a:lnTo>
                  <a:pt x="66009" y="1880087"/>
                </a:lnTo>
                <a:lnTo>
                  <a:pt x="43175" y="1842764"/>
                </a:lnTo>
                <a:lnTo>
                  <a:pt x="24808" y="1802709"/>
                </a:lnTo>
                <a:lnTo>
                  <a:pt x="11258" y="1760270"/>
                </a:lnTo>
                <a:lnTo>
                  <a:pt x="2872" y="1715796"/>
                </a:lnTo>
                <a:lnTo>
                  <a:pt x="0" y="1669637"/>
                </a:lnTo>
                <a:lnTo>
                  <a:pt x="0" y="368712"/>
                </a:lnTo>
                <a:lnTo>
                  <a:pt x="2872" y="322553"/>
                </a:lnTo>
                <a:lnTo>
                  <a:pt x="11258" y="278079"/>
                </a:lnTo>
                <a:lnTo>
                  <a:pt x="24808" y="235640"/>
                </a:lnTo>
                <a:lnTo>
                  <a:pt x="43175" y="195584"/>
                </a:lnTo>
                <a:lnTo>
                  <a:pt x="66009" y="158262"/>
                </a:lnTo>
                <a:lnTo>
                  <a:pt x="92963" y="124022"/>
                </a:lnTo>
                <a:lnTo>
                  <a:pt x="123687" y="93214"/>
                </a:lnTo>
                <a:lnTo>
                  <a:pt x="157835" y="66188"/>
                </a:lnTo>
                <a:lnTo>
                  <a:pt x="195056" y="43292"/>
                </a:lnTo>
                <a:lnTo>
                  <a:pt x="235003" y="24875"/>
                </a:lnTo>
                <a:lnTo>
                  <a:pt x="277328" y="11288"/>
                </a:lnTo>
                <a:lnTo>
                  <a:pt x="321682" y="2880"/>
                </a:lnTo>
                <a:lnTo>
                  <a:pt x="367716" y="0"/>
                </a:lnTo>
                <a:lnTo>
                  <a:pt x="4861278" y="0"/>
                </a:lnTo>
                <a:lnTo>
                  <a:pt x="4907313" y="2880"/>
                </a:lnTo>
                <a:lnTo>
                  <a:pt x="4951666" y="11288"/>
                </a:lnTo>
                <a:lnTo>
                  <a:pt x="4993991" y="24875"/>
                </a:lnTo>
                <a:lnTo>
                  <a:pt x="5033938" y="43292"/>
                </a:lnTo>
                <a:lnTo>
                  <a:pt x="5071160" y="66188"/>
                </a:lnTo>
                <a:lnTo>
                  <a:pt x="5105307" y="93214"/>
                </a:lnTo>
                <a:lnTo>
                  <a:pt x="5136032" y="124022"/>
                </a:lnTo>
                <a:lnTo>
                  <a:pt x="5162985" y="158262"/>
                </a:lnTo>
                <a:lnTo>
                  <a:pt x="5185820" y="195584"/>
                </a:lnTo>
                <a:lnTo>
                  <a:pt x="5204186" y="235640"/>
                </a:lnTo>
                <a:lnTo>
                  <a:pt x="5217736" y="278079"/>
                </a:lnTo>
                <a:lnTo>
                  <a:pt x="5226122" y="322553"/>
                </a:lnTo>
                <a:lnTo>
                  <a:pt x="5228995" y="368712"/>
                </a:lnTo>
                <a:lnTo>
                  <a:pt x="5228995" y="1669637"/>
                </a:lnTo>
                <a:lnTo>
                  <a:pt x="5226122" y="1715796"/>
                </a:lnTo>
                <a:lnTo>
                  <a:pt x="5217736" y="1760270"/>
                </a:lnTo>
                <a:lnTo>
                  <a:pt x="5204186" y="1802709"/>
                </a:lnTo>
                <a:lnTo>
                  <a:pt x="5185820" y="1842764"/>
                </a:lnTo>
                <a:lnTo>
                  <a:pt x="5162985" y="1880087"/>
                </a:lnTo>
                <a:lnTo>
                  <a:pt x="5136032" y="1914327"/>
                </a:lnTo>
                <a:lnTo>
                  <a:pt x="5105307" y="1945134"/>
                </a:lnTo>
                <a:lnTo>
                  <a:pt x="5071160" y="1972161"/>
                </a:lnTo>
                <a:lnTo>
                  <a:pt x="5033938" y="1995057"/>
                </a:lnTo>
                <a:lnTo>
                  <a:pt x="4993991" y="2013474"/>
                </a:lnTo>
                <a:lnTo>
                  <a:pt x="4951666" y="2027061"/>
                </a:lnTo>
                <a:lnTo>
                  <a:pt x="4907313" y="2035469"/>
                </a:lnTo>
                <a:lnTo>
                  <a:pt x="4861278" y="2038349"/>
                </a:lnTo>
                <a:close/>
              </a:path>
            </a:pathLst>
          </a:custGeom>
          <a:solidFill>
            <a:srgbClr val="006E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728896" y="3906332"/>
            <a:ext cx="6297930" cy="4680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12800" marR="45085" algn="ctr">
              <a:lnSpc>
                <a:spcPct val="117900"/>
              </a:lnSpc>
              <a:spcBef>
                <a:spcPts val="95"/>
              </a:spcBef>
            </a:pPr>
            <a:r>
              <a:rPr sz="3500" b="1" spc="220" dirty="0">
                <a:solidFill>
                  <a:srgbClr val="FDFDFD"/>
                </a:solidFill>
                <a:latin typeface="Tahoma"/>
                <a:cs typeface="Tahoma"/>
              </a:rPr>
              <a:t>Covarianza</a:t>
            </a:r>
            <a:r>
              <a:rPr sz="3500" b="1" spc="-40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3500" b="1" spc="150" dirty="0">
                <a:solidFill>
                  <a:srgbClr val="FDFDFD"/>
                </a:solidFill>
                <a:latin typeface="Tahoma"/>
                <a:cs typeface="Tahoma"/>
              </a:rPr>
              <a:t>o</a:t>
            </a:r>
            <a:r>
              <a:rPr sz="3500" b="1" spc="-40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3500" b="1" spc="210" dirty="0">
                <a:solidFill>
                  <a:srgbClr val="FDFDFD"/>
                </a:solidFill>
                <a:latin typeface="Tahoma"/>
                <a:cs typeface="Tahoma"/>
              </a:rPr>
              <a:t>varianza </a:t>
            </a:r>
            <a:r>
              <a:rPr sz="3500" b="1" spc="-1010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3500" b="1" spc="75" dirty="0">
                <a:solidFill>
                  <a:srgbClr val="FDFDFD"/>
                </a:solidFill>
                <a:latin typeface="Tahoma"/>
                <a:cs typeface="Tahoma"/>
              </a:rPr>
              <a:t>común</a:t>
            </a:r>
            <a:endParaRPr sz="35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500" b="1" spc="50" dirty="0">
                <a:solidFill>
                  <a:srgbClr val="FDFDFD"/>
                </a:solidFill>
                <a:latin typeface="Tahoma"/>
                <a:cs typeface="Tahoma"/>
              </a:rPr>
              <a:t>Relación</a:t>
            </a:r>
            <a:r>
              <a:rPr sz="2500" b="1" spc="-10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2500" b="1" spc="55" dirty="0">
                <a:solidFill>
                  <a:srgbClr val="FDFDFD"/>
                </a:solidFill>
                <a:latin typeface="Tahoma"/>
                <a:cs typeface="Tahoma"/>
              </a:rPr>
              <a:t>entre</a:t>
            </a:r>
            <a:r>
              <a:rPr sz="2500" b="1" spc="-10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2500" b="1" spc="290" dirty="0">
                <a:solidFill>
                  <a:srgbClr val="FDFDFD"/>
                </a:solidFill>
                <a:latin typeface="Tahoma"/>
                <a:cs typeface="Tahoma"/>
              </a:rPr>
              <a:t>2</a:t>
            </a:r>
            <a:r>
              <a:rPr sz="2500" b="1" spc="-10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2500" b="1" spc="105" dirty="0">
                <a:solidFill>
                  <a:srgbClr val="FDFDFD"/>
                </a:solidFill>
                <a:latin typeface="Tahoma"/>
                <a:cs typeface="Tahoma"/>
              </a:rPr>
              <a:t>variables</a:t>
            </a:r>
            <a:r>
              <a:rPr sz="2500" b="1" spc="-5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2500" b="1" spc="20" dirty="0">
                <a:solidFill>
                  <a:srgbClr val="FDFDFD"/>
                </a:solidFill>
                <a:latin typeface="Tahoma"/>
                <a:cs typeface="Tahoma"/>
              </a:rPr>
              <a:t>(dirección)</a:t>
            </a:r>
            <a:endParaRPr sz="25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31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700">
              <a:latin typeface="Tahoma"/>
              <a:cs typeface="Tahoma"/>
            </a:endParaRPr>
          </a:p>
          <a:p>
            <a:pPr marL="760095" algn="ctr">
              <a:lnSpc>
                <a:spcPct val="100000"/>
              </a:lnSpc>
              <a:spcBef>
                <a:spcPts val="5"/>
              </a:spcBef>
            </a:pPr>
            <a:r>
              <a:rPr sz="3500" b="1" spc="235" dirty="0">
                <a:solidFill>
                  <a:srgbClr val="FDFDFD"/>
                </a:solidFill>
                <a:latin typeface="Tahoma"/>
                <a:cs typeface="Tahoma"/>
              </a:rPr>
              <a:t>Varianza</a:t>
            </a:r>
            <a:r>
              <a:rPr sz="3500" b="1" spc="-40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3500" b="1" spc="80" dirty="0">
                <a:solidFill>
                  <a:srgbClr val="FDFDFD"/>
                </a:solidFill>
                <a:latin typeface="Tahoma"/>
                <a:cs typeface="Tahoma"/>
              </a:rPr>
              <a:t>total</a:t>
            </a:r>
            <a:endParaRPr sz="3500">
              <a:latin typeface="Tahoma"/>
              <a:cs typeface="Tahoma"/>
            </a:endParaRPr>
          </a:p>
          <a:p>
            <a:pPr marL="669925" algn="ctr">
              <a:lnSpc>
                <a:spcPct val="100000"/>
              </a:lnSpc>
              <a:spcBef>
                <a:spcPts val="1670"/>
              </a:spcBef>
            </a:pPr>
            <a:r>
              <a:rPr sz="2500" b="1" spc="165" dirty="0">
                <a:solidFill>
                  <a:srgbClr val="FDFDFD"/>
                </a:solidFill>
                <a:latin typeface="Tahoma"/>
                <a:cs typeface="Tahoma"/>
              </a:rPr>
              <a:t>Varianza</a:t>
            </a:r>
            <a:r>
              <a:rPr sz="2500" b="1" spc="-30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2500" b="1" spc="50" dirty="0">
                <a:solidFill>
                  <a:srgbClr val="FDFDFD"/>
                </a:solidFill>
                <a:latin typeface="Tahoma"/>
                <a:cs typeface="Tahoma"/>
              </a:rPr>
              <a:t>común</a:t>
            </a:r>
            <a:endParaRPr sz="2500">
              <a:latin typeface="Tahoma"/>
              <a:cs typeface="Tahoma"/>
            </a:endParaRPr>
          </a:p>
          <a:p>
            <a:pPr marL="760095" algn="ctr">
              <a:lnSpc>
                <a:spcPct val="100000"/>
              </a:lnSpc>
              <a:spcBef>
                <a:spcPts val="525"/>
              </a:spcBef>
            </a:pPr>
            <a:r>
              <a:rPr sz="2500" b="1" spc="-465" dirty="0">
                <a:solidFill>
                  <a:srgbClr val="FDFDFD"/>
                </a:solidFill>
                <a:latin typeface="Tahoma"/>
                <a:cs typeface="Tahoma"/>
              </a:rPr>
              <a:t>+</a:t>
            </a:r>
            <a:r>
              <a:rPr sz="2500" b="1" spc="-5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2500" b="1" spc="145" dirty="0">
                <a:solidFill>
                  <a:srgbClr val="FDFDFD"/>
                </a:solidFill>
                <a:latin typeface="Tahoma"/>
                <a:cs typeface="Tahoma"/>
              </a:rPr>
              <a:t>v</a:t>
            </a:r>
            <a:r>
              <a:rPr sz="2500" b="1" spc="229" dirty="0">
                <a:solidFill>
                  <a:srgbClr val="FDFDFD"/>
                </a:solidFill>
                <a:latin typeface="Tahoma"/>
                <a:cs typeface="Tahoma"/>
              </a:rPr>
              <a:t>a</a:t>
            </a:r>
            <a:r>
              <a:rPr sz="2500" b="1" spc="180" dirty="0">
                <a:solidFill>
                  <a:srgbClr val="FDFDFD"/>
                </a:solidFill>
                <a:latin typeface="Tahoma"/>
                <a:cs typeface="Tahoma"/>
              </a:rPr>
              <a:t>r</a:t>
            </a:r>
            <a:r>
              <a:rPr sz="2500" b="1" spc="25" dirty="0">
                <a:solidFill>
                  <a:srgbClr val="FDFDFD"/>
                </a:solidFill>
                <a:latin typeface="Tahoma"/>
                <a:cs typeface="Tahoma"/>
              </a:rPr>
              <a:t>i</a:t>
            </a:r>
            <a:r>
              <a:rPr sz="2500" b="1" spc="229" dirty="0">
                <a:solidFill>
                  <a:srgbClr val="FDFDFD"/>
                </a:solidFill>
                <a:latin typeface="Tahoma"/>
                <a:cs typeface="Tahoma"/>
              </a:rPr>
              <a:t>a</a:t>
            </a:r>
            <a:r>
              <a:rPr sz="2500" b="1" spc="70" dirty="0">
                <a:solidFill>
                  <a:srgbClr val="FDFDFD"/>
                </a:solidFill>
                <a:latin typeface="Tahoma"/>
                <a:cs typeface="Tahoma"/>
              </a:rPr>
              <a:t>n</a:t>
            </a:r>
            <a:r>
              <a:rPr sz="2500" b="1" spc="105" dirty="0">
                <a:solidFill>
                  <a:srgbClr val="FDFDFD"/>
                </a:solidFill>
                <a:latin typeface="Tahoma"/>
                <a:cs typeface="Tahoma"/>
              </a:rPr>
              <a:t>z</a:t>
            </a:r>
            <a:r>
              <a:rPr sz="2500" b="1" spc="210" dirty="0">
                <a:solidFill>
                  <a:srgbClr val="FDFDFD"/>
                </a:solidFill>
                <a:latin typeface="Tahoma"/>
                <a:cs typeface="Tahoma"/>
              </a:rPr>
              <a:t>a</a:t>
            </a:r>
            <a:r>
              <a:rPr sz="2500" b="1" spc="-5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2500" b="1" spc="40" dirty="0">
                <a:solidFill>
                  <a:srgbClr val="FDFDFD"/>
                </a:solidFill>
                <a:latin typeface="Tahoma"/>
                <a:cs typeface="Tahoma"/>
              </a:rPr>
              <a:t>e</a:t>
            </a:r>
            <a:r>
              <a:rPr sz="2500" b="1" spc="-40" dirty="0">
                <a:solidFill>
                  <a:srgbClr val="FDFDFD"/>
                </a:solidFill>
                <a:latin typeface="Tahoma"/>
                <a:cs typeface="Tahoma"/>
              </a:rPr>
              <a:t>s</a:t>
            </a:r>
            <a:r>
              <a:rPr sz="2500" b="1" spc="150" dirty="0">
                <a:solidFill>
                  <a:srgbClr val="FDFDFD"/>
                </a:solidFill>
                <a:latin typeface="Tahoma"/>
                <a:cs typeface="Tahoma"/>
              </a:rPr>
              <a:t>p</a:t>
            </a:r>
            <a:r>
              <a:rPr sz="2500" b="1" spc="40" dirty="0">
                <a:solidFill>
                  <a:srgbClr val="FDFDFD"/>
                </a:solidFill>
                <a:latin typeface="Tahoma"/>
                <a:cs typeface="Tahoma"/>
              </a:rPr>
              <a:t>e</a:t>
            </a:r>
            <a:r>
              <a:rPr sz="2500" b="1" spc="-75" dirty="0">
                <a:solidFill>
                  <a:srgbClr val="FDFDFD"/>
                </a:solidFill>
                <a:latin typeface="Tahoma"/>
                <a:cs typeface="Tahoma"/>
              </a:rPr>
              <a:t>c</a:t>
            </a:r>
            <a:r>
              <a:rPr sz="2500" b="1" spc="10" dirty="0">
                <a:solidFill>
                  <a:srgbClr val="FDFDFD"/>
                </a:solidFill>
                <a:latin typeface="Tahoma"/>
                <a:cs typeface="Tahoma"/>
              </a:rPr>
              <a:t>í</a:t>
            </a:r>
            <a:r>
              <a:rPr sz="2500" b="1" dirty="0">
                <a:solidFill>
                  <a:srgbClr val="FDFDFD"/>
                </a:solidFill>
                <a:latin typeface="Tahoma"/>
                <a:cs typeface="Tahoma"/>
              </a:rPr>
              <a:t>f</a:t>
            </a:r>
            <a:r>
              <a:rPr sz="2500" b="1" spc="25" dirty="0">
                <a:solidFill>
                  <a:srgbClr val="FDFDFD"/>
                </a:solidFill>
                <a:latin typeface="Tahoma"/>
                <a:cs typeface="Tahoma"/>
              </a:rPr>
              <a:t>i</a:t>
            </a:r>
            <a:r>
              <a:rPr sz="2500" b="1" spc="-75" dirty="0">
                <a:solidFill>
                  <a:srgbClr val="FDFDFD"/>
                </a:solidFill>
                <a:latin typeface="Tahoma"/>
                <a:cs typeface="Tahoma"/>
              </a:rPr>
              <a:t>c</a:t>
            </a:r>
            <a:r>
              <a:rPr sz="2500" b="1" spc="210" dirty="0">
                <a:solidFill>
                  <a:srgbClr val="FDFDFD"/>
                </a:solidFill>
                <a:latin typeface="Tahoma"/>
                <a:cs typeface="Tahoma"/>
              </a:rPr>
              <a:t>a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342464" y="3535895"/>
            <a:ext cx="6450965" cy="4403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7060" algn="ctr">
              <a:lnSpc>
                <a:spcPct val="100000"/>
              </a:lnSpc>
              <a:spcBef>
                <a:spcPts val="100"/>
              </a:spcBef>
            </a:pPr>
            <a:r>
              <a:rPr sz="3500" b="1" spc="145" dirty="0">
                <a:solidFill>
                  <a:srgbClr val="FDFDFD"/>
                </a:solidFill>
                <a:latin typeface="Tahoma"/>
                <a:cs typeface="Tahoma"/>
              </a:rPr>
              <a:t>Correlación</a:t>
            </a:r>
            <a:endParaRPr sz="3500" dirty="0">
              <a:latin typeface="Tahoma"/>
              <a:cs typeface="Tahoma"/>
            </a:endParaRPr>
          </a:p>
          <a:p>
            <a:pPr marL="12700" marR="5080">
              <a:lnSpc>
                <a:spcPct val="117500"/>
              </a:lnSpc>
              <a:spcBef>
                <a:spcPts val="2915"/>
              </a:spcBef>
            </a:pPr>
            <a:r>
              <a:rPr sz="2500" b="1" spc="50" dirty="0">
                <a:solidFill>
                  <a:srgbClr val="FDFDFD"/>
                </a:solidFill>
                <a:latin typeface="Tahoma"/>
                <a:cs typeface="Tahoma"/>
              </a:rPr>
              <a:t>Relación</a:t>
            </a:r>
            <a:r>
              <a:rPr sz="2500" b="1" spc="-15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2500" b="1" spc="55" dirty="0">
                <a:solidFill>
                  <a:srgbClr val="FDFDFD"/>
                </a:solidFill>
                <a:latin typeface="Tahoma"/>
                <a:cs typeface="Tahoma"/>
              </a:rPr>
              <a:t>entre</a:t>
            </a:r>
            <a:r>
              <a:rPr sz="2500" b="1" spc="-10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2500" b="1" spc="290" dirty="0">
                <a:solidFill>
                  <a:srgbClr val="FDFDFD"/>
                </a:solidFill>
                <a:latin typeface="Tahoma"/>
                <a:cs typeface="Tahoma"/>
              </a:rPr>
              <a:t>2</a:t>
            </a:r>
            <a:r>
              <a:rPr sz="2500" b="1" spc="-10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2500" b="1" spc="105" dirty="0">
                <a:solidFill>
                  <a:srgbClr val="FDFDFD"/>
                </a:solidFill>
                <a:latin typeface="Tahoma"/>
                <a:cs typeface="Tahoma"/>
              </a:rPr>
              <a:t>variables</a:t>
            </a:r>
            <a:r>
              <a:rPr sz="2500" b="1" spc="-15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2500" b="1" spc="35" dirty="0">
                <a:solidFill>
                  <a:srgbClr val="FDFDFD"/>
                </a:solidFill>
                <a:latin typeface="Tahoma"/>
                <a:cs typeface="Tahoma"/>
              </a:rPr>
              <a:t>(dirección</a:t>
            </a:r>
            <a:r>
              <a:rPr sz="2500" b="1" spc="-10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2500" b="1" spc="20" dirty="0">
                <a:solidFill>
                  <a:srgbClr val="FDFDFD"/>
                </a:solidFill>
                <a:latin typeface="Tahoma"/>
                <a:cs typeface="Tahoma"/>
              </a:rPr>
              <a:t>e </a:t>
            </a:r>
            <a:r>
              <a:rPr sz="2500" b="1" spc="-715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2500" b="1" spc="50" dirty="0">
                <a:solidFill>
                  <a:srgbClr val="FDFDFD"/>
                </a:solidFill>
                <a:latin typeface="Tahoma"/>
                <a:cs typeface="Tahoma"/>
              </a:rPr>
              <a:t>intensidad)</a:t>
            </a:r>
            <a:endParaRPr sz="2500" dirty="0">
              <a:latin typeface="Tahoma"/>
              <a:cs typeface="Tahoma"/>
            </a:endParaRPr>
          </a:p>
          <a:p>
            <a:pPr marL="1791970" marR="1498600">
              <a:lnSpc>
                <a:spcPct val="118800"/>
              </a:lnSpc>
              <a:spcBef>
                <a:spcPts val="1705"/>
              </a:spcBef>
            </a:pPr>
            <a:r>
              <a:rPr sz="2000" b="1" spc="80" dirty="0">
                <a:solidFill>
                  <a:srgbClr val="FDFDFD"/>
                </a:solidFill>
                <a:latin typeface="Tahoma"/>
                <a:cs typeface="Tahoma"/>
              </a:rPr>
              <a:t>Correlación</a:t>
            </a:r>
            <a:r>
              <a:rPr sz="2000" b="1" spc="-35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2000" b="1" spc="70" dirty="0">
                <a:solidFill>
                  <a:srgbClr val="FDFDFD"/>
                </a:solidFill>
                <a:latin typeface="Tahoma"/>
                <a:cs typeface="Tahoma"/>
              </a:rPr>
              <a:t>de</a:t>
            </a:r>
            <a:r>
              <a:rPr sz="2000" b="1" spc="-35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2000" b="1" spc="70" dirty="0">
                <a:solidFill>
                  <a:srgbClr val="FDFDFD"/>
                </a:solidFill>
                <a:latin typeface="Tahoma"/>
                <a:cs typeface="Tahoma"/>
              </a:rPr>
              <a:t>Pearson </a:t>
            </a:r>
            <a:r>
              <a:rPr sz="2000" b="1" spc="-570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2000" b="1" spc="60" dirty="0">
                <a:solidFill>
                  <a:srgbClr val="FDFDFD"/>
                </a:solidFill>
                <a:latin typeface="Tahoma"/>
                <a:cs typeface="Tahoma"/>
              </a:rPr>
              <a:t>(paramétrica)</a:t>
            </a:r>
            <a:endParaRPr sz="20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00" dirty="0">
              <a:latin typeface="Tahoma"/>
              <a:cs typeface="Tahoma"/>
            </a:endParaRPr>
          </a:p>
          <a:p>
            <a:pPr marL="1863725" marR="1191260" indent="-71755">
              <a:lnSpc>
                <a:spcPct val="118700"/>
              </a:lnSpc>
            </a:pPr>
            <a:r>
              <a:rPr sz="2000" b="1" spc="80" dirty="0">
                <a:solidFill>
                  <a:srgbClr val="FDFDFD"/>
                </a:solidFill>
                <a:latin typeface="Tahoma"/>
                <a:cs typeface="Tahoma"/>
              </a:rPr>
              <a:t>Correlación</a:t>
            </a:r>
            <a:r>
              <a:rPr sz="2000" b="1" spc="-25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2000" b="1" spc="70" dirty="0">
                <a:solidFill>
                  <a:srgbClr val="FDFDFD"/>
                </a:solidFill>
                <a:latin typeface="Tahoma"/>
                <a:cs typeface="Tahoma"/>
              </a:rPr>
              <a:t>de</a:t>
            </a:r>
            <a:r>
              <a:rPr sz="2000" b="1" spc="-25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2000" b="1" spc="105" dirty="0">
                <a:solidFill>
                  <a:srgbClr val="FDFDFD"/>
                </a:solidFill>
                <a:latin typeface="Tahoma"/>
                <a:cs typeface="Tahoma"/>
              </a:rPr>
              <a:t>Spearman </a:t>
            </a:r>
            <a:r>
              <a:rPr sz="2000" b="1" spc="-570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2000" b="1" spc="15" dirty="0">
                <a:solidFill>
                  <a:srgbClr val="FDFDFD"/>
                </a:solidFill>
                <a:latin typeface="Tahoma"/>
                <a:cs typeface="Tahoma"/>
              </a:rPr>
              <a:t>(no</a:t>
            </a:r>
            <a:r>
              <a:rPr sz="2000" b="1" spc="-15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2000" b="1" spc="75" dirty="0">
                <a:solidFill>
                  <a:srgbClr val="FDFDFD"/>
                </a:solidFill>
                <a:latin typeface="Tahoma"/>
                <a:cs typeface="Tahoma"/>
              </a:rPr>
              <a:t>paramétrica)</a:t>
            </a:r>
            <a:endParaRPr sz="20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 dirty="0">
              <a:latin typeface="Tahoma"/>
              <a:cs typeface="Tahoma"/>
            </a:endParaRPr>
          </a:p>
          <a:p>
            <a:pPr marL="1791970">
              <a:lnSpc>
                <a:spcPct val="100000"/>
              </a:lnSpc>
            </a:pPr>
            <a:r>
              <a:rPr sz="2000" b="1" spc="80" dirty="0">
                <a:solidFill>
                  <a:srgbClr val="FDFDFD"/>
                </a:solidFill>
                <a:latin typeface="Tahoma"/>
                <a:cs typeface="Tahoma"/>
              </a:rPr>
              <a:t>Correlación</a:t>
            </a:r>
            <a:r>
              <a:rPr sz="2000" b="1" spc="-30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2000" b="1" spc="55" dirty="0">
                <a:solidFill>
                  <a:srgbClr val="FDFDFD"/>
                </a:solidFill>
                <a:latin typeface="Tahoma"/>
                <a:cs typeface="Tahoma"/>
              </a:rPr>
              <a:t>policórica</a:t>
            </a:r>
            <a:r>
              <a:rPr sz="2000" b="1" spc="-25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2000" b="1" spc="40" dirty="0">
                <a:solidFill>
                  <a:srgbClr val="FDFDFD"/>
                </a:solidFill>
                <a:latin typeface="Tahoma"/>
                <a:cs typeface="Tahoma"/>
              </a:rPr>
              <a:t>(ordinales)</a:t>
            </a:r>
            <a:endParaRPr sz="2000" dirty="0">
              <a:latin typeface="Tahoma"/>
              <a:cs typeface="Tahoma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1449F1E3-73ED-F413-49E0-888BA928D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1451" y="6036269"/>
            <a:ext cx="1831770" cy="137737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4373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81372" y="3415301"/>
            <a:ext cx="15059025" cy="5657850"/>
            <a:chOff x="1381372" y="3415301"/>
            <a:chExt cx="15059025" cy="56578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1372" y="3415301"/>
              <a:ext cx="15059024" cy="565783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979497" y="6168377"/>
              <a:ext cx="1914525" cy="156210"/>
            </a:xfrm>
            <a:custGeom>
              <a:avLst/>
              <a:gdLst/>
              <a:ahLst/>
              <a:cxnLst/>
              <a:rect l="l" t="t" r="r" b="b"/>
              <a:pathLst>
                <a:path w="1914525" h="156210">
                  <a:moveTo>
                    <a:pt x="0" y="0"/>
                  </a:moveTo>
                  <a:lnTo>
                    <a:pt x="1914194" y="0"/>
                  </a:lnTo>
                  <a:lnTo>
                    <a:pt x="1914194" y="155746"/>
                  </a:lnTo>
                  <a:lnTo>
                    <a:pt x="0" y="1557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626520" y="6012631"/>
              <a:ext cx="305435" cy="467359"/>
            </a:xfrm>
            <a:custGeom>
              <a:avLst/>
              <a:gdLst/>
              <a:ahLst/>
              <a:cxnLst/>
              <a:rect l="l" t="t" r="r" b="b"/>
              <a:pathLst>
                <a:path w="305434" h="467360">
                  <a:moveTo>
                    <a:pt x="0" y="0"/>
                  </a:moveTo>
                  <a:lnTo>
                    <a:pt x="305339" y="233619"/>
                  </a:lnTo>
                  <a:lnTo>
                    <a:pt x="0" y="467238"/>
                  </a:lnTo>
                </a:path>
              </a:pathLst>
            </a:custGeom>
            <a:ln w="15359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0" y="0"/>
            <a:ext cx="1076325" cy="2580005"/>
          </a:xfrm>
          <a:custGeom>
            <a:avLst/>
            <a:gdLst/>
            <a:ahLst/>
            <a:cxnLst/>
            <a:rect l="l" t="t" r="r" b="b"/>
            <a:pathLst>
              <a:path w="1076325" h="2580005">
                <a:moveTo>
                  <a:pt x="0" y="0"/>
                </a:moveTo>
                <a:lnTo>
                  <a:pt x="1075932" y="0"/>
                </a:lnTo>
                <a:lnTo>
                  <a:pt x="1075932" y="2579447"/>
                </a:lnTo>
                <a:lnTo>
                  <a:pt x="0" y="2579447"/>
                </a:lnTo>
                <a:lnTo>
                  <a:pt x="0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912207" y="3869182"/>
            <a:ext cx="6758305" cy="5765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896619" algn="l"/>
                <a:tab pos="6064885" algn="l"/>
              </a:tabLst>
            </a:pPr>
            <a:r>
              <a:rPr sz="3600" b="1" spc="434" dirty="0">
                <a:solidFill>
                  <a:srgbClr val="FDFDFD"/>
                </a:solidFill>
                <a:latin typeface="Tahoma"/>
                <a:cs typeface="Tahoma"/>
              </a:rPr>
              <a:t>V</a:t>
            </a:r>
            <a:r>
              <a:rPr sz="3600" b="1" spc="-800" dirty="0">
                <a:solidFill>
                  <a:srgbClr val="FDFDFD"/>
                </a:solidFill>
                <a:latin typeface="Tahoma"/>
                <a:cs typeface="Tahoma"/>
              </a:rPr>
              <a:t>1</a:t>
            </a:r>
            <a:r>
              <a:rPr sz="3600" b="1" dirty="0">
                <a:solidFill>
                  <a:srgbClr val="FDFDFD"/>
                </a:solidFill>
                <a:latin typeface="Tahoma"/>
                <a:cs typeface="Tahoma"/>
              </a:rPr>
              <a:t>	</a:t>
            </a:r>
            <a:r>
              <a:rPr sz="5400" b="1" spc="652" baseline="1543" dirty="0">
                <a:solidFill>
                  <a:srgbClr val="FDFDFD"/>
                </a:solidFill>
                <a:latin typeface="Tahoma"/>
                <a:cs typeface="Tahoma"/>
              </a:rPr>
              <a:t>V</a:t>
            </a:r>
            <a:r>
              <a:rPr sz="5400" b="1" spc="637" baseline="1543" dirty="0">
                <a:solidFill>
                  <a:srgbClr val="FDFDFD"/>
                </a:solidFill>
                <a:latin typeface="Tahoma"/>
                <a:cs typeface="Tahoma"/>
              </a:rPr>
              <a:t>2</a:t>
            </a:r>
            <a:r>
              <a:rPr sz="5400" b="1" spc="727" baseline="1543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5400" b="1" spc="652" baseline="2314" dirty="0">
                <a:solidFill>
                  <a:srgbClr val="FDFDFD"/>
                </a:solidFill>
                <a:latin typeface="Tahoma"/>
                <a:cs typeface="Tahoma"/>
              </a:rPr>
              <a:t>V</a:t>
            </a:r>
            <a:r>
              <a:rPr sz="5400" b="1" spc="165" baseline="2314" dirty="0">
                <a:solidFill>
                  <a:srgbClr val="FDFDFD"/>
                </a:solidFill>
                <a:latin typeface="Tahoma"/>
                <a:cs typeface="Tahoma"/>
              </a:rPr>
              <a:t>3</a:t>
            </a:r>
            <a:r>
              <a:rPr sz="5400" b="1" spc="487" baseline="2314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3600" b="1" spc="434" dirty="0">
                <a:solidFill>
                  <a:srgbClr val="FDFDFD"/>
                </a:solidFill>
                <a:latin typeface="Tahoma"/>
                <a:cs typeface="Tahoma"/>
              </a:rPr>
              <a:t>V</a:t>
            </a:r>
            <a:r>
              <a:rPr sz="3600" b="1" spc="110" dirty="0">
                <a:solidFill>
                  <a:srgbClr val="FDFDFD"/>
                </a:solidFill>
                <a:latin typeface="Tahoma"/>
                <a:cs typeface="Tahoma"/>
              </a:rPr>
              <a:t>4</a:t>
            </a:r>
            <a:r>
              <a:rPr sz="3600" b="1" spc="310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5400" b="1" spc="652" baseline="2314" dirty="0">
                <a:solidFill>
                  <a:srgbClr val="FDFDFD"/>
                </a:solidFill>
                <a:latin typeface="Tahoma"/>
                <a:cs typeface="Tahoma"/>
              </a:rPr>
              <a:t>V</a:t>
            </a:r>
            <a:r>
              <a:rPr sz="5400" b="1" spc="30" baseline="2314" dirty="0">
                <a:solidFill>
                  <a:srgbClr val="FDFDFD"/>
                </a:solidFill>
                <a:latin typeface="Tahoma"/>
                <a:cs typeface="Tahoma"/>
              </a:rPr>
              <a:t>5</a:t>
            </a:r>
            <a:r>
              <a:rPr sz="5400" b="1" spc="120" baseline="2314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3600" b="1" spc="434" dirty="0">
                <a:solidFill>
                  <a:srgbClr val="FDFDFD"/>
                </a:solidFill>
                <a:latin typeface="Tahoma"/>
                <a:cs typeface="Tahoma"/>
              </a:rPr>
              <a:t>V</a:t>
            </a:r>
            <a:r>
              <a:rPr sz="3600" b="1" spc="195" dirty="0">
                <a:solidFill>
                  <a:srgbClr val="FDFDFD"/>
                </a:solidFill>
                <a:latin typeface="Tahoma"/>
                <a:cs typeface="Tahoma"/>
              </a:rPr>
              <a:t>6</a:t>
            </a:r>
            <a:r>
              <a:rPr sz="3600" b="1" spc="245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3600" b="1" spc="434" dirty="0">
                <a:solidFill>
                  <a:srgbClr val="FDFDFD"/>
                </a:solidFill>
                <a:latin typeface="Tahoma"/>
                <a:cs typeface="Tahoma"/>
              </a:rPr>
              <a:t>V</a:t>
            </a:r>
            <a:r>
              <a:rPr sz="3600" b="1" spc="190" dirty="0">
                <a:solidFill>
                  <a:srgbClr val="FDFDFD"/>
                </a:solidFill>
                <a:latin typeface="Tahoma"/>
                <a:cs typeface="Tahoma"/>
              </a:rPr>
              <a:t>7</a:t>
            </a:r>
            <a:r>
              <a:rPr sz="3600" b="1" dirty="0">
                <a:solidFill>
                  <a:srgbClr val="FDFDFD"/>
                </a:solidFill>
                <a:latin typeface="Tahoma"/>
                <a:cs typeface="Tahoma"/>
              </a:rPr>
              <a:t>	</a:t>
            </a:r>
            <a:r>
              <a:rPr sz="5400" b="1" spc="652" baseline="1543" dirty="0">
                <a:solidFill>
                  <a:srgbClr val="FDFDFD"/>
                </a:solidFill>
                <a:latin typeface="Tahoma"/>
                <a:cs typeface="Tahoma"/>
              </a:rPr>
              <a:t>V</a:t>
            </a:r>
            <a:r>
              <a:rPr sz="5400" b="1" spc="284" baseline="1543" dirty="0">
                <a:solidFill>
                  <a:srgbClr val="FDFDFD"/>
                </a:solidFill>
                <a:latin typeface="Tahoma"/>
                <a:cs typeface="Tahoma"/>
              </a:rPr>
              <a:t>8</a:t>
            </a:r>
            <a:endParaRPr sz="5400" baseline="1543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123352" y="3615681"/>
            <a:ext cx="2276475" cy="3930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40155" algn="l"/>
              </a:tabLst>
            </a:pPr>
            <a:r>
              <a:rPr sz="2400" b="1" spc="-10" dirty="0">
                <a:solidFill>
                  <a:srgbClr val="FDFDFD"/>
                </a:solidFill>
                <a:latin typeface="Tahoma"/>
                <a:cs typeface="Tahoma"/>
              </a:rPr>
              <a:t>F</a:t>
            </a:r>
            <a:r>
              <a:rPr sz="2400" b="1" spc="225" dirty="0">
                <a:solidFill>
                  <a:srgbClr val="FDFDFD"/>
                </a:solidFill>
                <a:latin typeface="Tahoma"/>
                <a:cs typeface="Tahoma"/>
              </a:rPr>
              <a:t>a</a:t>
            </a:r>
            <a:r>
              <a:rPr sz="2400" b="1" spc="-65" dirty="0">
                <a:solidFill>
                  <a:srgbClr val="FDFDFD"/>
                </a:solidFill>
                <a:latin typeface="Tahoma"/>
                <a:cs typeface="Tahoma"/>
              </a:rPr>
              <a:t>c</a:t>
            </a:r>
            <a:r>
              <a:rPr sz="2400" b="1" spc="-30" dirty="0">
                <a:solidFill>
                  <a:srgbClr val="FDFDFD"/>
                </a:solidFill>
                <a:latin typeface="Tahoma"/>
                <a:cs typeface="Tahoma"/>
              </a:rPr>
              <a:t>t</a:t>
            </a:r>
            <a:r>
              <a:rPr sz="2400" b="1" spc="130" dirty="0">
                <a:solidFill>
                  <a:srgbClr val="FDFDFD"/>
                </a:solidFill>
                <a:latin typeface="Tahoma"/>
                <a:cs typeface="Tahoma"/>
              </a:rPr>
              <a:t>o</a:t>
            </a:r>
            <a:r>
              <a:rPr sz="2400" b="1" spc="155" dirty="0">
                <a:solidFill>
                  <a:srgbClr val="FDFDFD"/>
                </a:solidFill>
                <a:latin typeface="Tahoma"/>
                <a:cs typeface="Tahoma"/>
              </a:rPr>
              <a:t>r</a:t>
            </a:r>
            <a:r>
              <a:rPr sz="2400" b="1" dirty="0">
                <a:solidFill>
                  <a:srgbClr val="FDFDFD"/>
                </a:solidFill>
                <a:latin typeface="Tahoma"/>
                <a:cs typeface="Tahoma"/>
              </a:rPr>
              <a:t>	</a:t>
            </a:r>
            <a:r>
              <a:rPr sz="2400" b="1" spc="-10" dirty="0">
                <a:solidFill>
                  <a:srgbClr val="FDFDFD"/>
                </a:solidFill>
                <a:latin typeface="Tahoma"/>
                <a:cs typeface="Tahoma"/>
              </a:rPr>
              <a:t>F</a:t>
            </a:r>
            <a:r>
              <a:rPr sz="2400" b="1" spc="225" dirty="0">
                <a:solidFill>
                  <a:srgbClr val="FDFDFD"/>
                </a:solidFill>
                <a:latin typeface="Tahoma"/>
                <a:cs typeface="Tahoma"/>
              </a:rPr>
              <a:t>a</a:t>
            </a:r>
            <a:r>
              <a:rPr sz="2400" b="1" spc="-65" dirty="0">
                <a:solidFill>
                  <a:srgbClr val="FDFDFD"/>
                </a:solidFill>
                <a:latin typeface="Tahoma"/>
                <a:cs typeface="Tahoma"/>
              </a:rPr>
              <a:t>c</a:t>
            </a:r>
            <a:r>
              <a:rPr sz="2400" b="1" spc="-30" dirty="0">
                <a:solidFill>
                  <a:srgbClr val="FDFDFD"/>
                </a:solidFill>
                <a:latin typeface="Tahoma"/>
                <a:cs typeface="Tahoma"/>
              </a:rPr>
              <a:t>t</a:t>
            </a:r>
            <a:r>
              <a:rPr sz="2400" b="1" spc="130" dirty="0">
                <a:solidFill>
                  <a:srgbClr val="FDFDFD"/>
                </a:solidFill>
                <a:latin typeface="Tahoma"/>
                <a:cs typeface="Tahoma"/>
              </a:rPr>
              <a:t>o</a:t>
            </a:r>
            <a:r>
              <a:rPr sz="2400" b="1" spc="155" dirty="0">
                <a:solidFill>
                  <a:srgbClr val="FDFDFD"/>
                </a:solidFill>
                <a:latin typeface="Tahoma"/>
                <a:cs typeface="Tahoma"/>
              </a:rPr>
              <a:t>r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571728" y="4051686"/>
            <a:ext cx="1431925" cy="3930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188085" algn="l"/>
              </a:tabLst>
            </a:pPr>
            <a:r>
              <a:rPr sz="2400" b="1" spc="-535" dirty="0">
                <a:solidFill>
                  <a:srgbClr val="FDFDFD"/>
                </a:solidFill>
                <a:latin typeface="Tahoma"/>
                <a:cs typeface="Tahoma"/>
              </a:rPr>
              <a:t>1	</a:t>
            </a:r>
            <a:r>
              <a:rPr sz="2400" b="1" spc="285" dirty="0">
                <a:solidFill>
                  <a:srgbClr val="FDFDFD"/>
                </a:solidFill>
                <a:latin typeface="Tahoma"/>
                <a:cs typeface="Tahoma"/>
              </a:rPr>
              <a:t>2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03921" y="4195349"/>
            <a:ext cx="721360" cy="415353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78105" algn="just">
              <a:lnSpc>
                <a:spcPct val="141100"/>
              </a:lnSpc>
              <a:spcBef>
                <a:spcPts val="85"/>
              </a:spcBef>
            </a:pPr>
            <a:r>
              <a:rPr sz="3600" b="1" spc="-225" dirty="0">
                <a:solidFill>
                  <a:srgbClr val="FDFDFD"/>
                </a:solidFill>
                <a:latin typeface="Tahoma"/>
                <a:cs typeface="Tahoma"/>
              </a:rPr>
              <a:t>C1 </a:t>
            </a:r>
            <a:r>
              <a:rPr sz="3600" b="1" spc="-1045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3600" b="1" spc="350" dirty="0">
                <a:solidFill>
                  <a:srgbClr val="FDFDFD"/>
                </a:solidFill>
                <a:latin typeface="Tahoma"/>
                <a:cs typeface="Tahoma"/>
              </a:rPr>
              <a:t>C</a:t>
            </a:r>
            <a:r>
              <a:rPr sz="3600" b="1" spc="270" dirty="0">
                <a:solidFill>
                  <a:srgbClr val="FDFDFD"/>
                </a:solidFill>
                <a:latin typeface="Tahoma"/>
                <a:cs typeface="Tahoma"/>
              </a:rPr>
              <a:t>2  </a:t>
            </a:r>
            <a:r>
              <a:rPr sz="3600" b="1" spc="229" dirty="0">
                <a:solidFill>
                  <a:srgbClr val="FDFDFD"/>
                </a:solidFill>
                <a:latin typeface="Tahoma"/>
                <a:cs typeface="Tahoma"/>
              </a:rPr>
              <a:t>C3</a:t>
            </a:r>
            <a:endParaRPr sz="3600">
              <a:latin typeface="Tahoma"/>
              <a:cs typeface="Tahoma"/>
            </a:endParaRPr>
          </a:p>
          <a:p>
            <a:pPr marL="38100" marR="24765" indent="-6350">
              <a:lnSpc>
                <a:spcPts val="7440"/>
              </a:lnSpc>
            </a:pPr>
            <a:r>
              <a:rPr sz="3600" b="1" spc="350" dirty="0">
                <a:solidFill>
                  <a:srgbClr val="FDFDFD"/>
                </a:solidFill>
                <a:latin typeface="Tahoma"/>
                <a:cs typeface="Tahoma"/>
              </a:rPr>
              <a:t>C</a:t>
            </a:r>
            <a:r>
              <a:rPr sz="3600" b="1" spc="70" dirty="0">
                <a:solidFill>
                  <a:srgbClr val="FDFDFD"/>
                </a:solidFill>
                <a:latin typeface="Tahoma"/>
                <a:cs typeface="Tahoma"/>
              </a:rPr>
              <a:t>4  </a:t>
            </a:r>
            <a:r>
              <a:rPr sz="3600" b="1" spc="350" dirty="0">
                <a:solidFill>
                  <a:srgbClr val="FDFDFD"/>
                </a:solidFill>
                <a:latin typeface="Tahoma"/>
                <a:cs typeface="Tahoma"/>
              </a:rPr>
              <a:t>C</a:t>
            </a:r>
            <a:r>
              <a:rPr sz="3600" b="1" spc="20" dirty="0">
                <a:solidFill>
                  <a:srgbClr val="FDFDFD"/>
                </a:solidFill>
                <a:latin typeface="Tahoma"/>
                <a:cs typeface="Tahoma"/>
              </a:rPr>
              <a:t>5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504631" y="4173548"/>
            <a:ext cx="721360" cy="415353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78105" algn="just">
              <a:lnSpc>
                <a:spcPct val="141100"/>
              </a:lnSpc>
              <a:spcBef>
                <a:spcPts val="85"/>
              </a:spcBef>
            </a:pPr>
            <a:r>
              <a:rPr sz="3600" b="1" spc="-225" dirty="0">
                <a:solidFill>
                  <a:srgbClr val="FDFDFD"/>
                </a:solidFill>
                <a:latin typeface="Tahoma"/>
                <a:cs typeface="Tahoma"/>
              </a:rPr>
              <a:t>C1 </a:t>
            </a:r>
            <a:r>
              <a:rPr sz="3600" b="1" spc="-1045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3600" b="1" spc="350" dirty="0">
                <a:solidFill>
                  <a:srgbClr val="FDFDFD"/>
                </a:solidFill>
                <a:latin typeface="Tahoma"/>
                <a:cs typeface="Tahoma"/>
              </a:rPr>
              <a:t>C</a:t>
            </a:r>
            <a:r>
              <a:rPr sz="3600" b="1" spc="270" dirty="0">
                <a:solidFill>
                  <a:srgbClr val="FDFDFD"/>
                </a:solidFill>
                <a:latin typeface="Tahoma"/>
                <a:cs typeface="Tahoma"/>
              </a:rPr>
              <a:t>2  </a:t>
            </a:r>
            <a:r>
              <a:rPr sz="3600" b="1" spc="229" dirty="0">
                <a:solidFill>
                  <a:srgbClr val="FDFDFD"/>
                </a:solidFill>
                <a:latin typeface="Tahoma"/>
                <a:cs typeface="Tahoma"/>
              </a:rPr>
              <a:t>C3</a:t>
            </a:r>
            <a:endParaRPr sz="3600">
              <a:latin typeface="Tahoma"/>
              <a:cs typeface="Tahoma"/>
            </a:endParaRPr>
          </a:p>
          <a:p>
            <a:pPr marL="38100" marR="24765" indent="-6350">
              <a:lnSpc>
                <a:spcPts val="7440"/>
              </a:lnSpc>
            </a:pPr>
            <a:r>
              <a:rPr sz="3600" b="1" spc="350" dirty="0">
                <a:solidFill>
                  <a:srgbClr val="FDFDFD"/>
                </a:solidFill>
                <a:latin typeface="Tahoma"/>
                <a:cs typeface="Tahoma"/>
              </a:rPr>
              <a:t>C</a:t>
            </a:r>
            <a:r>
              <a:rPr sz="3600" b="1" spc="70" dirty="0">
                <a:solidFill>
                  <a:srgbClr val="FDFDFD"/>
                </a:solidFill>
                <a:latin typeface="Tahoma"/>
                <a:cs typeface="Tahoma"/>
              </a:rPr>
              <a:t>4  </a:t>
            </a:r>
            <a:r>
              <a:rPr sz="3600" b="1" spc="350" dirty="0">
                <a:solidFill>
                  <a:srgbClr val="FDFDFD"/>
                </a:solidFill>
                <a:latin typeface="Tahoma"/>
                <a:cs typeface="Tahoma"/>
              </a:rPr>
              <a:t>C</a:t>
            </a:r>
            <a:r>
              <a:rPr sz="3600" b="1" spc="20" dirty="0">
                <a:solidFill>
                  <a:srgbClr val="FDFDFD"/>
                </a:solidFill>
                <a:latin typeface="Tahoma"/>
                <a:cs typeface="Tahoma"/>
              </a:rPr>
              <a:t>5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5062443" y="1089299"/>
            <a:ext cx="7433309" cy="811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150" spc="30" dirty="0">
                <a:solidFill>
                  <a:srgbClr val="FDFDFD"/>
                </a:solidFill>
              </a:rPr>
              <a:t>ANÁLISIS</a:t>
            </a:r>
            <a:r>
              <a:rPr sz="5150" spc="-85" dirty="0">
                <a:solidFill>
                  <a:srgbClr val="FDFDFD"/>
                </a:solidFill>
              </a:rPr>
              <a:t> </a:t>
            </a:r>
            <a:r>
              <a:rPr sz="5150" spc="145" dirty="0">
                <a:solidFill>
                  <a:srgbClr val="FDFDFD"/>
                </a:solidFill>
              </a:rPr>
              <a:t>FACTORIAL</a:t>
            </a:r>
            <a:endParaRPr sz="515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7807" y="4150512"/>
            <a:ext cx="7915161" cy="315277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421440" y="4271407"/>
            <a:ext cx="6607809" cy="21424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71195" marR="5080" indent="475615">
              <a:lnSpc>
                <a:spcPct val="117900"/>
              </a:lnSpc>
              <a:spcBef>
                <a:spcPts val="95"/>
              </a:spcBef>
            </a:pPr>
            <a:r>
              <a:rPr sz="3500" b="1" spc="90" dirty="0">
                <a:solidFill>
                  <a:srgbClr val="FDFDFD"/>
                </a:solidFill>
                <a:latin typeface="Tahoma"/>
                <a:cs typeface="Tahoma"/>
              </a:rPr>
              <a:t>Análisis </a:t>
            </a:r>
            <a:r>
              <a:rPr sz="3500" b="1" spc="105" dirty="0">
                <a:solidFill>
                  <a:srgbClr val="FDFDFD"/>
                </a:solidFill>
                <a:latin typeface="Tahoma"/>
                <a:cs typeface="Tahoma"/>
              </a:rPr>
              <a:t>Factorial </a:t>
            </a:r>
            <a:r>
              <a:rPr sz="3500" b="1" spc="204" dirty="0">
                <a:solidFill>
                  <a:srgbClr val="FDFDFD"/>
                </a:solidFill>
                <a:latin typeface="Tahoma"/>
                <a:cs typeface="Tahoma"/>
              </a:rPr>
              <a:t>por </a:t>
            </a:r>
            <a:r>
              <a:rPr sz="3500" b="1" spc="210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3500" b="1" spc="110" dirty="0">
                <a:solidFill>
                  <a:srgbClr val="FDFDFD"/>
                </a:solidFill>
                <a:latin typeface="Tahoma"/>
                <a:cs typeface="Tahoma"/>
              </a:rPr>
              <a:t>Componentes</a:t>
            </a:r>
            <a:r>
              <a:rPr sz="3500" b="1" spc="-10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3500" b="1" spc="80" dirty="0">
                <a:solidFill>
                  <a:srgbClr val="FDFDFD"/>
                </a:solidFill>
                <a:latin typeface="Tahoma"/>
                <a:cs typeface="Tahoma"/>
              </a:rPr>
              <a:t>Principales</a:t>
            </a:r>
            <a:endParaRPr sz="35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770"/>
              </a:spcBef>
            </a:pPr>
            <a:r>
              <a:rPr sz="2500" b="1" spc="65" dirty="0">
                <a:solidFill>
                  <a:srgbClr val="FDFDFD"/>
                </a:solidFill>
                <a:latin typeface="Tahoma"/>
                <a:cs typeface="Tahoma"/>
              </a:rPr>
              <a:t>Se</a:t>
            </a:r>
            <a:r>
              <a:rPr sz="2500" b="1" spc="-15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2500" b="1" spc="55" dirty="0">
                <a:solidFill>
                  <a:srgbClr val="FDFDFD"/>
                </a:solidFill>
                <a:latin typeface="Tahoma"/>
                <a:cs typeface="Tahoma"/>
              </a:rPr>
              <a:t>calcula</a:t>
            </a:r>
            <a:r>
              <a:rPr sz="2500" b="1" spc="-10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2500" b="1" spc="45" dirty="0">
                <a:solidFill>
                  <a:srgbClr val="FDFDFD"/>
                </a:solidFill>
                <a:latin typeface="Tahoma"/>
                <a:cs typeface="Tahoma"/>
              </a:rPr>
              <a:t>en</a:t>
            </a:r>
            <a:r>
              <a:rPr sz="2500" b="1" spc="-15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2500" b="1" spc="90" dirty="0">
                <a:solidFill>
                  <a:srgbClr val="FDFDFD"/>
                </a:solidFill>
                <a:latin typeface="Tahoma"/>
                <a:cs typeface="Tahoma"/>
              </a:rPr>
              <a:t>base</a:t>
            </a:r>
            <a:r>
              <a:rPr sz="2500" b="1" spc="-10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2500" b="1" spc="210" dirty="0">
                <a:solidFill>
                  <a:srgbClr val="FDFDFD"/>
                </a:solidFill>
                <a:latin typeface="Tahoma"/>
                <a:cs typeface="Tahoma"/>
              </a:rPr>
              <a:t>a</a:t>
            </a:r>
            <a:r>
              <a:rPr sz="2500" b="1" spc="-10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2500" b="1" spc="110" dirty="0">
                <a:solidFill>
                  <a:srgbClr val="FDFDFD"/>
                </a:solidFill>
                <a:latin typeface="Tahoma"/>
                <a:cs typeface="Tahoma"/>
              </a:rPr>
              <a:t>la</a:t>
            </a:r>
            <a:r>
              <a:rPr sz="2500" b="1" spc="-15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2500" b="1" spc="150" dirty="0">
                <a:solidFill>
                  <a:srgbClr val="FDFDFD"/>
                </a:solidFill>
                <a:latin typeface="Tahoma"/>
                <a:cs typeface="Tahoma"/>
              </a:rPr>
              <a:t>varianza</a:t>
            </a:r>
            <a:r>
              <a:rPr sz="2500" b="1" spc="-10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2500" b="1" spc="55" dirty="0">
                <a:solidFill>
                  <a:srgbClr val="FDFDFD"/>
                </a:solidFill>
                <a:latin typeface="Tahoma"/>
                <a:cs typeface="Tahoma"/>
              </a:rPr>
              <a:t>total</a:t>
            </a:r>
            <a:endParaRPr sz="25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31207" y="4150512"/>
            <a:ext cx="7915161" cy="3152774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0" y="8863190"/>
            <a:ext cx="1968500" cy="1424305"/>
          </a:xfrm>
          <a:custGeom>
            <a:avLst/>
            <a:gdLst/>
            <a:ahLst/>
            <a:cxnLst/>
            <a:rect l="l" t="t" r="r" b="b"/>
            <a:pathLst>
              <a:path w="1968500" h="1424304">
                <a:moveTo>
                  <a:pt x="968921" y="1423809"/>
                </a:moveTo>
                <a:lnTo>
                  <a:pt x="939749" y="1374863"/>
                </a:lnTo>
                <a:lnTo>
                  <a:pt x="915530" y="1336687"/>
                </a:lnTo>
                <a:lnTo>
                  <a:pt x="890447" y="1299121"/>
                </a:lnTo>
                <a:lnTo>
                  <a:pt x="864514" y="1262176"/>
                </a:lnTo>
                <a:lnTo>
                  <a:pt x="837755" y="1225867"/>
                </a:lnTo>
                <a:lnTo>
                  <a:pt x="810183" y="1190205"/>
                </a:lnTo>
                <a:lnTo>
                  <a:pt x="781799" y="1155217"/>
                </a:lnTo>
                <a:lnTo>
                  <a:pt x="752627" y="1120902"/>
                </a:lnTo>
                <a:lnTo>
                  <a:pt x="722680" y="1087285"/>
                </a:lnTo>
                <a:lnTo>
                  <a:pt x="691972" y="1054366"/>
                </a:lnTo>
                <a:lnTo>
                  <a:pt x="660514" y="1022172"/>
                </a:lnTo>
                <a:lnTo>
                  <a:pt x="628319" y="990714"/>
                </a:lnTo>
                <a:lnTo>
                  <a:pt x="595401" y="960005"/>
                </a:lnTo>
                <a:lnTo>
                  <a:pt x="561784" y="930059"/>
                </a:lnTo>
                <a:lnTo>
                  <a:pt x="527469" y="900874"/>
                </a:lnTo>
                <a:lnTo>
                  <a:pt x="492480" y="872502"/>
                </a:lnTo>
                <a:lnTo>
                  <a:pt x="456819" y="844918"/>
                </a:lnTo>
                <a:lnTo>
                  <a:pt x="420522" y="818159"/>
                </a:lnTo>
                <a:lnTo>
                  <a:pt x="383578" y="792226"/>
                </a:lnTo>
                <a:lnTo>
                  <a:pt x="346011" y="767143"/>
                </a:lnTo>
                <a:lnTo>
                  <a:pt x="307835" y="742924"/>
                </a:lnTo>
                <a:lnTo>
                  <a:pt x="269062" y="719569"/>
                </a:lnTo>
                <a:lnTo>
                  <a:pt x="229717" y="697103"/>
                </a:lnTo>
                <a:lnTo>
                  <a:pt x="189801" y="675551"/>
                </a:lnTo>
                <a:lnTo>
                  <a:pt x="149326" y="654900"/>
                </a:lnTo>
                <a:lnTo>
                  <a:pt x="108318" y="635190"/>
                </a:lnTo>
                <a:lnTo>
                  <a:pt x="66789" y="616419"/>
                </a:lnTo>
                <a:lnTo>
                  <a:pt x="24739" y="598601"/>
                </a:lnTo>
                <a:lnTo>
                  <a:pt x="0" y="588810"/>
                </a:lnTo>
                <a:lnTo>
                  <a:pt x="0" y="822007"/>
                </a:lnTo>
                <a:lnTo>
                  <a:pt x="14046" y="828294"/>
                </a:lnTo>
                <a:lnTo>
                  <a:pt x="54838" y="847864"/>
                </a:lnTo>
                <a:lnTo>
                  <a:pt x="95034" y="868464"/>
                </a:lnTo>
                <a:lnTo>
                  <a:pt x="134620" y="890079"/>
                </a:lnTo>
                <a:lnTo>
                  <a:pt x="173570" y="912685"/>
                </a:lnTo>
                <a:lnTo>
                  <a:pt x="211861" y="936282"/>
                </a:lnTo>
                <a:lnTo>
                  <a:pt x="249491" y="960843"/>
                </a:lnTo>
                <a:lnTo>
                  <a:pt x="286435" y="986345"/>
                </a:lnTo>
                <a:lnTo>
                  <a:pt x="322668" y="1012786"/>
                </a:lnTo>
                <a:lnTo>
                  <a:pt x="358190" y="1040130"/>
                </a:lnTo>
                <a:lnTo>
                  <a:pt x="392963" y="1068374"/>
                </a:lnTo>
                <a:lnTo>
                  <a:pt x="426986" y="1097495"/>
                </a:lnTo>
                <a:lnTo>
                  <a:pt x="460235" y="1127480"/>
                </a:lnTo>
                <a:lnTo>
                  <a:pt x="492696" y="1158303"/>
                </a:lnTo>
                <a:lnTo>
                  <a:pt x="524344" y="1189951"/>
                </a:lnTo>
                <a:lnTo>
                  <a:pt x="555167" y="1222413"/>
                </a:lnTo>
                <a:lnTo>
                  <a:pt x="585139" y="1255661"/>
                </a:lnTo>
                <a:lnTo>
                  <a:pt x="614260" y="1289685"/>
                </a:lnTo>
                <a:lnTo>
                  <a:pt x="642505" y="1324457"/>
                </a:lnTo>
                <a:lnTo>
                  <a:pt x="669861" y="1359979"/>
                </a:lnTo>
                <a:lnTo>
                  <a:pt x="696290" y="1396212"/>
                </a:lnTo>
                <a:lnTo>
                  <a:pt x="715352" y="1423809"/>
                </a:lnTo>
                <a:lnTo>
                  <a:pt x="968921" y="1423809"/>
                </a:lnTo>
                <a:close/>
              </a:path>
              <a:path w="1968500" h="1424304">
                <a:moveTo>
                  <a:pt x="1968385" y="1423809"/>
                </a:moveTo>
                <a:lnTo>
                  <a:pt x="1935492" y="1352257"/>
                </a:lnTo>
                <a:lnTo>
                  <a:pt x="1915414" y="1311503"/>
                </a:lnTo>
                <a:lnTo>
                  <a:pt x="1894586" y="1271193"/>
                </a:lnTo>
                <a:lnTo>
                  <a:pt x="1873021" y="1231315"/>
                </a:lnTo>
                <a:lnTo>
                  <a:pt x="1850732" y="1191907"/>
                </a:lnTo>
                <a:lnTo>
                  <a:pt x="1827720" y="1152956"/>
                </a:lnTo>
                <a:lnTo>
                  <a:pt x="1804009" y="1114475"/>
                </a:lnTo>
                <a:lnTo>
                  <a:pt x="1779600" y="1076477"/>
                </a:lnTo>
                <a:lnTo>
                  <a:pt x="1754492" y="1038974"/>
                </a:lnTo>
                <a:lnTo>
                  <a:pt x="1728711" y="1001966"/>
                </a:lnTo>
                <a:lnTo>
                  <a:pt x="1702257" y="965479"/>
                </a:lnTo>
                <a:lnTo>
                  <a:pt x="1675142" y="929500"/>
                </a:lnTo>
                <a:lnTo>
                  <a:pt x="1647367" y="894041"/>
                </a:lnTo>
                <a:lnTo>
                  <a:pt x="1618945" y="859129"/>
                </a:lnTo>
                <a:lnTo>
                  <a:pt x="1589900" y="824763"/>
                </a:lnTo>
                <a:lnTo>
                  <a:pt x="1560220" y="790956"/>
                </a:lnTo>
                <a:lnTo>
                  <a:pt x="1529918" y="757707"/>
                </a:lnTo>
                <a:lnTo>
                  <a:pt x="1499019" y="725017"/>
                </a:lnTo>
                <a:lnTo>
                  <a:pt x="1467510" y="692924"/>
                </a:lnTo>
                <a:lnTo>
                  <a:pt x="1435417" y="661416"/>
                </a:lnTo>
                <a:lnTo>
                  <a:pt x="1402740" y="630516"/>
                </a:lnTo>
                <a:lnTo>
                  <a:pt x="1369491" y="600214"/>
                </a:lnTo>
                <a:lnTo>
                  <a:pt x="1335684" y="570534"/>
                </a:lnTo>
                <a:lnTo>
                  <a:pt x="1301318" y="541477"/>
                </a:lnTo>
                <a:lnTo>
                  <a:pt x="1266393" y="513067"/>
                </a:lnTo>
                <a:lnTo>
                  <a:pt x="1230947" y="485292"/>
                </a:lnTo>
                <a:lnTo>
                  <a:pt x="1194968" y="458177"/>
                </a:lnTo>
                <a:lnTo>
                  <a:pt x="1158481" y="431711"/>
                </a:lnTo>
                <a:lnTo>
                  <a:pt x="1121473" y="405930"/>
                </a:lnTo>
                <a:lnTo>
                  <a:pt x="1083970" y="380822"/>
                </a:lnTo>
                <a:lnTo>
                  <a:pt x="1045972" y="356412"/>
                </a:lnTo>
                <a:lnTo>
                  <a:pt x="1007503" y="332701"/>
                </a:lnTo>
                <a:lnTo>
                  <a:pt x="968552" y="309689"/>
                </a:lnTo>
                <a:lnTo>
                  <a:pt x="929132" y="287401"/>
                </a:lnTo>
                <a:lnTo>
                  <a:pt x="889266" y="265836"/>
                </a:lnTo>
                <a:lnTo>
                  <a:pt x="848944" y="245008"/>
                </a:lnTo>
                <a:lnTo>
                  <a:pt x="808189" y="224917"/>
                </a:lnTo>
                <a:lnTo>
                  <a:pt x="767016" y="205587"/>
                </a:lnTo>
                <a:lnTo>
                  <a:pt x="725411" y="187020"/>
                </a:lnTo>
                <a:lnTo>
                  <a:pt x="683399" y="169214"/>
                </a:lnTo>
                <a:lnTo>
                  <a:pt x="640994" y="152196"/>
                </a:lnTo>
                <a:lnTo>
                  <a:pt x="598182" y="135966"/>
                </a:lnTo>
                <a:lnTo>
                  <a:pt x="555002" y="120535"/>
                </a:lnTo>
                <a:lnTo>
                  <a:pt x="511441" y="105918"/>
                </a:lnTo>
                <a:lnTo>
                  <a:pt x="467512" y="92100"/>
                </a:lnTo>
                <a:lnTo>
                  <a:pt x="423227" y="79121"/>
                </a:lnTo>
                <a:lnTo>
                  <a:pt x="378612" y="66979"/>
                </a:lnTo>
                <a:lnTo>
                  <a:pt x="333641" y="55664"/>
                </a:lnTo>
                <a:lnTo>
                  <a:pt x="288353" y="45212"/>
                </a:lnTo>
                <a:lnTo>
                  <a:pt x="242735" y="35623"/>
                </a:lnTo>
                <a:lnTo>
                  <a:pt x="196811" y="26911"/>
                </a:lnTo>
                <a:lnTo>
                  <a:pt x="150583" y="19062"/>
                </a:lnTo>
                <a:lnTo>
                  <a:pt x="104063" y="12115"/>
                </a:lnTo>
                <a:lnTo>
                  <a:pt x="57264" y="6057"/>
                </a:lnTo>
                <a:lnTo>
                  <a:pt x="10185" y="914"/>
                </a:lnTo>
                <a:lnTo>
                  <a:pt x="0" y="0"/>
                </a:lnTo>
                <a:lnTo>
                  <a:pt x="0" y="268071"/>
                </a:lnTo>
                <a:lnTo>
                  <a:pt x="9410" y="269024"/>
                </a:lnTo>
                <a:lnTo>
                  <a:pt x="56222" y="274777"/>
                </a:lnTo>
                <a:lnTo>
                  <a:pt x="102717" y="281546"/>
                </a:lnTo>
                <a:lnTo>
                  <a:pt x="148894" y="289306"/>
                </a:lnTo>
                <a:lnTo>
                  <a:pt x="194729" y="298056"/>
                </a:lnTo>
                <a:lnTo>
                  <a:pt x="240220" y="307771"/>
                </a:lnTo>
                <a:lnTo>
                  <a:pt x="285343" y="318465"/>
                </a:lnTo>
                <a:lnTo>
                  <a:pt x="330098" y="330111"/>
                </a:lnTo>
                <a:lnTo>
                  <a:pt x="374472" y="342684"/>
                </a:lnTo>
                <a:lnTo>
                  <a:pt x="418452" y="356196"/>
                </a:lnTo>
                <a:lnTo>
                  <a:pt x="462013" y="370624"/>
                </a:lnTo>
                <a:lnTo>
                  <a:pt x="505167" y="385965"/>
                </a:lnTo>
                <a:lnTo>
                  <a:pt x="547890" y="402196"/>
                </a:lnTo>
                <a:lnTo>
                  <a:pt x="590181" y="419315"/>
                </a:lnTo>
                <a:lnTo>
                  <a:pt x="632002" y="437299"/>
                </a:lnTo>
                <a:lnTo>
                  <a:pt x="673379" y="456158"/>
                </a:lnTo>
                <a:lnTo>
                  <a:pt x="714273" y="475856"/>
                </a:lnTo>
                <a:lnTo>
                  <a:pt x="754672" y="496392"/>
                </a:lnTo>
                <a:lnTo>
                  <a:pt x="794588" y="517766"/>
                </a:lnTo>
                <a:lnTo>
                  <a:pt x="833983" y="539940"/>
                </a:lnTo>
                <a:lnTo>
                  <a:pt x="872871" y="562927"/>
                </a:lnTo>
                <a:lnTo>
                  <a:pt x="911225" y="586714"/>
                </a:lnTo>
                <a:lnTo>
                  <a:pt x="949032" y="611276"/>
                </a:lnTo>
                <a:lnTo>
                  <a:pt x="986282" y="636612"/>
                </a:lnTo>
                <a:lnTo>
                  <a:pt x="1022972" y="662698"/>
                </a:lnTo>
                <a:lnTo>
                  <a:pt x="1059078" y="689546"/>
                </a:lnTo>
                <a:lnTo>
                  <a:pt x="1094600" y="717118"/>
                </a:lnTo>
                <a:lnTo>
                  <a:pt x="1129525" y="745413"/>
                </a:lnTo>
                <a:lnTo>
                  <a:pt x="1163840" y="774433"/>
                </a:lnTo>
                <a:lnTo>
                  <a:pt x="1197533" y="804151"/>
                </a:lnTo>
                <a:lnTo>
                  <a:pt x="1230591" y="834555"/>
                </a:lnTo>
                <a:lnTo>
                  <a:pt x="1263002" y="865644"/>
                </a:lnTo>
                <a:lnTo>
                  <a:pt x="1294752" y="897394"/>
                </a:lnTo>
                <a:lnTo>
                  <a:pt x="1325841" y="929805"/>
                </a:lnTo>
                <a:lnTo>
                  <a:pt x="1356245" y="962863"/>
                </a:lnTo>
                <a:lnTo>
                  <a:pt x="1385963" y="996556"/>
                </a:lnTo>
                <a:lnTo>
                  <a:pt x="1414970" y="1030859"/>
                </a:lnTo>
                <a:lnTo>
                  <a:pt x="1443278" y="1065784"/>
                </a:lnTo>
                <a:lnTo>
                  <a:pt x="1470850" y="1101305"/>
                </a:lnTo>
                <a:lnTo>
                  <a:pt x="1497685" y="1137424"/>
                </a:lnTo>
                <a:lnTo>
                  <a:pt x="1523784" y="1174102"/>
                </a:lnTo>
                <a:lnTo>
                  <a:pt x="1549120" y="1211364"/>
                </a:lnTo>
                <a:lnTo>
                  <a:pt x="1573682" y="1249172"/>
                </a:lnTo>
                <a:lnTo>
                  <a:pt x="1597456" y="1287526"/>
                </a:lnTo>
                <a:lnTo>
                  <a:pt x="1620443" y="1326400"/>
                </a:lnTo>
                <a:lnTo>
                  <a:pt x="1642630" y="1365808"/>
                </a:lnTo>
                <a:lnTo>
                  <a:pt x="1663992" y="1405712"/>
                </a:lnTo>
                <a:lnTo>
                  <a:pt x="1673199" y="1423809"/>
                </a:lnTo>
                <a:lnTo>
                  <a:pt x="1968385" y="1423809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952250" y="934196"/>
            <a:ext cx="10383520" cy="811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150" spc="145" dirty="0">
                <a:solidFill>
                  <a:srgbClr val="FDFDFD"/>
                </a:solidFill>
              </a:rPr>
              <a:t>Análisis</a:t>
            </a:r>
            <a:r>
              <a:rPr sz="5150" spc="-30" dirty="0">
                <a:solidFill>
                  <a:srgbClr val="FDFDFD"/>
                </a:solidFill>
              </a:rPr>
              <a:t> </a:t>
            </a:r>
            <a:r>
              <a:rPr sz="5150" spc="165" dirty="0">
                <a:solidFill>
                  <a:srgbClr val="FDFDFD"/>
                </a:solidFill>
              </a:rPr>
              <a:t>factorial</a:t>
            </a:r>
            <a:r>
              <a:rPr sz="5150" spc="-30" dirty="0">
                <a:solidFill>
                  <a:srgbClr val="FDFDFD"/>
                </a:solidFill>
              </a:rPr>
              <a:t> </a:t>
            </a:r>
            <a:r>
              <a:rPr sz="5150" spc="215" dirty="0">
                <a:solidFill>
                  <a:srgbClr val="FDFDFD"/>
                </a:solidFill>
              </a:rPr>
              <a:t>Exploratorio</a:t>
            </a:r>
            <a:endParaRPr sz="5150"/>
          </a:p>
        </p:txBody>
      </p:sp>
      <p:sp>
        <p:nvSpPr>
          <p:cNvPr id="7" name="object 7"/>
          <p:cNvSpPr txBox="1"/>
          <p:nvPr/>
        </p:nvSpPr>
        <p:spPr>
          <a:xfrm>
            <a:off x="1762518" y="4271407"/>
            <a:ext cx="7017384" cy="2252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675" marR="5080" indent="1397635">
              <a:lnSpc>
                <a:spcPct val="117900"/>
              </a:lnSpc>
              <a:spcBef>
                <a:spcPts val="95"/>
              </a:spcBef>
            </a:pPr>
            <a:r>
              <a:rPr sz="3500" b="1" spc="90" dirty="0">
                <a:solidFill>
                  <a:srgbClr val="FDFDFD"/>
                </a:solidFill>
                <a:latin typeface="Tahoma"/>
                <a:cs typeface="Tahoma"/>
              </a:rPr>
              <a:t>Análisis </a:t>
            </a:r>
            <a:r>
              <a:rPr sz="3500" b="1" spc="105" dirty="0">
                <a:solidFill>
                  <a:srgbClr val="FDFDFD"/>
                </a:solidFill>
                <a:latin typeface="Tahoma"/>
                <a:cs typeface="Tahoma"/>
              </a:rPr>
              <a:t>Factorial </a:t>
            </a:r>
            <a:r>
              <a:rPr sz="3500" b="1" spc="110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3500" b="1" spc="140" dirty="0">
                <a:solidFill>
                  <a:srgbClr val="FDFDFD"/>
                </a:solidFill>
                <a:latin typeface="Tahoma"/>
                <a:cs typeface="Tahoma"/>
              </a:rPr>
              <a:t>Exploratorio</a:t>
            </a:r>
            <a:r>
              <a:rPr sz="3500" b="1" spc="-30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3500" b="1" spc="150" dirty="0">
                <a:solidFill>
                  <a:srgbClr val="FDFDFD"/>
                </a:solidFill>
                <a:latin typeface="Tahoma"/>
                <a:cs typeface="Tahoma"/>
              </a:rPr>
              <a:t>o</a:t>
            </a:r>
            <a:r>
              <a:rPr sz="3500" b="1" spc="-30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3500" b="1" spc="95" dirty="0">
                <a:solidFill>
                  <a:srgbClr val="FDFDFD"/>
                </a:solidFill>
                <a:latin typeface="Tahoma"/>
                <a:cs typeface="Tahoma"/>
              </a:rPr>
              <a:t>Factor</a:t>
            </a:r>
            <a:r>
              <a:rPr sz="3500" b="1" spc="-30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3500" b="1" spc="160" dirty="0">
                <a:solidFill>
                  <a:srgbClr val="FDFDFD"/>
                </a:solidFill>
                <a:latin typeface="Tahoma"/>
                <a:cs typeface="Tahoma"/>
              </a:rPr>
              <a:t>Común</a:t>
            </a:r>
            <a:endParaRPr sz="35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500" b="1" spc="65" dirty="0">
                <a:solidFill>
                  <a:srgbClr val="FDFDFD"/>
                </a:solidFill>
                <a:latin typeface="Tahoma"/>
                <a:cs typeface="Tahoma"/>
              </a:rPr>
              <a:t>Se</a:t>
            </a:r>
            <a:r>
              <a:rPr sz="2500" b="1" spc="-15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2500" b="1" spc="55" dirty="0">
                <a:solidFill>
                  <a:srgbClr val="FDFDFD"/>
                </a:solidFill>
                <a:latin typeface="Tahoma"/>
                <a:cs typeface="Tahoma"/>
              </a:rPr>
              <a:t>calcula</a:t>
            </a:r>
            <a:r>
              <a:rPr sz="2500" b="1" spc="-10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2500" b="1" spc="45" dirty="0">
                <a:solidFill>
                  <a:srgbClr val="FDFDFD"/>
                </a:solidFill>
                <a:latin typeface="Tahoma"/>
                <a:cs typeface="Tahoma"/>
              </a:rPr>
              <a:t>en</a:t>
            </a:r>
            <a:r>
              <a:rPr sz="2500" b="1" spc="-10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2500" b="1" spc="90" dirty="0">
                <a:solidFill>
                  <a:srgbClr val="FDFDFD"/>
                </a:solidFill>
                <a:latin typeface="Tahoma"/>
                <a:cs typeface="Tahoma"/>
              </a:rPr>
              <a:t>base</a:t>
            </a:r>
            <a:r>
              <a:rPr sz="2500" b="1" spc="-10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2500" b="1" spc="210" dirty="0">
                <a:solidFill>
                  <a:srgbClr val="FDFDFD"/>
                </a:solidFill>
                <a:latin typeface="Tahoma"/>
                <a:cs typeface="Tahoma"/>
              </a:rPr>
              <a:t>a</a:t>
            </a:r>
            <a:r>
              <a:rPr sz="2500" b="1" spc="-10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2500" b="1" spc="110" dirty="0">
                <a:solidFill>
                  <a:srgbClr val="FDFDFD"/>
                </a:solidFill>
                <a:latin typeface="Tahoma"/>
                <a:cs typeface="Tahoma"/>
              </a:rPr>
              <a:t>la</a:t>
            </a:r>
            <a:r>
              <a:rPr sz="2500" b="1" spc="-10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2500" b="1" spc="150" dirty="0">
                <a:solidFill>
                  <a:srgbClr val="FDFDFD"/>
                </a:solidFill>
                <a:latin typeface="Tahoma"/>
                <a:cs typeface="Tahoma"/>
              </a:rPr>
              <a:t>varianza</a:t>
            </a:r>
            <a:r>
              <a:rPr sz="2500" b="1" spc="-15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2500" b="1" spc="50" dirty="0">
                <a:solidFill>
                  <a:srgbClr val="FDFDFD"/>
                </a:solidFill>
                <a:latin typeface="Tahoma"/>
                <a:cs typeface="Tahoma"/>
              </a:rPr>
              <a:t>común</a:t>
            </a:r>
            <a:endParaRPr sz="2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</TotalTime>
  <Words>728</Words>
  <Application>Microsoft Macintosh PowerPoint</Application>
  <PresentationFormat>Personalizado</PresentationFormat>
  <Paragraphs>106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1" baseType="lpstr">
      <vt:lpstr>Arial MT</vt:lpstr>
      <vt:lpstr>Calibri</vt:lpstr>
      <vt:lpstr>Lucida Sans Unicode</vt:lpstr>
      <vt:lpstr>Tahoma</vt:lpstr>
      <vt:lpstr>Times New Roman</vt:lpstr>
      <vt:lpstr>Trebuchet MS</vt:lpstr>
      <vt:lpstr>Office Theme</vt:lpstr>
      <vt:lpstr>Presentación de PowerPoint</vt:lpstr>
      <vt:lpstr>Presentación de PowerPoint</vt:lpstr>
      <vt:lpstr>REDUCCIÓN DE  DIMENSIONES</vt:lpstr>
      <vt:lpstr>Variable latente</vt:lpstr>
      <vt:lpstr>TIPOS DE REDUCCIÓN DE DIMENSIONES</vt:lpstr>
      <vt:lpstr>Presentación de PowerPoint</vt:lpstr>
      <vt:lpstr>¿Cómo determinar relación entre  variables numéricas?</vt:lpstr>
      <vt:lpstr>ANÁLISIS FACTORIAL</vt:lpstr>
      <vt:lpstr>Análisis factorial Exploratorio</vt:lpstr>
      <vt:lpstr>CONSIDERACIONES</vt:lpstr>
      <vt:lpstr>PASO 1 : MATRIZ DE CORRELACIONES</vt:lpstr>
      <vt:lpstr>PASO 2 : DIAGNÓSTICO PREVIO</vt:lpstr>
      <vt:lpstr>PASO 3 : NÚMERO DE FACTORES</vt:lpstr>
      <vt:lpstr>PASO 4 : VISUALIZAR LOS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Sesión 9: Análisis Factorial</dc:title>
  <dc:creator>ABIGAIL OTERO LEÓN</dc:creator>
  <cp:keywords>DAEuuBEFPdQ,BAEE4Fqzbws</cp:keywords>
  <cp:lastModifiedBy>Microsoft Office User</cp:lastModifiedBy>
  <cp:revision>4</cp:revision>
  <dcterms:created xsi:type="dcterms:W3CDTF">2022-10-22T11:29:48Z</dcterms:created>
  <dcterms:modified xsi:type="dcterms:W3CDTF">2022-10-25T18:07:11Z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2021-11-06T00:00:00Z</vt:filetime>
  </property>
  <property fmtid="{D5CDD505-2E9C-101B-9397-08002B2CF9AE}" pid="3" name="Creator">
    <vt:lpwstr>Canva</vt:lpwstr>
  </property>
  <property fmtid="{D5CDD505-2E9C-101B-9397-08002B2CF9AE}" pid="4" name="LastSaved">
    <vt:filetime>2022-10-22T00:00:00Z</vt:filetime>
  </property>
</Properties>
</file>