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73" r:id="rId5"/>
    <p:sldId id="383" r:id="rId6"/>
    <p:sldId id="342" r:id="rId7"/>
    <p:sldId id="387" r:id="rId8"/>
    <p:sldId id="384" r:id="rId9"/>
    <p:sldId id="386" r:id="rId10"/>
    <p:sldId id="385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-648" y="-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pPr rtl="0"/>
              <a:t>25.03.2025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601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599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599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xmlns="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xmlns="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xmlns="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xmlns="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xmlns="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xmlns="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xmlns="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xmlns="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xmlns="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xmlns="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xmlns="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xmlns="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xmlns="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xmlns="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xmlns="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xmlns="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xmlns="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xmlns="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xmlns="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xmlns="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xmlns="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xmlns="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xmlns="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xmlns="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xmlns="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xmlns="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xmlns="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xmlns="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xmlns="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xmlns="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xmlns="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xmlns="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896" y="133564"/>
            <a:ext cx="6411075" cy="15000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Государственное бюджетное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профессиональное образовательное учреждение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Московской области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«Физико-технический колледж»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28801" y="1633591"/>
            <a:ext cx="7890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i="1" dirty="0" smtClean="0">
                <a:solidFill>
                  <a:schemeClr val="bg1"/>
                </a:solidFill>
                <a:latin typeface="Calibri"/>
                <a:ea typeface="+mj-ea"/>
                <a:cs typeface="+mj-cs"/>
              </a:rPr>
              <a:t>Создание модели для прогнозирования рыночных цен на арматуру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23927" y="4194873"/>
            <a:ext cx="3068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Работу выполнили:</a:t>
            </a:r>
          </a:p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Студенты  группы ИСП-21:</a:t>
            </a:r>
          </a:p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Юрченко Владимир</a:t>
            </a:r>
          </a:p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Бойчук  Карина</a:t>
            </a:r>
          </a:p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Преподаватель: </a:t>
            </a:r>
          </a:p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Базяк Г.В.</a:t>
            </a:r>
          </a:p>
          <a:p>
            <a:pPr algn="r"/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25396" y="5648366"/>
            <a:ext cx="2206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641600" algn="l"/>
              </a:tabLst>
            </a:pPr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Долгопрудный, 2025</a:t>
            </a:r>
            <a:endParaRPr lang="ru-RU" sz="24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1" y="264160"/>
            <a:ext cx="10911155" cy="635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709087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1691640" algn="l"/>
              </a:tabLst>
            </a:pPr>
            <a:r>
              <a:rPr lang="ru-RU" b="1" dirty="0" smtClean="0">
                <a:latin typeface="+mn-lt"/>
                <a:ea typeface="Calibri"/>
                <a:cs typeface="Times New Roman"/>
              </a:rPr>
              <a:t>модель Prophet</a:t>
            </a:r>
            <a:endParaRPr lang="ru-RU" sz="2400" b="1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5" name="Содержимое 4" descr="output.png"/>
          <p:cNvPicPr>
            <a:picLocks noGrp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305669" y="2189163"/>
            <a:ext cx="8242484" cy="4211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SARIMAMAX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5" name="Содержимое 4" descr="output.png"/>
          <p:cNvPicPr>
            <a:picLocks noGrp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041151" y="2470150"/>
            <a:ext cx="8188503" cy="367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XGBoost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5" name="Содержимое 4" descr="photo_5406582013223367211_y.jpg"/>
          <p:cNvPicPr>
            <a:picLocks noGrp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2928135" y="2589764"/>
            <a:ext cx="8311793" cy="3831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709087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756" y="0"/>
            <a:ext cx="9986481" cy="1153674"/>
          </a:xfrm>
        </p:spPr>
        <p:txBody>
          <a:bodyPr/>
          <a:lstStyle/>
          <a:p>
            <a:r>
              <a:rPr lang="ru-RU" sz="4400" b="1" dirty="0" smtClean="0">
                <a:latin typeface="+mn-lt"/>
              </a:rPr>
              <a:t>ЦЕЛЬ И ЗАДАЧИ</a:t>
            </a:r>
            <a:endParaRPr lang="ru-RU" sz="4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086" y="1376738"/>
            <a:ext cx="10937665" cy="1571946"/>
          </a:xfrm>
        </p:spPr>
        <p:txBody>
          <a:bodyPr/>
          <a:lstStyle/>
          <a:p>
            <a:pPr algn="l"/>
            <a:r>
              <a:rPr lang="ru-RU" sz="2800" b="1" cap="none" dirty="0" smtClean="0">
                <a:latin typeface="+mn-lt"/>
              </a:rPr>
              <a:t>Цель</a:t>
            </a:r>
            <a:r>
              <a:rPr lang="ru-RU" sz="2400" cap="none" dirty="0" smtClean="0">
                <a:latin typeface="+mn-lt"/>
              </a:rPr>
              <a:t>: создать модель прогнозирования цен на арматуру и веб-приложение для рекомендаций по объёму тендера.</a:t>
            </a:r>
            <a:endParaRPr lang="ru-RU" sz="2400" cap="none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086" y="2348519"/>
            <a:ext cx="147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Задачи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85" y="3174715"/>
            <a:ext cx="8071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Подготовка данных:</a:t>
            </a:r>
            <a:r>
              <a:rPr lang="ru-RU" sz="2400" dirty="0" smtClean="0">
                <a:solidFill>
                  <a:schemeClr val="bg1"/>
                </a:solidFill>
              </a:rPr>
              <a:t> Анализ, очистка, преобразование.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Моделирование:</a:t>
            </a:r>
            <a:r>
              <a:rPr lang="ru-RU" sz="2400" dirty="0" smtClean="0">
                <a:solidFill>
                  <a:schemeClr val="bg1"/>
                </a:solidFill>
              </a:rPr>
              <a:t> Построение и тестирование модели прогнозирования.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Разработка приложения:</a:t>
            </a:r>
            <a:r>
              <a:rPr lang="ru-RU" sz="2400" dirty="0" smtClean="0">
                <a:solidFill>
                  <a:schemeClr val="bg1"/>
                </a:solidFill>
              </a:rPr>
              <a:t> создание </a:t>
            </a:r>
            <a:r>
              <a:rPr lang="ru-RU" sz="2400" dirty="0" err="1" smtClean="0">
                <a:solidFill>
                  <a:schemeClr val="bg1"/>
                </a:solidFill>
              </a:rPr>
              <a:t>веб-интерфейса</a:t>
            </a:r>
            <a:r>
              <a:rPr lang="ru-RU" sz="2400" dirty="0" smtClean="0">
                <a:solidFill>
                  <a:schemeClr val="bg1"/>
                </a:solidFill>
              </a:rPr>
              <a:t> для ввода параметров и вывода прогнозов.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Подготовка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xmlns="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Важность данных </a:t>
            </a:r>
            <a:endParaRPr lang="ru-RU" dirty="0"/>
          </a:p>
        </p:txBody>
      </p:sp>
      <p:pic>
        <p:nvPicPr>
          <p:cNvPr id="5" name="Содержимое 4" descr="output.png"/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2876765" y="2229492"/>
            <a:ext cx="8373438" cy="420212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доп.данных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282077" cy="3723753"/>
          </a:xfrm>
        </p:spPr>
        <p:txBody>
          <a:bodyPr/>
          <a:lstStyle/>
          <a:p>
            <a:pPr>
              <a:buNone/>
            </a:pPr>
            <a:r>
              <a:rPr lang="ru-RU" sz="3200" b="1" dirty="0" smtClean="0"/>
              <a:t>Добавлены: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Индекс-</a:t>
            </a:r>
            <a:r>
              <a:rPr lang="en-US" sz="2400" dirty="0" smtClean="0"/>
              <a:t>LME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Цены-на-сырье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Макропоказатели</a:t>
            </a:r>
            <a:endParaRPr lang="ru-RU" sz="2400" dirty="0" smtClean="0"/>
          </a:p>
        </p:txBody>
      </p:sp>
      <p:pic>
        <p:nvPicPr>
          <p:cNvPr id="6" name="Содержимое 5" descr="2025-03-25_11-22-35.png"/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410096" y="2465539"/>
            <a:ext cx="6996965" cy="393579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193629"/>
          </a:xfrm>
        </p:spPr>
        <p:txBody>
          <a:bodyPr/>
          <a:lstStyle/>
          <a:p>
            <a:r>
              <a:rPr lang="ru-RU" dirty="0" smtClean="0"/>
              <a:t>Удаление/Заполнение пропусков </a:t>
            </a:r>
            <a:endParaRPr lang="ru-RU" dirty="0"/>
          </a:p>
        </p:txBody>
      </p:sp>
      <p:pic>
        <p:nvPicPr>
          <p:cNvPr id="7" name="Содержимое 6" descr="output.png"/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065105" y="2474912"/>
            <a:ext cx="4171308" cy="3751285"/>
          </a:xfrm>
        </p:spPr>
      </p:pic>
      <p:pic>
        <p:nvPicPr>
          <p:cNvPr id="6" name="Содержимое 5" descr="output.png"/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7068620" y="2474913"/>
            <a:ext cx="4174050" cy="37512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Шум</a:t>
            </a:r>
            <a:endParaRPr lang="ru-RU" dirty="0"/>
          </a:p>
        </p:txBody>
      </p:sp>
      <p:pic>
        <p:nvPicPr>
          <p:cNvPr id="5" name="Содержимое 4" descr="output.png"/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557754" y="2470150"/>
            <a:ext cx="6916404" cy="36766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Выбросы</a:t>
            </a:r>
            <a:endParaRPr lang="ru-RU" dirty="0"/>
          </a:p>
        </p:txBody>
      </p:sp>
      <p:pic>
        <p:nvPicPr>
          <p:cNvPr id="5" name="Содержимое 4" descr="2025-03-25_12-04-16.png"/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305669" y="2470149"/>
            <a:ext cx="7636309" cy="397174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6" y="246581"/>
            <a:ext cx="11486507" cy="6267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72</Words>
  <Application>Microsoft Office PowerPoint</Application>
  <PresentationFormat>Произвольный</PresentationFormat>
  <Paragraphs>43</Paragraphs>
  <Slides>15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Пользовательская</vt:lpstr>
      <vt:lpstr>Государственное бюджетное профессиональное образовательное учреждение Московской области «Физико-технический колледж»</vt:lpstr>
      <vt:lpstr>ЦЕЛЬ И ЗАДАЧИ</vt:lpstr>
      <vt:lpstr>Подготовка</vt:lpstr>
      <vt:lpstr>Важность данных </vt:lpstr>
      <vt:lpstr>Добавление доп.данных</vt:lpstr>
      <vt:lpstr>Удаление/Заполнение пропусков </vt:lpstr>
      <vt:lpstr>Шум</vt:lpstr>
      <vt:lpstr>Выбросы</vt:lpstr>
      <vt:lpstr>Слайд 9</vt:lpstr>
      <vt:lpstr>Слайд 10</vt:lpstr>
      <vt:lpstr>Модели</vt:lpstr>
      <vt:lpstr>модель Prophet</vt:lpstr>
      <vt:lpstr>SARIMAMAX</vt:lpstr>
      <vt:lpstr>XGBoost </vt:lpstr>
      <vt:lpstr>приложение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Московской области «Физико-технический колледж»</dc:title>
  <dc:creator>Karina</dc:creator>
  <cp:lastModifiedBy>Karina</cp:lastModifiedBy>
  <cp:revision>12</cp:revision>
  <dcterms:created xsi:type="dcterms:W3CDTF">2024-01-05T14:58:10Z</dcterms:created>
  <dcterms:modified xsi:type="dcterms:W3CDTF">2025-03-25T09:50:41Z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