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8" r:id="rId6"/>
    <p:sldId id="283" r:id="rId7"/>
    <p:sldId id="279" r:id="rId8"/>
    <p:sldId id="284" r:id="rId9"/>
    <p:sldId id="280" r:id="rId10"/>
    <p:sldId id="285" r:id="rId11"/>
    <p:sldId id="281" r:id="rId12"/>
    <p:sldId id="286" r:id="rId13"/>
    <p:sldId id="282" r:id="rId14"/>
    <p:sldId id="287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43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0FAE97-1210-4E36-A60A-8BA798A12A99}" type="datetime1">
              <a:rPr lang="es-ES" smtClean="0"/>
              <a:t>23/08/2024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D3D879-06F7-4BB3-9FD8-DADB216A1AB3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4CEBD4D-085C-498A-87ED-B94FC4CBCFC7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C0138-BF83-46A1-914E-F1E2A8306695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568A9-B9DF-49AA-9F31-6F462455E52A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DC918-9477-44C9-87CA-58BC8D7EC64E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A7CFC-FF55-48D5-B9D9-FA93FB0A1F63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DBD11-34E4-448E-809B-329C5E8C1419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DB1031-BFAF-464E-A517-D151D571897F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BED521-1CC1-404B-8AD1-BBD24E269425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3E9304-DC69-42FE-B771-884D748CD27D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93D1A9-6AEF-4FF0-93A8-BB445C605128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AA2184-F169-47A9-9381-0045417AD705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C354E2A-D5C7-4832-8F7D-7F0C53F06735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s-ES" cap="none" dirty="0" err="1" smtClean="0">
                <a:solidFill>
                  <a:srgbClr val="FFFFFF"/>
                </a:solidFill>
              </a:rPr>
              <a:t>if</a:t>
            </a:r>
            <a:r>
              <a:rPr lang="es-ES" cap="none" dirty="0" smtClean="0">
                <a:solidFill>
                  <a:srgbClr val="FFFFFF"/>
                </a:solidFill>
              </a:rPr>
              <a:t> </a:t>
            </a:r>
            <a:r>
              <a:rPr lang="es-ES" dirty="0" smtClean="0">
                <a:solidFill>
                  <a:srgbClr val="FFFFFF"/>
                </a:solidFill>
              </a:rPr>
              <a:t>(condicional)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Karina Cantillo</a:t>
            </a:r>
            <a:endParaRPr lang="es-ES" dirty="0">
              <a:solidFill>
                <a:srgbClr val="FFFFFF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PHP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80" t="31175" r="29268" b="30833"/>
          <a:stretch/>
        </p:blipFill>
        <p:spPr>
          <a:xfrm>
            <a:off x="2632166" y="1450765"/>
            <a:ext cx="8112034" cy="44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7739" t="34372" r="37326" b="14391"/>
          <a:stretch/>
        </p:blipFill>
        <p:spPr>
          <a:xfrm>
            <a:off x="3179298" y="422031"/>
            <a:ext cx="5570807" cy="64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C#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80" t="25653" r="30181" b="23365"/>
          <a:stretch/>
        </p:blipFill>
        <p:spPr>
          <a:xfrm>
            <a:off x="2782389" y="927463"/>
            <a:ext cx="6918073" cy="51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4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3625" t="23600" r="33065" b="22404"/>
          <a:stretch/>
        </p:blipFill>
        <p:spPr>
          <a:xfrm>
            <a:off x="2364376" y="467784"/>
            <a:ext cx="6753497" cy="61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61" t="34647" r="30911" b="22715"/>
          <a:stretch/>
        </p:blipFill>
        <p:spPr>
          <a:xfrm>
            <a:off x="2598855" y="1087082"/>
            <a:ext cx="8334757" cy="533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3547" t="32852" r="32662" b="28431"/>
          <a:stretch/>
        </p:blipFill>
        <p:spPr>
          <a:xfrm>
            <a:off x="1561514" y="534572"/>
            <a:ext cx="9172134" cy="59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python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80" t="39292" r="31824" b="27586"/>
          <a:stretch/>
        </p:blipFill>
        <p:spPr>
          <a:xfrm>
            <a:off x="2410097" y="1662690"/>
            <a:ext cx="8693332" cy="441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3521" t="31412" r="35496" b="27970"/>
          <a:stretch/>
        </p:blipFill>
        <p:spPr>
          <a:xfrm>
            <a:off x="2053882" y="513712"/>
            <a:ext cx="7891726" cy="58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</a:t>
            </a:r>
            <a:r>
              <a:rPr lang="es-ES" sz="4400" dirty="0" err="1" smtClean="0"/>
              <a:t>ava</a:t>
            </a:r>
            <a:r>
              <a:rPr lang="es-ES" dirty="0" err="1" smtClean="0"/>
              <a:t>S</a:t>
            </a:r>
            <a:r>
              <a:rPr lang="es-ES" sz="4400" dirty="0" err="1" smtClean="0"/>
              <a:t>CRIP</a:t>
            </a:r>
            <a:endParaRPr lang="en-US" sz="4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80" t="38643" r="35350" b="27910"/>
          <a:stretch/>
        </p:blipFill>
        <p:spPr>
          <a:xfrm>
            <a:off x="2344784" y="1876818"/>
            <a:ext cx="7749731" cy="43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3647" t="25831" r="32918" b="17707"/>
          <a:stretch/>
        </p:blipFill>
        <p:spPr>
          <a:xfrm>
            <a:off x="3124201" y="701998"/>
            <a:ext cx="6159500" cy="58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995_TF22378848.potx" id="{85DF5566-E470-4B76-A232-C21C6F80612C}" vid="{69CBCECC-819E-48E2-AFD3-2FC38523383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Integral</Template>
  <TotalTime>0</TotalTime>
  <Words>13</Words>
  <Application>Microsoft Office PowerPoint</Application>
  <PresentationFormat>Panorámica</PresentationFormat>
  <Paragraphs>8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Tw Cen MT Condensed</vt:lpstr>
      <vt:lpstr>Wingdings 3</vt:lpstr>
      <vt:lpstr>Integral</vt:lpstr>
      <vt:lpstr>if (condicional)</vt:lpstr>
      <vt:lpstr>C#</vt:lpstr>
      <vt:lpstr>Presentación de PowerPoint</vt:lpstr>
      <vt:lpstr>java</vt:lpstr>
      <vt:lpstr>Presentación de PowerPoint</vt:lpstr>
      <vt:lpstr>python</vt:lpstr>
      <vt:lpstr>Presentación de PowerPoint</vt:lpstr>
      <vt:lpstr>javaSCRIP</vt:lpstr>
      <vt:lpstr>Presentación de PowerPoint</vt:lpstr>
      <vt:lpstr>PHP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2024-08-23T18:47:53Z</dcterms:created>
  <dcterms:modified xsi:type="dcterms:W3CDTF">2024-08-23T19:19:49Z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