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2" r:id="rId3"/>
    <p:sldId id="301" r:id="rId4"/>
    <p:sldId id="310" r:id="rId5"/>
    <p:sldId id="303" r:id="rId6"/>
    <p:sldId id="304" r:id="rId7"/>
    <p:sldId id="306" r:id="rId8"/>
    <p:sldId id="307" r:id="rId9"/>
    <p:sldId id="309" r:id="rId10"/>
    <p:sldId id="308" r:id="rId11"/>
    <p:sldId id="311" r:id="rId12"/>
    <p:sldId id="312" r:id="rId13"/>
    <p:sldId id="316" r:id="rId14"/>
    <p:sldId id="313" r:id="rId15"/>
    <p:sldId id="314" r:id="rId16"/>
    <p:sldId id="315" r:id="rId17"/>
    <p:sldId id="317" r:id="rId18"/>
    <p:sldId id="318" r:id="rId19"/>
    <p:sldId id="319" r:id="rId20"/>
    <p:sldId id="320" r:id="rId21"/>
    <p:sldId id="321" r:id="rId22"/>
    <p:sldId id="322" r:id="rId23"/>
    <p:sldId id="323" r:id="rId24"/>
    <p:sldId id="324" r:id="rId25"/>
    <p:sldId id="305" r:id="rId26"/>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FC91B4-ADAD-EEE1-6930-86AD4195F895}" v="4" dt="2023-05-10T04:11:33.2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1550"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Indra" userId="S::felix.indra@binus.ac.id::9c176177-5e7f-49d1-b711-140cc48a3735" providerId="AD" clId="Web-{5BFC91B4-ADAD-EEE1-6930-86AD4195F895}"/>
    <pc:docChg chg="modSld">
      <pc:chgData name="Felix Indra" userId="S::felix.indra@binus.ac.id::9c176177-5e7f-49d1-b711-140cc48a3735" providerId="AD" clId="Web-{5BFC91B4-ADAD-EEE1-6930-86AD4195F895}" dt="2023-05-10T04:11:30.962" v="2" actId="20577"/>
      <pc:docMkLst>
        <pc:docMk/>
      </pc:docMkLst>
      <pc:sldChg chg="modSp">
        <pc:chgData name="Felix Indra" userId="S::felix.indra@binus.ac.id::9c176177-5e7f-49d1-b711-140cc48a3735" providerId="AD" clId="Web-{5BFC91B4-ADAD-EEE1-6930-86AD4195F895}" dt="2023-05-10T04:11:30.962" v="2" actId="20577"/>
        <pc:sldMkLst>
          <pc:docMk/>
          <pc:sldMk cId="0" sldId="262"/>
        </pc:sldMkLst>
        <pc:spChg chg="mod">
          <ac:chgData name="Felix Indra" userId="S::felix.indra@binus.ac.id::9c176177-5e7f-49d1-b711-140cc48a3735" providerId="AD" clId="Web-{5BFC91B4-ADAD-EEE1-6930-86AD4195F895}" dt="2023-05-10T04:11:30.962" v="2" actId="20577"/>
          <ac:spMkLst>
            <pc:docMk/>
            <pc:sldMk cId="0" sldId="262"/>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8F5056-C7D5-4E41-AA9D-51406617DFF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218B02-F70F-4735-B186-B1F2B283E7D3}">
      <dgm:prSet phldrT="[Text]"/>
      <dgm:spPr/>
      <dgm:t>
        <a:bodyPr/>
        <a:lstStyle/>
        <a:p>
          <a:r>
            <a:rPr lang="en-US" dirty="0"/>
            <a:t>Supervised</a:t>
          </a:r>
        </a:p>
      </dgm:t>
    </dgm:pt>
    <dgm:pt modelId="{B6044725-03EE-4E27-8831-F79D07C37A32}" type="parTrans" cxnId="{D893E0A1-FFC1-4D7E-BC09-9B962E228F96}">
      <dgm:prSet/>
      <dgm:spPr/>
      <dgm:t>
        <a:bodyPr/>
        <a:lstStyle/>
        <a:p>
          <a:endParaRPr lang="en-US"/>
        </a:p>
      </dgm:t>
    </dgm:pt>
    <dgm:pt modelId="{B1A249AB-8072-45B4-B10D-556A61F1B185}" type="sibTrans" cxnId="{D893E0A1-FFC1-4D7E-BC09-9B962E228F96}">
      <dgm:prSet/>
      <dgm:spPr/>
      <dgm:t>
        <a:bodyPr/>
        <a:lstStyle/>
        <a:p>
          <a:endParaRPr lang="en-US"/>
        </a:p>
      </dgm:t>
    </dgm:pt>
    <dgm:pt modelId="{9AD59243-BE36-4520-B7DF-96CE0AD8CC9C}">
      <dgm:prSet phldrT="[Text]"/>
      <dgm:spPr/>
      <dgm:t>
        <a:bodyPr/>
        <a:lstStyle/>
        <a:p>
          <a:r>
            <a:rPr lang="en-US" dirty="0"/>
            <a:t>Labeled data</a:t>
          </a:r>
        </a:p>
      </dgm:t>
    </dgm:pt>
    <dgm:pt modelId="{40ECB76C-A670-4793-AA81-EBCE1094B0C0}" type="parTrans" cxnId="{A7D9C92D-7379-47E8-97F5-64831DC54B01}">
      <dgm:prSet/>
      <dgm:spPr/>
      <dgm:t>
        <a:bodyPr/>
        <a:lstStyle/>
        <a:p>
          <a:endParaRPr lang="en-US"/>
        </a:p>
      </dgm:t>
    </dgm:pt>
    <dgm:pt modelId="{2542A019-EE8B-4E62-940E-7CF7F9F0C2DA}" type="sibTrans" cxnId="{A7D9C92D-7379-47E8-97F5-64831DC54B01}">
      <dgm:prSet/>
      <dgm:spPr/>
      <dgm:t>
        <a:bodyPr/>
        <a:lstStyle/>
        <a:p>
          <a:endParaRPr lang="en-US"/>
        </a:p>
      </dgm:t>
    </dgm:pt>
    <dgm:pt modelId="{59E17F53-A88A-4ABD-A39B-18924B86A62B}">
      <dgm:prSet phldrT="[Text]"/>
      <dgm:spPr/>
      <dgm:t>
        <a:bodyPr/>
        <a:lstStyle/>
        <a:p>
          <a:r>
            <a:rPr lang="en-US" dirty="0"/>
            <a:t>Direct Feedback</a:t>
          </a:r>
        </a:p>
      </dgm:t>
    </dgm:pt>
    <dgm:pt modelId="{FBE4B74E-5CEC-4E4E-9199-0FF2A3130374}" type="parTrans" cxnId="{7D194906-16E7-4AEC-B9A3-5A9B6F09119E}">
      <dgm:prSet/>
      <dgm:spPr/>
      <dgm:t>
        <a:bodyPr/>
        <a:lstStyle/>
        <a:p>
          <a:endParaRPr lang="en-US"/>
        </a:p>
      </dgm:t>
    </dgm:pt>
    <dgm:pt modelId="{A0C8688B-D036-44F4-8C80-37B235DC685F}" type="sibTrans" cxnId="{7D194906-16E7-4AEC-B9A3-5A9B6F09119E}">
      <dgm:prSet/>
      <dgm:spPr/>
      <dgm:t>
        <a:bodyPr/>
        <a:lstStyle/>
        <a:p>
          <a:endParaRPr lang="en-US"/>
        </a:p>
      </dgm:t>
    </dgm:pt>
    <dgm:pt modelId="{ECA923CE-A16F-4B89-8335-3FD275FFD71C}">
      <dgm:prSet phldrT="[Text]"/>
      <dgm:spPr/>
      <dgm:t>
        <a:bodyPr/>
        <a:lstStyle/>
        <a:p>
          <a:r>
            <a:rPr lang="en-US" dirty="0"/>
            <a:t>Unsupervised</a:t>
          </a:r>
        </a:p>
      </dgm:t>
    </dgm:pt>
    <dgm:pt modelId="{1A5EAD8C-3AD3-4803-9B11-7C557C4422A8}" type="parTrans" cxnId="{C194FA9A-33D4-44D7-A6D7-F9B89EDAFCCB}">
      <dgm:prSet/>
      <dgm:spPr/>
      <dgm:t>
        <a:bodyPr/>
        <a:lstStyle/>
        <a:p>
          <a:endParaRPr lang="en-US"/>
        </a:p>
      </dgm:t>
    </dgm:pt>
    <dgm:pt modelId="{E9683BF7-4138-4F05-8612-7B0C28CC0EE1}" type="sibTrans" cxnId="{C194FA9A-33D4-44D7-A6D7-F9B89EDAFCCB}">
      <dgm:prSet/>
      <dgm:spPr/>
      <dgm:t>
        <a:bodyPr/>
        <a:lstStyle/>
        <a:p>
          <a:endParaRPr lang="en-US"/>
        </a:p>
      </dgm:t>
    </dgm:pt>
    <dgm:pt modelId="{8A190518-7A5F-449C-95BD-11B9411E1BBA}">
      <dgm:prSet phldrT="[Text]"/>
      <dgm:spPr/>
      <dgm:t>
        <a:bodyPr/>
        <a:lstStyle/>
        <a:p>
          <a:r>
            <a:rPr lang="en-US" dirty="0"/>
            <a:t>No labels</a:t>
          </a:r>
        </a:p>
      </dgm:t>
    </dgm:pt>
    <dgm:pt modelId="{8B0755C6-8267-435D-91D7-FA28A9BCC331}" type="parTrans" cxnId="{38B9A311-5B6B-423E-9A4C-A152241140B2}">
      <dgm:prSet/>
      <dgm:spPr/>
      <dgm:t>
        <a:bodyPr/>
        <a:lstStyle/>
        <a:p>
          <a:endParaRPr lang="en-US"/>
        </a:p>
      </dgm:t>
    </dgm:pt>
    <dgm:pt modelId="{7C7A9E20-583F-4A31-9501-77733989915D}" type="sibTrans" cxnId="{38B9A311-5B6B-423E-9A4C-A152241140B2}">
      <dgm:prSet/>
      <dgm:spPr/>
      <dgm:t>
        <a:bodyPr/>
        <a:lstStyle/>
        <a:p>
          <a:endParaRPr lang="en-US"/>
        </a:p>
      </dgm:t>
    </dgm:pt>
    <dgm:pt modelId="{377CBE7F-F1E4-404B-8F6D-376F014BAAAE}">
      <dgm:prSet phldrT="[Text]"/>
      <dgm:spPr/>
      <dgm:t>
        <a:bodyPr/>
        <a:lstStyle/>
        <a:p>
          <a:r>
            <a:rPr lang="en-US" dirty="0"/>
            <a:t>No feedbacks</a:t>
          </a:r>
        </a:p>
      </dgm:t>
    </dgm:pt>
    <dgm:pt modelId="{5AC0B5EA-5B7C-42B6-B43F-ECC5FDFE79C2}" type="parTrans" cxnId="{2A90500F-504E-4857-A455-86FE53821DC1}">
      <dgm:prSet/>
      <dgm:spPr/>
      <dgm:t>
        <a:bodyPr/>
        <a:lstStyle/>
        <a:p>
          <a:endParaRPr lang="en-US"/>
        </a:p>
      </dgm:t>
    </dgm:pt>
    <dgm:pt modelId="{33C9CD66-29B3-4307-B35D-C293E241BFD7}" type="sibTrans" cxnId="{2A90500F-504E-4857-A455-86FE53821DC1}">
      <dgm:prSet/>
      <dgm:spPr/>
      <dgm:t>
        <a:bodyPr/>
        <a:lstStyle/>
        <a:p>
          <a:endParaRPr lang="en-US"/>
        </a:p>
      </dgm:t>
    </dgm:pt>
    <dgm:pt modelId="{D0726290-EFFD-4BF2-8969-C86E0CDAD859}">
      <dgm:prSet phldrT="[Text]"/>
      <dgm:spPr/>
      <dgm:t>
        <a:bodyPr/>
        <a:lstStyle/>
        <a:p>
          <a:r>
            <a:rPr lang="en-US" dirty="0"/>
            <a:t>Reinforcement Learning</a:t>
          </a:r>
        </a:p>
      </dgm:t>
    </dgm:pt>
    <dgm:pt modelId="{26E776E9-8249-4A56-9A7E-8ACC611C20EB}" type="parTrans" cxnId="{4669FF59-4D39-4A8F-A624-176BCCFD2397}">
      <dgm:prSet/>
      <dgm:spPr/>
      <dgm:t>
        <a:bodyPr/>
        <a:lstStyle/>
        <a:p>
          <a:endParaRPr lang="en-US"/>
        </a:p>
      </dgm:t>
    </dgm:pt>
    <dgm:pt modelId="{1D1400CE-4943-4671-BEFD-FD46CC9205F8}" type="sibTrans" cxnId="{4669FF59-4D39-4A8F-A624-176BCCFD2397}">
      <dgm:prSet/>
      <dgm:spPr/>
      <dgm:t>
        <a:bodyPr/>
        <a:lstStyle/>
        <a:p>
          <a:endParaRPr lang="en-US"/>
        </a:p>
      </dgm:t>
    </dgm:pt>
    <dgm:pt modelId="{4268417B-B8FA-41B9-A9F0-F763AF14682D}">
      <dgm:prSet phldrT="[Text]"/>
      <dgm:spPr/>
      <dgm:t>
        <a:bodyPr/>
        <a:lstStyle/>
        <a:p>
          <a:r>
            <a:rPr lang="en-US" dirty="0"/>
            <a:t>Decision Process</a:t>
          </a:r>
        </a:p>
      </dgm:t>
    </dgm:pt>
    <dgm:pt modelId="{2E530A0B-5FAD-4232-9B31-1F88863FD895}" type="parTrans" cxnId="{D1B955E9-60C7-49C2-A432-C314ACE2F7CB}">
      <dgm:prSet/>
      <dgm:spPr/>
      <dgm:t>
        <a:bodyPr/>
        <a:lstStyle/>
        <a:p>
          <a:endParaRPr lang="en-US"/>
        </a:p>
      </dgm:t>
    </dgm:pt>
    <dgm:pt modelId="{37DCF5E2-088E-44EF-BA92-830740E922D2}" type="sibTrans" cxnId="{D1B955E9-60C7-49C2-A432-C314ACE2F7CB}">
      <dgm:prSet/>
      <dgm:spPr/>
      <dgm:t>
        <a:bodyPr/>
        <a:lstStyle/>
        <a:p>
          <a:endParaRPr lang="en-US"/>
        </a:p>
      </dgm:t>
    </dgm:pt>
    <dgm:pt modelId="{DDD81321-0CF8-4D66-8E3E-EBF82E4D27B4}">
      <dgm:prSet phldrT="[Text]"/>
      <dgm:spPr/>
      <dgm:t>
        <a:bodyPr/>
        <a:lstStyle/>
        <a:p>
          <a:r>
            <a:rPr lang="en-US" dirty="0"/>
            <a:t>Reward System</a:t>
          </a:r>
        </a:p>
      </dgm:t>
    </dgm:pt>
    <dgm:pt modelId="{1D8076AD-D0D7-43F5-B868-725BD73961EE}" type="parTrans" cxnId="{D27DAEEC-8A58-4DE2-B121-D2582A10FED4}">
      <dgm:prSet/>
      <dgm:spPr/>
      <dgm:t>
        <a:bodyPr/>
        <a:lstStyle/>
        <a:p>
          <a:endParaRPr lang="en-US"/>
        </a:p>
      </dgm:t>
    </dgm:pt>
    <dgm:pt modelId="{C7DCEF65-8CB5-4E0A-A5A9-492B7DCFA2A1}" type="sibTrans" cxnId="{D27DAEEC-8A58-4DE2-B121-D2582A10FED4}">
      <dgm:prSet/>
      <dgm:spPr/>
      <dgm:t>
        <a:bodyPr/>
        <a:lstStyle/>
        <a:p>
          <a:endParaRPr lang="en-US"/>
        </a:p>
      </dgm:t>
    </dgm:pt>
    <dgm:pt modelId="{CFB2542F-26D9-4EFA-9964-88480C5B38C6}">
      <dgm:prSet phldrT="[Text]"/>
      <dgm:spPr/>
      <dgm:t>
        <a:bodyPr/>
        <a:lstStyle/>
        <a:p>
          <a:r>
            <a:rPr lang="en-US" dirty="0"/>
            <a:t>Predict outcome/future</a:t>
          </a:r>
        </a:p>
      </dgm:t>
    </dgm:pt>
    <dgm:pt modelId="{093A9322-9581-433C-BCC6-D7F72939978B}" type="parTrans" cxnId="{9DFA3EDD-F32D-4AD1-8B01-0CB41FDB6301}">
      <dgm:prSet/>
      <dgm:spPr/>
      <dgm:t>
        <a:bodyPr/>
        <a:lstStyle/>
        <a:p>
          <a:endParaRPr lang="en-US"/>
        </a:p>
      </dgm:t>
    </dgm:pt>
    <dgm:pt modelId="{85206001-0E68-4311-A39D-9FA033665EAD}" type="sibTrans" cxnId="{9DFA3EDD-F32D-4AD1-8B01-0CB41FDB6301}">
      <dgm:prSet/>
      <dgm:spPr/>
      <dgm:t>
        <a:bodyPr/>
        <a:lstStyle/>
        <a:p>
          <a:endParaRPr lang="en-US"/>
        </a:p>
      </dgm:t>
    </dgm:pt>
    <dgm:pt modelId="{A88A3422-090D-446F-A651-19347678A2F3}">
      <dgm:prSet phldrT="[Text]"/>
      <dgm:spPr/>
      <dgm:t>
        <a:bodyPr/>
        <a:lstStyle/>
        <a:p>
          <a:r>
            <a:rPr lang="en-US" dirty="0"/>
            <a:t>Find hidden structure in data</a:t>
          </a:r>
        </a:p>
      </dgm:t>
    </dgm:pt>
    <dgm:pt modelId="{81B2412E-1DC6-432F-85D0-DEC8D144702E}" type="parTrans" cxnId="{6CF6C442-5981-464C-A732-60E30A7E9AAA}">
      <dgm:prSet/>
      <dgm:spPr/>
      <dgm:t>
        <a:bodyPr/>
        <a:lstStyle/>
        <a:p>
          <a:endParaRPr lang="en-US"/>
        </a:p>
      </dgm:t>
    </dgm:pt>
    <dgm:pt modelId="{9227CB9B-A04A-4EE1-A32C-E1D230791FE8}" type="sibTrans" cxnId="{6CF6C442-5981-464C-A732-60E30A7E9AAA}">
      <dgm:prSet/>
      <dgm:spPr/>
      <dgm:t>
        <a:bodyPr/>
        <a:lstStyle/>
        <a:p>
          <a:endParaRPr lang="en-US"/>
        </a:p>
      </dgm:t>
    </dgm:pt>
    <dgm:pt modelId="{C2A20AB6-F102-4511-A86A-1953B59861E0}">
      <dgm:prSet phldrT="[Text]"/>
      <dgm:spPr/>
      <dgm:t>
        <a:bodyPr/>
        <a:lstStyle/>
        <a:p>
          <a:r>
            <a:rPr lang="en-US" dirty="0"/>
            <a:t>Learn series of action</a:t>
          </a:r>
        </a:p>
      </dgm:t>
    </dgm:pt>
    <dgm:pt modelId="{30F77DEB-8467-4612-824F-F9993D78B5E4}" type="parTrans" cxnId="{D8AE0706-6693-4578-8131-144993982EAB}">
      <dgm:prSet/>
      <dgm:spPr/>
      <dgm:t>
        <a:bodyPr/>
        <a:lstStyle/>
        <a:p>
          <a:endParaRPr lang="en-US"/>
        </a:p>
      </dgm:t>
    </dgm:pt>
    <dgm:pt modelId="{64F7231C-AE2B-46EC-B908-65A3D888A689}" type="sibTrans" cxnId="{D8AE0706-6693-4578-8131-144993982EAB}">
      <dgm:prSet/>
      <dgm:spPr/>
      <dgm:t>
        <a:bodyPr/>
        <a:lstStyle/>
        <a:p>
          <a:endParaRPr lang="en-US"/>
        </a:p>
      </dgm:t>
    </dgm:pt>
    <dgm:pt modelId="{8DB312FF-C5F6-4E2D-8CDB-E09B5870A95C}" type="pres">
      <dgm:prSet presAssocID="{608F5056-C7D5-4E41-AA9D-51406617DFF7}" presName="Name0" presStyleCnt="0">
        <dgm:presLayoutVars>
          <dgm:dir/>
          <dgm:animLvl val="lvl"/>
          <dgm:resizeHandles val="exact"/>
        </dgm:presLayoutVars>
      </dgm:prSet>
      <dgm:spPr/>
    </dgm:pt>
    <dgm:pt modelId="{035EC659-8195-453B-9BB9-41B2499D48B9}" type="pres">
      <dgm:prSet presAssocID="{07218B02-F70F-4735-B186-B1F2B283E7D3}" presName="composite" presStyleCnt="0"/>
      <dgm:spPr/>
    </dgm:pt>
    <dgm:pt modelId="{ADA2C305-D3C6-4CED-B038-8D3786EA6173}" type="pres">
      <dgm:prSet presAssocID="{07218B02-F70F-4735-B186-B1F2B283E7D3}" presName="parTx" presStyleLbl="alignNode1" presStyleIdx="0" presStyleCnt="3">
        <dgm:presLayoutVars>
          <dgm:chMax val="0"/>
          <dgm:chPref val="0"/>
          <dgm:bulletEnabled val="1"/>
        </dgm:presLayoutVars>
      </dgm:prSet>
      <dgm:spPr/>
    </dgm:pt>
    <dgm:pt modelId="{7C07F63B-E07C-4D77-A727-FFAEC91A0515}" type="pres">
      <dgm:prSet presAssocID="{07218B02-F70F-4735-B186-B1F2B283E7D3}" presName="desTx" presStyleLbl="alignAccFollowNode1" presStyleIdx="0" presStyleCnt="3">
        <dgm:presLayoutVars>
          <dgm:bulletEnabled val="1"/>
        </dgm:presLayoutVars>
      </dgm:prSet>
      <dgm:spPr/>
    </dgm:pt>
    <dgm:pt modelId="{305073DA-CAE7-4C44-AE24-CF5D29D69FC3}" type="pres">
      <dgm:prSet presAssocID="{B1A249AB-8072-45B4-B10D-556A61F1B185}" presName="space" presStyleCnt="0"/>
      <dgm:spPr/>
    </dgm:pt>
    <dgm:pt modelId="{406FD980-7A37-49F3-B758-A21529F8832A}" type="pres">
      <dgm:prSet presAssocID="{ECA923CE-A16F-4B89-8335-3FD275FFD71C}" presName="composite" presStyleCnt="0"/>
      <dgm:spPr/>
    </dgm:pt>
    <dgm:pt modelId="{EFEE9F62-9341-4951-92FF-CE5681C742EF}" type="pres">
      <dgm:prSet presAssocID="{ECA923CE-A16F-4B89-8335-3FD275FFD71C}" presName="parTx" presStyleLbl="alignNode1" presStyleIdx="1" presStyleCnt="3">
        <dgm:presLayoutVars>
          <dgm:chMax val="0"/>
          <dgm:chPref val="0"/>
          <dgm:bulletEnabled val="1"/>
        </dgm:presLayoutVars>
      </dgm:prSet>
      <dgm:spPr/>
    </dgm:pt>
    <dgm:pt modelId="{0CD95BD6-0568-4755-975E-FB35A0B5C2BF}" type="pres">
      <dgm:prSet presAssocID="{ECA923CE-A16F-4B89-8335-3FD275FFD71C}" presName="desTx" presStyleLbl="alignAccFollowNode1" presStyleIdx="1" presStyleCnt="3">
        <dgm:presLayoutVars>
          <dgm:bulletEnabled val="1"/>
        </dgm:presLayoutVars>
      </dgm:prSet>
      <dgm:spPr/>
    </dgm:pt>
    <dgm:pt modelId="{0EB8A3F6-76A8-407B-A149-EFCA31802FD1}" type="pres">
      <dgm:prSet presAssocID="{E9683BF7-4138-4F05-8612-7B0C28CC0EE1}" presName="space" presStyleCnt="0"/>
      <dgm:spPr/>
    </dgm:pt>
    <dgm:pt modelId="{5A836E54-8DFD-4008-B69D-40CA7D852C1D}" type="pres">
      <dgm:prSet presAssocID="{D0726290-EFFD-4BF2-8969-C86E0CDAD859}" presName="composite" presStyleCnt="0"/>
      <dgm:spPr/>
    </dgm:pt>
    <dgm:pt modelId="{80EE005B-84CA-42AC-920C-47158359F6DE}" type="pres">
      <dgm:prSet presAssocID="{D0726290-EFFD-4BF2-8969-C86E0CDAD859}" presName="parTx" presStyleLbl="alignNode1" presStyleIdx="2" presStyleCnt="3">
        <dgm:presLayoutVars>
          <dgm:chMax val="0"/>
          <dgm:chPref val="0"/>
          <dgm:bulletEnabled val="1"/>
        </dgm:presLayoutVars>
      </dgm:prSet>
      <dgm:spPr/>
    </dgm:pt>
    <dgm:pt modelId="{B4C624BC-E6E0-46ED-A6BD-0D67AAAAE860}" type="pres">
      <dgm:prSet presAssocID="{D0726290-EFFD-4BF2-8969-C86E0CDAD859}" presName="desTx" presStyleLbl="alignAccFollowNode1" presStyleIdx="2" presStyleCnt="3">
        <dgm:presLayoutVars>
          <dgm:bulletEnabled val="1"/>
        </dgm:presLayoutVars>
      </dgm:prSet>
      <dgm:spPr/>
    </dgm:pt>
  </dgm:ptLst>
  <dgm:cxnLst>
    <dgm:cxn modelId="{1B403A04-9E1D-4095-B2B1-5F5A9E717E7F}" type="presOf" srcId="{8A190518-7A5F-449C-95BD-11B9411E1BBA}" destId="{0CD95BD6-0568-4755-975E-FB35A0B5C2BF}" srcOrd="0" destOrd="0" presId="urn:microsoft.com/office/officeart/2005/8/layout/hList1"/>
    <dgm:cxn modelId="{D8AE0706-6693-4578-8131-144993982EAB}" srcId="{D0726290-EFFD-4BF2-8969-C86E0CDAD859}" destId="{C2A20AB6-F102-4511-A86A-1953B59861E0}" srcOrd="2" destOrd="0" parTransId="{30F77DEB-8467-4612-824F-F9993D78B5E4}" sibTransId="{64F7231C-AE2B-46EC-B908-65A3D888A689}"/>
    <dgm:cxn modelId="{7D194906-16E7-4AEC-B9A3-5A9B6F09119E}" srcId="{07218B02-F70F-4735-B186-B1F2B283E7D3}" destId="{59E17F53-A88A-4ABD-A39B-18924B86A62B}" srcOrd="1" destOrd="0" parTransId="{FBE4B74E-5CEC-4E4E-9199-0FF2A3130374}" sibTransId="{A0C8688B-D036-44F4-8C80-37B235DC685F}"/>
    <dgm:cxn modelId="{579E8609-0B00-4E9E-B4CD-3FA8E272D6EA}" type="presOf" srcId="{377CBE7F-F1E4-404B-8F6D-376F014BAAAE}" destId="{0CD95BD6-0568-4755-975E-FB35A0B5C2BF}" srcOrd="0" destOrd="1" presId="urn:microsoft.com/office/officeart/2005/8/layout/hList1"/>
    <dgm:cxn modelId="{2A90500F-504E-4857-A455-86FE53821DC1}" srcId="{ECA923CE-A16F-4B89-8335-3FD275FFD71C}" destId="{377CBE7F-F1E4-404B-8F6D-376F014BAAAE}" srcOrd="1" destOrd="0" parTransId="{5AC0B5EA-5B7C-42B6-B43F-ECC5FDFE79C2}" sibTransId="{33C9CD66-29B3-4307-B35D-C293E241BFD7}"/>
    <dgm:cxn modelId="{38B9A311-5B6B-423E-9A4C-A152241140B2}" srcId="{ECA923CE-A16F-4B89-8335-3FD275FFD71C}" destId="{8A190518-7A5F-449C-95BD-11B9411E1BBA}" srcOrd="0" destOrd="0" parTransId="{8B0755C6-8267-435D-91D7-FA28A9BCC331}" sibTransId="{7C7A9E20-583F-4A31-9501-77733989915D}"/>
    <dgm:cxn modelId="{A7D9C92D-7379-47E8-97F5-64831DC54B01}" srcId="{07218B02-F70F-4735-B186-B1F2B283E7D3}" destId="{9AD59243-BE36-4520-B7DF-96CE0AD8CC9C}" srcOrd="0" destOrd="0" parTransId="{40ECB76C-A670-4793-AA81-EBCE1094B0C0}" sibTransId="{2542A019-EE8B-4E62-940E-7CF7F9F0C2DA}"/>
    <dgm:cxn modelId="{233BDF37-09DB-4DBC-A510-5C847A30F783}" type="presOf" srcId="{C2A20AB6-F102-4511-A86A-1953B59861E0}" destId="{B4C624BC-E6E0-46ED-A6BD-0D67AAAAE860}" srcOrd="0" destOrd="2" presId="urn:microsoft.com/office/officeart/2005/8/layout/hList1"/>
    <dgm:cxn modelId="{6CF6C442-5981-464C-A732-60E30A7E9AAA}" srcId="{ECA923CE-A16F-4B89-8335-3FD275FFD71C}" destId="{A88A3422-090D-446F-A651-19347678A2F3}" srcOrd="2" destOrd="0" parTransId="{81B2412E-1DC6-432F-85D0-DEC8D144702E}" sibTransId="{9227CB9B-A04A-4EE1-A32C-E1D230791FE8}"/>
    <dgm:cxn modelId="{D731F469-62DB-47FC-9B7E-33593EA7A889}" type="presOf" srcId="{D0726290-EFFD-4BF2-8969-C86E0CDAD859}" destId="{80EE005B-84CA-42AC-920C-47158359F6DE}" srcOrd="0" destOrd="0" presId="urn:microsoft.com/office/officeart/2005/8/layout/hList1"/>
    <dgm:cxn modelId="{4669FF59-4D39-4A8F-A624-176BCCFD2397}" srcId="{608F5056-C7D5-4E41-AA9D-51406617DFF7}" destId="{D0726290-EFFD-4BF2-8969-C86E0CDAD859}" srcOrd="2" destOrd="0" parTransId="{26E776E9-8249-4A56-9A7E-8ACC611C20EB}" sibTransId="{1D1400CE-4943-4671-BEFD-FD46CC9205F8}"/>
    <dgm:cxn modelId="{56943B82-33A4-4FB0-BAB4-9E007EFF41C9}" type="presOf" srcId="{4268417B-B8FA-41B9-A9F0-F763AF14682D}" destId="{B4C624BC-E6E0-46ED-A6BD-0D67AAAAE860}" srcOrd="0" destOrd="0" presId="urn:microsoft.com/office/officeart/2005/8/layout/hList1"/>
    <dgm:cxn modelId="{564AF486-B1EC-412A-92C3-2091B06D0CC9}" type="presOf" srcId="{07218B02-F70F-4735-B186-B1F2B283E7D3}" destId="{ADA2C305-D3C6-4CED-B038-8D3786EA6173}" srcOrd="0" destOrd="0" presId="urn:microsoft.com/office/officeart/2005/8/layout/hList1"/>
    <dgm:cxn modelId="{40DDC699-82F6-4ACF-AF80-EE17A1F72F4B}" type="presOf" srcId="{ECA923CE-A16F-4B89-8335-3FD275FFD71C}" destId="{EFEE9F62-9341-4951-92FF-CE5681C742EF}" srcOrd="0" destOrd="0" presId="urn:microsoft.com/office/officeart/2005/8/layout/hList1"/>
    <dgm:cxn modelId="{C194FA9A-33D4-44D7-A6D7-F9B89EDAFCCB}" srcId="{608F5056-C7D5-4E41-AA9D-51406617DFF7}" destId="{ECA923CE-A16F-4B89-8335-3FD275FFD71C}" srcOrd="1" destOrd="0" parTransId="{1A5EAD8C-3AD3-4803-9B11-7C557C4422A8}" sibTransId="{E9683BF7-4138-4F05-8612-7B0C28CC0EE1}"/>
    <dgm:cxn modelId="{D893E0A1-FFC1-4D7E-BC09-9B962E228F96}" srcId="{608F5056-C7D5-4E41-AA9D-51406617DFF7}" destId="{07218B02-F70F-4735-B186-B1F2B283E7D3}" srcOrd="0" destOrd="0" parTransId="{B6044725-03EE-4E27-8831-F79D07C37A32}" sibTransId="{B1A249AB-8072-45B4-B10D-556A61F1B185}"/>
    <dgm:cxn modelId="{90A89AA7-DAD7-4A2A-9BD1-D09F7AE2D113}" type="presOf" srcId="{CFB2542F-26D9-4EFA-9964-88480C5B38C6}" destId="{7C07F63B-E07C-4D77-A727-FFAEC91A0515}" srcOrd="0" destOrd="2" presId="urn:microsoft.com/office/officeart/2005/8/layout/hList1"/>
    <dgm:cxn modelId="{AB71CEAE-FF81-4F1B-985D-15D008A029CC}" type="presOf" srcId="{9AD59243-BE36-4520-B7DF-96CE0AD8CC9C}" destId="{7C07F63B-E07C-4D77-A727-FFAEC91A0515}" srcOrd="0" destOrd="0" presId="urn:microsoft.com/office/officeart/2005/8/layout/hList1"/>
    <dgm:cxn modelId="{41F021C1-24D2-4F91-BFC0-978032BE955F}" type="presOf" srcId="{608F5056-C7D5-4E41-AA9D-51406617DFF7}" destId="{8DB312FF-C5F6-4E2D-8CDB-E09B5870A95C}" srcOrd="0" destOrd="0" presId="urn:microsoft.com/office/officeart/2005/8/layout/hList1"/>
    <dgm:cxn modelId="{FA8B7ECD-2654-4A44-8D4A-38CC0D12BF2D}" type="presOf" srcId="{A88A3422-090D-446F-A651-19347678A2F3}" destId="{0CD95BD6-0568-4755-975E-FB35A0B5C2BF}" srcOrd="0" destOrd="2" presId="urn:microsoft.com/office/officeart/2005/8/layout/hList1"/>
    <dgm:cxn modelId="{BA10DCCF-2460-473E-8BDE-C0A3B506A06E}" type="presOf" srcId="{DDD81321-0CF8-4D66-8E3E-EBF82E4D27B4}" destId="{B4C624BC-E6E0-46ED-A6BD-0D67AAAAE860}" srcOrd="0" destOrd="1" presId="urn:microsoft.com/office/officeart/2005/8/layout/hList1"/>
    <dgm:cxn modelId="{9DFA3EDD-F32D-4AD1-8B01-0CB41FDB6301}" srcId="{07218B02-F70F-4735-B186-B1F2B283E7D3}" destId="{CFB2542F-26D9-4EFA-9964-88480C5B38C6}" srcOrd="2" destOrd="0" parTransId="{093A9322-9581-433C-BCC6-D7F72939978B}" sibTransId="{85206001-0E68-4311-A39D-9FA033665EAD}"/>
    <dgm:cxn modelId="{A72868E1-F636-495A-94A9-D36172F47A4D}" type="presOf" srcId="{59E17F53-A88A-4ABD-A39B-18924B86A62B}" destId="{7C07F63B-E07C-4D77-A727-FFAEC91A0515}" srcOrd="0" destOrd="1" presId="urn:microsoft.com/office/officeart/2005/8/layout/hList1"/>
    <dgm:cxn modelId="{D1B955E9-60C7-49C2-A432-C314ACE2F7CB}" srcId="{D0726290-EFFD-4BF2-8969-C86E0CDAD859}" destId="{4268417B-B8FA-41B9-A9F0-F763AF14682D}" srcOrd="0" destOrd="0" parTransId="{2E530A0B-5FAD-4232-9B31-1F88863FD895}" sibTransId="{37DCF5E2-088E-44EF-BA92-830740E922D2}"/>
    <dgm:cxn modelId="{D27DAEEC-8A58-4DE2-B121-D2582A10FED4}" srcId="{D0726290-EFFD-4BF2-8969-C86E0CDAD859}" destId="{DDD81321-0CF8-4D66-8E3E-EBF82E4D27B4}" srcOrd="1" destOrd="0" parTransId="{1D8076AD-D0D7-43F5-B868-725BD73961EE}" sibTransId="{C7DCEF65-8CB5-4E0A-A5A9-492B7DCFA2A1}"/>
    <dgm:cxn modelId="{6B654747-76C8-4201-8F0D-0D53DA21B58D}" type="presParOf" srcId="{8DB312FF-C5F6-4E2D-8CDB-E09B5870A95C}" destId="{035EC659-8195-453B-9BB9-41B2499D48B9}" srcOrd="0" destOrd="0" presId="urn:microsoft.com/office/officeart/2005/8/layout/hList1"/>
    <dgm:cxn modelId="{79B7C7EF-7E2D-4A06-B033-D1E1F8834E50}" type="presParOf" srcId="{035EC659-8195-453B-9BB9-41B2499D48B9}" destId="{ADA2C305-D3C6-4CED-B038-8D3786EA6173}" srcOrd="0" destOrd="0" presId="urn:microsoft.com/office/officeart/2005/8/layout/hList1"/>
    <dgm:cxn modelId="{9B44A79F-0E16-4AFC-9205-18FB73D5AF49}" type="presParOf" srcId="{035EC659-8195-453B-9BB9-41B2499D48B9}" destId="{7C07F63B-E07C-4D77-A727-FFAEC91A0515}" srcOrd="1" destOrd="0" presId="urn:microsoft.com/office/officeart/2005/8/layout/hList1"/>
    <dgm:cxn modelId="{01A7E10B-270D-4EE7-927F-A7CB50A3AB3D}" type="presParOf" srcId="{8DB312FF-C5F6-4E2D-8CDB-E09B5870A95C}" destId="{305073DA-CAE7-4C44-AE24-CF5D29D69FC3}" srcOrd="1" destOrd="0" presId="urn:microsoft.com/office/officeart/2005/8/layout/hList1"/>
    <dgm:cxn modelId="{207BDBF7-ED96-4984-8FD9-10809EBED6E2}" type="presParOf" srcId="{8DB312FF-C5F6-4E2D-8CDB-E09B5870A95C}" destId="{406FD980-7A37-49F3-B758-A21529F8832A}" srcOrd="2" destOrd="0" presId="urn:microsoft.com/office/officeart/2005/8/layout/hList1"/>
    <dgm:cxn modelId="{4D18ABB3-D467-4A70-A7B5-6AC16696CBA4}" type="presParOf" srcId="{406FD980-7A37-49F3-B758-A21529F8832A}" destId="{EFEE9F62-9341-4951-92FF-CE5681C742EF}" srcOrd="0" destOrd="0" presId="urn:microsoft.com/office/officeart/2005/8/layout/hList1"/>
    <dgm:cxn modelId="{348D2143-674E-4925-9C88-E9858A928E63}" type="presParOf" srcId="{406FD980-7A37-49F3-B758-A21529F8832A}" destId="{0CD95BD6-0568-4755-975E-FB35A0B5C2BF}" srcOrd="1" destOrd="0" presId="urn:microsoft.com/office/officeart/2005/8/layout/hList1"/>
    <dgm:cxn modelId="{2B9A48DA-E83C-4B40-B23B-2945F159DD78}" type="presParOf" srcId="{8DB312FF-C5F6-4E2D-8CDB-E09B5870A95C}" destId="{0EB8A3F6-76A8-407B-A149-EFCA31802FD1}" srcOrd="3" destOrd="0" presId="urn:microsoft.com/office/officeart/2005/8/layout/hList1"/>
    <dgm:cxn modelId="{CD036CC7-9656-42FC-AB18-A84D81A739F7}" type="presParOf" srcId="{8DB312FF-C5F6-4E2D-8CDB-E09B5870A95C}" destId="{5A836E54-8DFD-4008-B69D-40CA7D852C1D}" srcOrd="4" destOrd="0" presId="urn:microsoft.com/office/officeart/2005/8/layout/hList1"/>
    <dgm:cxn modelId="{2F3E55D9-DEDB-4232-9F3D-524ED0A60DE9}" type="presParOf" srcId="{5A836E54-8DFD-4008-B69D-40CA7D852C1D}" destId="{80EE005B-84CA-42AC-920C-47158359F6DE}" srcOrd="0" destOrd="0" presId="urn:microsoft.com/office/officeart/2005/8/layout/hList1"/>
    <dgm:cxn modelId="{79562173-157F-4A98-8619-775938014AA5}" type="presParOf" srcId="{5A836E54-8DFD-4008-B69D-40CA7D852C1D}" destId="{B4C624BC-E6E0-46ED-A6BD-0D67AAAAE86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2C305-D3C6-4CED-B038-8D3786EA6173}">
      <dsp:nvSpPr>
        <dsp:cNvPr id="0" name=""/>
        <dsp:cNvSpPr/>
      </dsp:nvSpPr>
      <dsp:spPr>
        <a:xfrm>
          <a:off x="2357" y="1114042"/>
          <a:ext cx="2298501" cy="7621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Supervised</a:t>
          </a:r>
        </a:p>
      </dsp:txBody>
      <dsp:txXfrm>
        <a:off x="2357" y="1114042"/>
        <a:ext cx="2298501" cy="762100"/>
      </dsp:txXfrm>
    </dsp:sp>
    <dsp:sp modelId="{7C07F63B-E07C-4D77-A727-FFAEC91A0515}">
      <dsp:nvSpPr>
        <dsp:cNvPr id="0" name=""/>
        <dsp:cNvSpPr/>
      </dsp:nvSpPr>
      <dsp:spPr>
        <a:xfrm>
          <a:off x="2357" y="1876142"/>
          <a:ext cx="2298501" cy="155641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Labeled data</a:t>
          </a:r>
        </a:p>
        <a:p>
          <a:pPr marL="228600" lvl="1" indent="-228600" algn="l" defTabSz="933450">
            <a:lnSpc>
              <a:spcPct val="90000"/>
            </a:lnSpc>
            <a:spcBef>
              <a:spcPct val="0"/>
            </a:spcBef>
            <a:spcAft>
              <a:spcPct val="15000"/>
            </a:spcAft>
            <a:buChar char="•"/>
          </a:pPr>
          <a:r>
            <a:rPr lang="en-US" sz="2100" kern="1200" dirty="0"/>
            <a:t>Direct Feedback</a:t>
          </a:r>
        </a:p>
        <a:p>
          <a:pPr marL="228600" lvl="1" indent="-228600" algn="l" defTabSz="933450">
            <a:lnSpc>
              <a:spcPct val="90000"/>
            </a:lnSpc>
            <a:spcBef>
              <a:spcPct val="0"/>
            </a:spcBef>
            <a:spcAft>
              <a:spcPct val="15000"/>
            </a:spcAft>
            <a:buChar char="•"/>
          </a:pPr>
          <a:r>
            <a:rPr lang="en-US" sz="2100" kern="1200" dirty="0"/>
            <a:t>Predict outcome/future</a:t>
          </a:r>
        </a:p>
      </dsp:txBody>
      <dsp:txXfrm>
        <a:off x="2357" y="1876142"/>
        <a:ext cx="2298501" cy="1556415"/>
      </dsp:txXfrm>
    </dsp:sp>
    <dsp:sp modelId="{EFEE9F62-9341-4951-92FF-CE5681C742EF}">
      <dsp:nvSpPr>
        <dsp:cNvPr id="0" name=""/>
        <dsp:cNvSpPr/>
      </dsp:nvSpPr>
      <dsp:spPr>
        <a:xfrm>
          <a:off x="2622649" y="1114042"/>
          <a:ext cx="2298501" cy="7621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Unsupervised</a:t>
          </a:r>
        </a:p>
      </dsp:txBody>
      <dsp:txXfrm>
        <a:off x="2622649" y="1114042"/>
        <a:ext cx="2298501" cy="762100"/>
      </dsp:txXfrm>
    </dsp:sp>
    <dsp:sp modelId="{0CD95BD6-0568-4755-975E-FB35A0B5C2BF}">
      <dsp:nvSpPr>
        <dsp:cNvPr id="0" name=""/>
        <dsp:cNvSpPr/>
      </dsp:nvSpPr>
      <dsp:spPr>
        <a:xfrm>
          <a:off x="2622649" y="1876142"/>
          <a:ext cx="2298501" cy="155641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No labels</a:t>
          </a:r>
        </a:p>
        <a:p>
          <a:pPr marL="228600" lvl="1" indent="-228600" algn="l" defTabSz="933450">
            <a:lnSpc>
              <a:spcPct val="90000"/>
            </a:lnSpc>
            <a:spcBef>
              <a:spcPct val="0"/>
            </a:spcBef>
            <a:spcAft>
              <a:spcPct val="15000"/>
            </a:spcAft>
            <a:buChar char="•"/>
          </a:pPr>
          <a:r>
            <a:rPr lang="en-US" sz="2100" kern="1200" dirty="0"/>
            <a:t>No feedbacks</a:t>
          </a:r>
        </a:p>
        <a:p>
          <a:pPr marL="228600" lvl="1" indent="-228600" algn="l" defTabSz="933450">
            <a:lnSpc>
              <a:spcPct val="90000"/>
            </a:lnSpc>
            <a:spcBef>
              <a:spcPct val="0"/>
            </a:spcBef>
            <a:spcAft>
              <a:spcPct val="15000"/>
            </a:spcAft>
            <a:buChar char="•"/>
          </a:pPr>
          <a:r>
            <a:rPr lang="en-US" sz="2100" kern="1200" dirty="0"/>
            <a:t>Find hidden structure in data</a:t>
          </a:r>
        </a:p>
      </dsp:txBody>
      <dsp:txXfrm>
        <a:off x="2622649" y="1876142"/>
        <a:ext cx="2298501" cy="1556415"/>
      </dsp:txXfrm>
    </dsp:sp>
    <dsp:sp modelId="{80EE005B-84CA-42AC-920C-47158359F6DE}">
      <dsp:nvSpPr>
        <dsp:cNvPr id="0" name=""/>
        <dsp:cNvSpPr/>
      </dsp:nvSpPr>
      <dsp:spPr>
        <a:xfrm>
          <a:off x="5242941" y="1114042"/>
          <a:ext cx="2298501" cy="7621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dirty="0"/>
            <a:t>Reinforcement Learning</a:t>
          </a:r>
        </a:p>
      </dsp:txBody>
      <dsp:txXfrm>
        <a:off x="5242941" y="1114042"/>
        <a:ext cx="2298501" cy="762100"/>
      </dsp:txXfrm>
    </dsp:sp>
    <dsp:sp modelId="{B4C624BC-E6E0-46ED-A6BD-0D67AAAAE860}">
      <dsp:nvSpPr>
        <dsp:cNvPr id="0" name=""/>
        <dsp:cNvSpPr/>
      </dsp:nvSpPr>
      <dsp:spPr>
        <a:xfrm>
          <a:off x="5242941" y="1876142"/>
          <a:ext cx="2298501" cy="155641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dirty="0"/>
            <a:t>Decision Process</a:t>
          </a:r>
        </a:p>
        <a:p>
          <a:pPr marL="228600" lvl="1" indent="-228600" algn="l" defTabSz="933450">
            <a:lnSpc>
              <a:spcPct val="90000"/>
            </a:lnSpc>
            <a:spcBef>
              <a:spcPct val="0"/>
            </a:spcBef>
            <a:spcAft>
              <a:spcPct val="15000"/>
            </a:spcAft>
            <a:buChar char="•"/>
          </a:pPr>
          <a:r>
            <a:rPr lang="en-US" sz="2100" kern="1200" dirty="0"/>
            <a:t>Reward System</a:t>
          </a:r>
        </a:p>
        <a:p>
          <a:pPr marL="228600" lvl="1" indent="-228600" algn="l" defTabSz="933450">
            <a:lnSpc>
              <a:spcPct val="90000"/>
            </a:lnSpc>
            <a:spcBef>
              <a:spcPct val="0"/>
            </a:spcBef>
            <a:spcAft>
              <a:spcPct val="15000"/>
            </a:spcAft>
            <a:buChar char="•"/>
          </a:pPr>
          <a:r>
            <a:rPr lang="en-US" sz="2100" kern="1200" dirty="0"/>
            <a:t>Learn series of action</a:t>
          </a:r>
        </a:p>
      </dsp:txBody>
      <dsp:txXfrm>
        <a:off x="5242941" y="1876142"/>
        <a:ext cx="2298501" cy="155641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6B09D8-981A-4295-AA2D-13F8AB6FB1AC}" type="datetimeFigureOut">
              <a:rPr lang="en-US" smtClean="0"/>
              <a:t>5/9/2023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C2B72C-619A-4142-8273-4B48253A3DEB}" type="slidenum">
              <a:rPr lang="en-US" smtClean="0"/>
              <a:t>‹#›</a:t>
            </a:fld>
            <a:endParaRPr lang="en-US"/>
          </a:p>
        </p:txBody>
      </p:sp>
    </p:spTree>
    <p:extLst>
      <p:ext uri="{BB962C8B-B14F-4D97-AF65-F5344CB8AC3E}">
        <p14:creationId xmlns:p14="http://schemas.microsoft.com/office/powerpoint/2010/main" val="2756038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255FA79B-1EB3-406D-9328-AE72EA92308F}" type="datetime1">
              <a:rPr lang="id-ID" smtClean="0"/>
              <a:pPr/>
              <a:t>09/05/2023</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2375BFC9-20AB-426A-B235-B0F24E874B0C}" type="datetime1">
              <a:rPr lang="id-ID" smtClean="0"/>
              <a:pPr/>
              <a:t>09/05/2023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2E651378-1331-4C9F-A924-28596F4E2A1C}" type="datetime1">
              <a:rPr lang="id-ID" smtClean="0"/>
              <a:pPr/>
              <a:t>09/05/2023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143000" y="1371600"/>
            <a:ext cx="7543800" cy="639688"/>
          </a:xfrm>
        </p:spPr>
        <p:txBody>
          <a:bodyPr>
            <a:normAutofit/>
          </a:bodyPr>
          <a:lstStyle>
            <a:lvl1pPr algn="ctr">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0128E760-7C15-42F8-B051-F548DC2F0B0B}" type="datetime1">
              <a:rPr lang="id-ID" smtClean="0"/>
              <a:pPr/>
              <a:t>09/05/2023</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143000" y="2011288"/>
            <a:ext cx="7605464" cy="4458135"/>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9420D0-A89A-4A89-A6A7-9A4CF7EB6BD4}" type="datetime1">
              <a:rPr lang="id-ID" smtClean="0"/>
              <a:pPr/>
              <a:t>09/05/2023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4A59C1AB-1DC5-4B71-9B89-CF2156684163}" type="datetime1">
              <a:rPr lang="id-ID" smtClean="0"/>
              <a:pPr/>
              <a:t>09/05/2023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88CEFF56-21CB-4098-81D8-F6320D606675}" type="datetime1">
              <a:rPr lang="id-ID" smtClean="0"/>
              <a:pPr/>
              <a:t>09/05/2023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7D7D5520-2A1D-4413-BB28-F5CA925DCCE9}" type="datetime1">
              <a:rPr lang="id-ID" smtClean="0"/>
              <a:pPr/>
              <a:t>09/05/2023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D85F3-8FA0-41EA-AEFF-94C1C27209D7}" type="datetime1">
              <a:rPr lang="id-ID" smtClean="0"/>
              <a:pPr/>
              <a:t>09/05/2023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C0CC21-0AC3-438E-81E0-A279C7D9AE2B}" type="datetime1">
              <a:rPr lang="id-ID" smtClean="0"/>
              <a:pPr/>
              <a:t>09/05/2023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6F750-3035-4C51-8349-6269EA0EE55D}" type="datetime1">
              <a:rPr lang="id-ID" smtClean="0"/>
              <a:pPr/>
              <a:t>09/05/2023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D7CD36-54DD-4229-9AEA-D1FDE206A5D4}" type="datetime1">
              <a:rPr lang="id-ID" smtClean="0"/>
              <a:pPr/>
              <a:t>09/05/2023</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video" Target="https://www.youtube.com/embed/Lu56xVlZ40M?feature=oembed"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ww.kdnuggets.com/2017/04/cartoon-machine-learning-what-they-think.html" TargetMode="External"/><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B2362-D7C4-405F-BA01-A78C60B2BBD7}"/>
              </a:ext>
            </a:extLst>
          </p:cNvPr>
          <p:cNvSpPr>
            <a:spLocks noGrp="1"/>
          </p:cNvSpPr>
          <p:nvPr>
            <p:ph type="ctrTitle"/>
          </p:nvPr>
        </p:nvSpPr>
        <p:spPr/>
        <p:txBody>
          <a:bodyPr/>
          <a:lstStyle/>
          <a:p>
            <a:r>
              <a:rPr lang="en-US" dirty="0"/>
              <a:t>Introduction to Machine Learning</a:t>
            </a:r>
          </a:p>
        </p:txBody>
      </p:sp>
      <p:sp>
        <p:nvSpPr>
          <p:cNvPr id="3" name="Subtitle 2">
            <a:extLst>
              <a:ext uri="{FF2B5EF4-FFF2-40B4-BE49-F238E27FC236}">
                <a16:creationId xmlns:a16="http://schemas.microsoft.com/office/drawing/2014/main" id="{B98B0C03-167A-42A2-A332-D6BAE04B4B15}"/>
              </a:ext>
            </a:extLst>
          </p:cNvPr>
          <p:cNvSpPr>
            <a:spLocks noGrp="1"/>
          </p:cNvSpPr>
          <p:nvPr>
            <p:ph type="subTitle" idx="1"/>
          </p:nvPr>
        </p:nvSpPr>
        <p:spPr/>
        <p:txBody>
          <a:bodyPr/>
          <a:lstStyle/>
          <a:p>
            <a:r>
              <a:rPr lang="en-US" dirty="0"/>
              <a:t>Session 15</a:t>
            </a:r>
          </a:p>
        </p:txBody>
      </p:sp>
      <p:sp>
        <p:nvSpPr>
          <p:cNvPr id="4" name="Slide Number Placeholder 3">
            <a:extLst>
              <a:ext uri="{FF2B5EF4-FFF2-40B4-BE49-F238E27FC236}">
                <a16:creationId xmlns:a16="http://schemas.microsoft.com/office/drawing/2014/main" id="{571DEC20-AC7A-42E0-B459-0D792957849C}"/>
              </a:ext>
            </a:extLst>
          </p:cNvPr>
          <p:cNvSpPr>
            <a:spLocks noGrp="1"/>
          </p:cNvSpPr>
          <p:nvPr>
            <p:ph type="sldNum" sz="quarter" idx="12"/>
          </p:nvPr>
        </p:nvSpPr>
        <p:spPr/>
        <p:txBody>
          <a:bodyPr/>
          <a:lstStyle/>
          <a:p>
            <a:fld id="{F173735F-2667-4028-B606-D96AABD86FDB}" type="slidenum">
              <a:rPr lang="id-ID" smtClean="0"/>
              <a:pPr/>
              <a:t>1</a:t>
            </a:fld>
            <a:endParaRPr lang="id-ID"/>
          </a:p>
        </p:txBody>
      </p:sp>
      <p:sp>
        <p:nvSpPr>
          <p:cNvPr id="6" name="Rectangle 7">
            <a:extLst>
              <a:ext uri="{FF2B5EF4-FFF2-40B4-BE49-F238E27FC236}">
                <a16:creationId xmlns:a16="http://schemas.microsoft.com/office/drawing/2014/main" id="{DB90283E-D065-2088-35BD-5BBBB33BAD22}"/>
              </a:ext>
            </a:extLst>
          </p:cNvPr>
          <p:cNvSpPr>
            <a:spLocks noChangeArrowheads="1"/>
          </p:cNvSpPr>
          <p:nvPr/>
        </p:nvSpPr>
        <p:spPr bwMode="auto">
          <a:xfrm>
            <a:off x="1766887" y="1676400"/>
            <a:ext cx="7072313" cy="935038"/>
          </a:xfrm>
          <a:prstGeom prst="rect">
            <a:avLst/>
          </a:prstGeom>
          <a:noFill/>
          <a:ln w="9525">
            <a:noFill/>
            <a:miter lim="800000"/>
            <a:headEnd/>
            <a:tailEnd/>
          </a:ln>
        </p:spPr>
        <p:txBody>
          <a:bodyPr/>
          <a:lstStyle/>
          <a:p>
            <a:pPr marL="2909888" indent="-2909888">
              <a:spcBef>
                <a:spcPct val="20000"/>
              </a:spcBef>
              <a:tabLst>
                <a:tab pos="1320800" algn="l"/>
                <a:tab pos="2054225" algn="l"/>
                <a:tab pos="2743200" algn="l"/>
              </a:tabLst>
            </a:pPr>
            <a:r>
              <a:rPr lang="en-US" sz="2400" dirty="0">
                <a:solidFill>
                  <a:schemeClr val="bg1"/>
                </a:solidFill>
                <a:latin typeface="Open Sans"/>
              </a:rPr>
              <a:t>Course			: COMP6065001 Artificial Intelligence</a:t>
            </a:r>
          </a:p>
          <a:p>
            <a:pPr>
              <a:spcBef>
                <a:spcPct val="20000"/>
              </a:spcBef>
              <a:tabLst>
                <a:tab pos="1320800" algn="l"/>
                <a:tab pos="2054225" algn="l"/>
              </a:tabLst>
            </a:pPr>
            <a:r>
              <a:rPr lang="en-US" sz="2400" dirty="0">
                <a:solidFill>
                  <a:schemeClr val="bg1"/>
                </a:solidFill>
                <a:latin typeface="Open Sans"/>
              </a:rPr>
              <a:t>Effective Period	: September 2023</a:t>
            </a:r>
            <a:endParaRPr lang="en-US" sz="1400" dirty="0">
              <a:solidFill>
                <a:schemeClr val="bg1"/>
              </a:solidFill>
              <a:latin typeface="Open Sans"/>
            </a:endParaRPr>
          </a:p>
        </p:txBody>
      </p:sp>
    </p:spTree>
    <p:extLst>
      <p:ext uri="{BB962C8B-B14F-4D97-AF65-F5344CB8AC3E}">
        <p14:creationId xmlns:p14="http://schemas.microsoft.com/office/powerpoint/2010/main" val="3355177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4368-3498-45A8-8D00-CAAA6DCD6121}"/>
              </a:ext>
            </a:extLst>
          </p:cNvPr>
          <p:cNvSpPr>
            <a:spLocks noGrp="1"/>
          </p:cNvSpPr>
          <p:nvPr>
            <p:ph type="title"/>
          </p:nvPr>
        </p:nvSpPr>
        <p:spPr/>
        <p:txBody>
          <a:bodyPr/>
          <a:lstStyle/>
          <a:p>
            <a:r>
              <a:rPr lang="en-US" dirty="0"/>
              <a:t>Categories of Machine Learning</a:t>
            </a:r>
          </a:p>
        </p:txBody>
      </p:sp>
      <p:sp>
        <p:nvSpPr>
          <p:cNvPr id="3" name="Slide Number Placeholder 2">
            <a:extLst>
              <a:ext uri="{FF2B5EF4-FFF2-40B4-BE49-F238E27FC236}">
                <a16:creationId xmlns:a16="http://schemas.microsoft.com/office/drawing/2014/main" id="{D785D0D4-F0D5-4CC3-A605-AE2369042B64}"/>
              </a:ext>
            </a:extLst>
          </p:cNvPr>
          <p:cNvSpPr>
            <a:spLocks noGrp="1"/>
          </p:cNvSpPr>
          <p:nvPr>
            <p:ph type="sldNum" sz="quarter" idx="12"/>
          </p:nvPr>
        </p:nvSpPr>
        <p:spPr/>
        <p:txBody>
          <a:bodyPr/>
          <a:lstStyle/>
          <a:p>
            <a:fld id="{F173735F-2667-4028-B606-D96AABD86FDB}" type="slidenum">
              <a:rPr lang="id-ID" smtClean="0"/>
              <a:pPr/>
              <a:t>10</a:t>
            </a:fld>
            <a:endParaRPr lang="id-ID"/>
          </a:p>
        </p:txBody>
      </p:sp>
      <p:sp>
        <p:nvSpPr>
          <p:cNvPr id="4" name="Content Placeholder 3">
            <a:extLst>
              <a:ext uri="{FF2B5EF4-FFF2-40B4-BE49-F238E27FC236}">
                <a16:creationId xmlns:a16="http://schemas.microsoft.com/office/drawing/2014/main" id="{8AE5002A-9C1E-4A01-A9A9-9F1C381AE31A}"/>
              </a:ext>
            </a:extLst>
          </p:cNvPr>
          <p:cNvSpPr>
            <a:spLocks noGrp="1"/>
          </p:cNvSpPr>
          <p:nvPr>
            <p:ph idx="1"/>
          </p:nvPr>
        </p:nvSpPr>
        <p:spPr/>
        <p:txBody>
          <a:bodyPr/>
          <a:lstStyle/>
          <a:p>
            <a:r>
              <a:rPr lang="en-US" dirty="0"/>
              <a:t>The three broad categories of machine learning:</a:t>
            </a:r>
          </a:p>
          <a:p>
            <a:pPr lvl="1"/>
            <a:r>
              <a:rPr lang="en-US" dirty="0"/>
              <a:t>Supervised</a:t>
            </a:r>
          </a:p>
          <a:p>
            <a:pPr lvl="1"/>
            <a:r>
              <a:rPr lang="en-US" dirty="0"/>
              <a:t>Unsupervised</a:t>
            </a:r>
          </a:p>
          <a:p>
            <a:pPr lvl="1"/>
            <a:r>
              <a:rPr lang="en-US" dirty="0"/>
              <a:t>Reinforcement Learning</a:t>
            </a:r>
          </a:p>
        </p:txBody>
      </p:sp>
    </p:spTree>
    <p:extLst>
      <p:ext uri="{BB962C8B-B14F-4D97-AF65-F5344CB8AC3E}">
        <p14:creationId xmlns:p14="http://schemas.microsoft.com/office/powerpoint/2010/main" val="3045056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974D-E269-43D0-9A86-64D33B79ED95}"/>
              </a:ext>
            </a:extLst>
          </p:cNvPr>
          <p:cNvSpPr>
            <a:spLocks noGrp="1"/>
          </p:cNvSpPr>
          <p:nvPr>
            <p:ph type="title"/>
          </p:nvPr>
        </p:nvSpPr>
        <p:spPr/>
        <p:txBody>
          <a:bodyPr/>
          <a:lstStyle/>
          <a:p>
            <a:r>
              <a:rPr lang="en-US" dirty="0"/>
              <a:t>Categories of Machine Learning</a:t>
            </a:r>
          </a:p>
        </p:txBody>
      </p:sp>
      <p:sp>
        <p:nvSpPr>
          <p:cNvPr id="3" name="Slide Number Placeholder 2">
            <a:extLst>
              <a:ext uri="{FF2B5EF4-FFF2-40B4-BE49-F238E27FC236}">
                <a16:creationId xmlns:a16="http://schemas.microsoft.com/office/drawing/2014/main" id="{162B2A8D-81FD-4AFF-97B0-2F8CF4CD6699}"/>
              </a:ext>
            </a:extLst>
          </p:cNvPr>
          <p:cNvSpPr>
            <a:spLocks noGrp="1"/>
          </p:cNvSpPr>
          <p:nvPr>
            <p:ph type="sldNum" sz="quarter" idx="12"/>
          </p:nvPr>
        </p:nvSpPr>
        <p:spPr/>
        <p:txBody>
          <a:bodyPr/>
          <a:lstStyle/>
          <a:p>
            <a:fld id="{F173735F-2667-4028-B606-D96AABD86FDB}" type="slidenum">
              <a:rPr lang="id-ID" smtClean="0"/>
              <a:pPr/>
              <a:t>11</a:t>
            </a:fld>
            <a:endParaRPr lang="id-ID"/>
          </a:p>
        </p:txBody>
      </p:sp>
      <p:graphicFrame>
        <p:nvGraphicFramePr>
          <p:cNvPr id="5" name="Diagram 4">
            <a:extLst>
              <a:ext uri="{FF2B5EF4-FFF2-40B4-BE49-F238E27FC236}">
                <a16:creationId xmlns:a16="http://schemas.microsoft.com/office/drawing/2014/main" id="{2C30DF43-ECA0-4E2F-BB0D-499A9B225078}"/>
              </a:ext>
            </a:extLst>
          </p:cNvPr>
          <p:cNvGraphicFramePr/>
          <p:nvPr>
            <p:extLst>
              <p:ext uri="{D42A27DB-BD31-4B8C-83A1-F6EECF244321}">
                <p14:modId xmlns:p14="http://schemas.microsoft.com/office/powerpoint/2010/main" val="2674216822"/>
              </p:ext>
            </p:extLst>
          </p:nvPr>
        </p:nvGraphicFramePr>
        <p:xfrm>
          <a:off x="1409700" y="1322614"/>
          <a:ext cx="7543800" cy="4546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6958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24FD-CE66-4E74-B06C-101073543731}"/>
              </a:ext>
            </a:extLst>
          </p:cNvPr>
          <p:cNvSpPr>
            <a:spLocks noGrp="1"/>
          </p:cNvSpPr>
          <p:nvPr>
            <p:ph type="title"/>
          </p:nvPr>
        </p:nvSpPr>
        <p:spPr/>
        <p:txBody>
          <a:bodyPr/>
          <a:lstStyle/>
          <a:p>
            <a:r>
              <a:rPr lang="en-US" dirty="0"/>
              <a:t>Supervised Learning</a:t>
            </a:r>
          </a:p>
        </p:txBody>
      </p:sp>
      <p:sp>
        <p:nvSpPr>
          <p:cNvPr id="3" name="Slide Number Placeholder 2">
            <a:extLst>
              <a:ext uri="{FF2B5EF4-FFF2-40B4-BE49-F238E27FC236}">
                <a16:creationId xmlns:a16="http://schemas.microsoft.com/office/drawing/2014/main" id="{4865276E-D1E4-44F2-B0CB-75CF99AB94F2}"/>
              </a:ext>
            </a:extLst>
          </p:cNvPr>
          <p:cNvSpPr>
            <a:spLocks noGrp="1"/>
          </p:cNvSpPr>
          <p:nvPr>
            <p:ph type="sldNum" sz="quarter" idx="12"/>
          </p:nvPr>
        </p:nvSpPr>
        <p:spPr/>
        <p:txBody>
          <a:bodyPr/>
          <a:lstStyle/>
          <a:p>
            <a:fld id="{F173735F-2667-4028-B606-D96AABD86FDB}" type="slidenum">
              <a:rPr lang="id-ID" smtClean="0"/>
              <a:pPr/>
              <a:t>12</a:t>
            </a:fld>
            <a:endParaRPr lang="id-ID"/>
          </a:p>
        </p:txBody>
      </p:sp>
      <p:sp>
        <p:nvSpPr>
          <p:cNvPr id="4" name="Content Placeholder 3">
            <a:extLst>
              <a:ext uri="{FF2B5EF4-FFF2-40B4-BE49-F238E27FC236}">
                <a16:creationId xmlns:a16="http://schemas.microsoft.com/office/drawing/2014/main" id="{5AD4E3E8-7C66-43D9-BB0B-968117BEE397}"/>
              </a:ext>
            </a:extLst>
          </p:cNvPr>
          <p:cNvSpPr>
            <a:spLocks noGrp="1"/>
          </p:cNvSpPr>
          <p:nvPr>
            <p:ph idx="1"/>
          </p:nvPr>
        </p:nvSpPr>
        <p:spPr/>
        <p:txBody>
          <a:bodyPr/>
          <a:lstStyle/>
          <a:p>
            <a:r>
              <a:rPr lang="en-US" dirty="0"/>
              <a:t>Supervised learning is the subcategory of machine learning that focuses on learning a </a:t>
            </a:r>
            <a:r>
              <a:rPr lang="en-US" dirty="0">
                <a:solidFill>
                  <a:srgbClr val="00B0F0"/>
                </a:solidFill>
              </a:rPr>
              <a:t>classification</a:t>
            </a:r>
            <a:r>
              <a:rPr lang="en-US" dirty="0"/>
              <a:t> or </a:t>
            </a:r>
            <a:r>
              <a:rPr lang="en-US" dirty="0">
                <a:solidFill>
                  <a:srgbClr val="00B0F0"/>
                </a:solidFill>
              </a:rPr>
              <a:t>regression</a:t>
            </a:r>
            <a:r>
              <a:rPr lang="en-US" dirty="0"/>
              <a:t> model.</a:t>
            </a:r>
          </a:p>
          <a:p>
            <a:endParaRPr lang="en-US" dirty="0"/>
          </a:p>
          <a:p>
            <a:r>
              <a:rPr lang="en-US" dirty="0"/>
              <a:t>learning from labeled training data (i.e., inputs that also contain the desired outputs or targets; basically, “examples” of what we want to predict). </a:t>
            </a:r>
          </a:p>
        </p:txBody>
      </p:sp>
    </p:spTree>
    <p:extLst>
      <p:ext uri="{BB962C8B-B14F-4D97-AF65-F5344CB8AC3E}">
        <p14:creationId xmlns:p14="http://schemas.microsoft.com/office/powerpoint/2010/main" val="223413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BCC-7DC1-42BA-B53C-7BE98E8B4345}"/>
              </a:ext>
            </a:extLst>
          </p:cNvPr>
          <p:cNvSpPr>
            <a:spLocks noGrp="1"/>
          </p:cNvSpPr>
          <p:nvPr>
            <p:ph type="title"/>
          </p:nvPr>
        </p:nvSpPr>
        <p:spPr/>
        <p:txBody>
          <a:bodyPr/>
          <a:lstStyle/>
          <a:p>
            <a:r>
              <a:rPr lang="en-US" dirty="0"/>
              <a:t>Supervised Learning</a:t>
            </a:r>
          </a:p>
        </p:txBody>
      </p:sp>
      <p:sp>
        <p:nvSpPr>
          <p:cNvPr id="3" name="Slide Number Placeholder 2">
            <a:extLst>
              <a:ext uri="{FF2B5EF4-FFF2-40B4-BE49-F238E27FC236}">
                <a16:creationId xmlns:a16="http://schemas.microsoft.com/office/drawing/2014/main" id="{B98E5B6D-CB3A-4423-B1E2-84666D3A9A4C}"/>
              </a:ext>
            </a:extLst>
          </p:cNvPr>
          <p:cNvSpPr>
            <a:spLocks noGrp="1"/>
          </p:cNvSpPr>
          <p:nvPr>
            <p:ph type="sldNum" sz="quarter" idx="12"/>
          </p:nvPr>
        </p:nvSpPr>
        <p:spPr/>
        <p:txBody>
          <a:bodyPr/>
          <a:lstStyle/>
          <a:p>
            <a:fld id="{F173735F-2667-4028-B606-D96AABD86FDB}" type="slidenum">
              <a:rPr lang="id-ID" smtClean="0"/>
              <a:pPr/>
              <a:t>13</a:t>
            </a:fld>
            <a:endParaRPr lang="id-ID"/>
          </a:p>
        </p:txBody>
      </p:sp>
      <p:sp>
        <p:nvSpPr>
          <p:cNvPr id="4" name="Content Placeholder 3">
            <a:extLst>
              <a:ext uri="{FF2B5EF4-FFF2-40B4-BE49-F238E27FC236}">
                <a16:creationId xmlns:a16="http://schemas.microsoft.com/office/drawing/2014/main" id="{26695EDD-ADF1-47CB-A907-153EA2BD2171}"/>
              </a:ext>
            </a:extLst>
          </p:cNvPr>
          <p:cNvSpPr>
            <a:spLocks noGrp="1"/>
          </p:cNvSpPr>
          <p:nvPr>
            <p:ph idx="1"/>
          </p:nvPr>
        </p:nvSpPr>
        <p:spPr/>
        <p:txBody>
          <a:bodyPr/>
          <a:lstStyle/>
          <a:p>
            <a:r>
              <a:rPr lang="en-US" dirty="0"/>
              <a:t>Classification: 1-of-N output (speech recognition, object recognition, medical diagnosis)  </a:t>
            </a:r>
          </a:p>
          <a:p>
            <a:endParaRPr lang="en-US" dirty="0"/>
          </a:p>
          <a:p>
            <a:r>
              <a:rPr lang="en-US" dirty="0"/>
              <a:t>Regression: real-valued output (predicting market prices, customer rating) </a:t>
            </a:r>
          </a:p>
        </p:txBody>
      </p:sp>
    </p:spTree>
    <p:extLst>
      <p:ext uri="{BB962C8B-B14F-4D97-AF65-F5344CB8AC3E}">
        <p14:creationId xmlns:p14="http://schemas.microsoft.com/office/powerpoint/2010/main" val="2029124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8507-5F54-4A0C-A62B-12CF15F0243F}"/>
              </a:ext>
            </a:extLst>
          </p:cNvPr>
          <p:cNvSpPr>
            <a:spLocks noGrp="1"/>
          </p:cNvSpPr>
          <p:nvPr>
            <p:ph type="title"/>
          </p:nvPr>
        </p:nvSpPr>
        <p:spPr/>
        <p:txBody>
          <a:bodyPr/>
          <a:lstStyle/>
          <a:p>
            <a:r>
              <a:rPr lang="en-US" dirty="0"/>
              <a:t>Supervised Learning</a:t>
            </a:r>
          </a:p>
        </p:txBody>
      </p:sp>
      <p:sp>
        <p:nvSpPr>
          <p:cNvPr id="3" name="Slide Number Placeholder 2">
            <a:extLst>
              <a:ext uri="{FF2B5EF4-FFF2-40B4-BE49-F238E27FC236}">
                <a16:creationId xmlns:a16="http://schemas.microsoft.com/office/drawing/2014/main" id="{A27BFD71-4324-44D6-8865-9DAAA3A06F7C}"/>
              </a:ext>
            </a:extLst>
          </p:cNvPr>
          <p:cNvSpPr>
            <a:spLocks noGrp="1"/>
          </p:cNvSpPr>
          <p:nvPr>
            <p:ph type="sldNum" sz="quarter" idx="12"/>
          </p:nvPr>
        </p:nvSpPr>
        <p:spPr/>
        <p:txBody>
          <a:bodyPr/>
          <a:lstStyle/>
          <a:p>
            <a:fld id="{F173735F-2667-4028-B606-D96AABD86FDB}" type="slidenum">
              <a:rPr lang="id-ID" smtClean="0"/>
              <a:pPr/>
              <a:t>14</a:t>
            </a:fld>
            <a:endParaRPr lang="id-ID"/>
          </a:p>
        </p:txBody>
      </p:sp>
      <p:pic>
        <p:nvPicPr>
          <p:cNvPr id="6" name="Content Placeholder 5">
            <a:extLst>
              <a:ext uri="{FF2B5EF4-FFF2-40B4-BE49-F238E27FC236}">
                <a16:creationId xmlns:a16="http://schemas.microsoft.com/office/drawing/2014/main" id="{B964B838-5B95-4990-B73D-CF1CB46E2030}"/>
              </a:ext>
            </a:extLst>
          </p:cNvPr>
          <p:cNvPicPr>
            <a:picLocks noGrp="1" noChangeAspect="1"/>
          </p:cNvPicPr>
          <p:nvPr>
            <p:ph idx="1"/>
          </p:nvPr>
        </p:nvPicPr>
        <p:blipFill>
          <a:blip r:embed="rId2"/>
          <a:stretch>
            <a:fillRect/>
          </a:stretch>
        </p:blipFill>
        <p:spPr>
          <a:xfrm>
            <a:off x="2065418" y="1901923"/>
            <a:ext cx="6004563" cy="4262782"/>
          </a:xfrm>
        </p:spPr>
      </p:pic>
      <p:sp>
        <p:nvSpPr>
          <p:cNvPr id="7" name="TextBox 6">
            <a:extLst>
              <a:ext uri="{FF2B5EF4-FFF2-40B4-BE49-F238E27FC236}">
                <a16:creationId xmlns:a16="http://schemas.microsoft.com/office/drawing/2014/main" id="{34242668-F5C3-4E5B-B504-2CB635722619}"/>
              </a:ext>
            </a:extLst>
          </p:cNvPr>
          <p:cNvSpPr txBox="1"/>
          <p:nvPr/>
        </p:nvSpPr>
        <p:spPr>
          <a:xfrm>
            <a:off x="1074019" y="6164705"/>
            <a:ext cx="7854326" cy="646331"/>
          </a:xfrm>
          <a:prstGeom prst="rect">
            <a:avLst/>
          </a:prstGeom>
          <a:noFill/>
        </p:spPr>
        <p:txBody>
          <a:bodyPr wrap="square" rtlCol="0">
            <a:spAutoFit/>
          </a:bodyPr>
          <a:lstStyle/>
          <a:p>
            <a:r>
              <a:rPr lang="en-US" dirty="0"/>
              <a:t>Source images: Raquel Urtasun, Richard </a:t>
            </a:r>
            <a:r>
              <a:rPr lang="en-US" dirty="0" err="1"/>
              <a:t>Zemmel</a:t>
            </a:r>
            <a:r>
              <a:rPr lang="en-US" dirty="0"/>
              <a:t> and Sanja </a:t>
            </a:r>
            <a:r>
              <a:rPr lang="en-US" dirty="0" err="1"/>
              <a:t>Findler</a:t>
            </a:r>
            <a:r>
              <a:rPr lang="en-US" dirty="0"/>
              <a:t>, </a:t>
            </a:r>
            <a:r>
              <a:rPr lang="en-US" dirty="0">
                <a:solidFill>
                  <a:srgbClr val="00B0F0"/>
                </a:solidFill>
              </a:rPr>
              <a:t>Introduction to Machine learning</a:t>
            </a:r>
          </a:p>
        </p:txBody>
      </p:sp>
    </p:spTree>
    <p:extLst>
      <p:ext uri="{BB962C8B-B14F-4D97-AF65-F5344CB8AC3E}">
        <p14:creationId xmlns:p14="http://schemas.microsoft.com/office/powerpoint/2010/main" val="168224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B9064-90BF-4C8D-B280-A89742946033}"/>
              </a:ext>
            </a:extLst>
          </p:cNvPr>
          <p:cNvSpPr>
            <a:spLocks noGrp="1"/>
          </p:cNvSpPr>
          <p:nvPr>
            <p:ph type="title"/>
          </p:nvPr>
        </p:nvSpPr>
        <p:spPr/>
        <p:txBody>
          <a:bodyPr/>
          <a:lstStyle/>
          <a:p>
            <a:r>
              <a:rPr lang="en-US" dirty="0"/>
              <a:t>Supervised Learning</a:t>
            </a:r>
          </a:p>
        </p:txBody>
      </p:sp>
      <p:sp>
        <p:nvSpPr>
          <p:cNvPr id="3" name="Slide Number Placeholder 2">
            <a:extLst>
              <a:ext uri="{FF2B5EF4-FFF2-40B4-BE49-F238E27FC236}">
                <a16:creationId xmlns:a16="http://schemas.microsoft.com/office/drawing/2014/main" id="{AC195ED6-7A64-43AD-B7C0-1A10EE863C18}"/>
              </a:ext>
            </a:extLst>
          </p:cNvPr>
          <p:cNvSpPr>
            <a:spLocks noGrp="1"/>
          </p:cNvSpPr>
          <p:nvPr>
            <p:ph type="sldNum" sz="quarter" idx="12"/>
          </p:nvPr>
        </p:nvSpPr>
        <p:spPr/>
        <p:txBody>
          <a:bodyPr/>
          <a:lstStyle/>
          <a:p>
            <a:fld id="{F173735F-2667-4028-B606-D96AABD86FDB}" type="slidenum">
              <a:rPr lang="id-ID" smtClean="0"/>
              <a:pPr/>
              <a:t>15</a:t>
            </a:fld>
            <a:endParaRPr lang="id-ID"/>
          </a:p>
        </p:txBody>
      </p:sp>
      <p:pic>
        <p:nvPicPr>
          <p:cNvPr id="6" name="Picture 5">
            <a:extLst>
              <a:ext uri="{FF2B5EF4-FFF2-40B4-BE49-F238E27FC236}">
                <a16:creationId xmlns:a16="http://schemas.microsoft.com/office/drawing/2014/main" id="{8CF7E6A4-2B2E-4F85-85ED-37A734CB0003}"/>
              </a:ext>
            </a:extLst>
          </p:cNvPr>
          <p:cNvPicPr>
            <a:picLocks noChangeAspect="1"/>
          </p:cNvPicPr>
          <p:nvPr/>
        </p:nvPicPr>
        <p:blipFill>
          <a:blip r:embed="rId2"/>
          <a:stretch>
            <a:fillRect/>
          </a:stretch>
        </p:blipFill>
        <p:spPr>
          <a:xfrm>
            <a:off x="2458387" y="2168782"/>
            <a:ext cx="4913026" cy="3858252"/>
          </a:xfrm>
          <a:prstGeom prst="rect">
            <a:avLst/>
          </a:prstGeom>
        </p:spPr>
      </p:pic>
      <p:sp>
        <p:nvSpPr>
          <p:cNvPr id="7" name="TextBox 6">
            <a:extLst>
              <a:ext uri="{FF2B5EF4-FFF2-40B4-BE49-F238E27FC236}">
                <a16:creationId xmlns:a16="http://schemas.microsoft.com/office/drawing/2014/main" id="{05068CD5-0440-4ADC-912E-2E9A52595638}"/>
              </a:ext>
            </a:extLst>
          </p:cNvPr>
          <p:cNvSpPr txBox="1"/>
          <p:nvPr/>
        </p:nvSpPr>
        <p:spPr>
          <a:xfrm>
            <a:off x="1074019" y="6164705"/>
            <a:ext cx="7854326" cy="646331"/>
          </a:xfrm>
          <a:prstGeom prst="rect">
            <a:avLst/>
          </a:prstGeom>
          <a:noFill/>
        </p:spPr>
        <p:txBody>
          <a:bodyPr wrap="square" rtlCol="0">
            <a:spAutoFit/>
          </a:bodyPr>
          <a:lstStyle/>
          <a:p>
            <a:r>
              <a:rPr lang="en-US" dirty="0"/>
              <a:t>Source images: Raquel Urtasun, Richard </a:t>
            </a:r>
            <a:r>
              <a:rPr lang="en-US" dirty="0" err="1"/>
              <a:t>Zemmel</a:t>
            </a:r>
            <a:r>
              <a:rPr lang="en-US" dirty="0"/>
              <a:t> and Sanja </a:t>
            </a:r>
            <a:r>
              <a:rPr lang="en-US" dirty="0" err="1"/>
              <a:t>Findler</a:t>
            </a:r>
            <a:r>
              <a:rPr lang="en-US" dirty="0"/>
              <a:t>, </a:t>
            </a:r>
            <a:r>
              <a:rPr lang="en-US" dirty="0">
                <a:solidFill>
                  <a:srgbClr val="00B0F0"/>
                </a:solidFill>
              </a:rPr>
              <a:t>Introduction to Machine learning</a:t>
            </a:r>
          </a:p>
        </p:txBody>
      </p:sp>
    </p:spTree>
    <p:extLst>
      <p:ext uri="{BB962C8B-B14F-4D97-AF65-F5344CB8AC3E}">
        <p14:creationId xmlns:p14="http://schemas.microsoft.com/office/powerpoint/2010/main" val="31625593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0842-B3A9-4E31-B1B6-FF732E837BE4}"/>
              </a:ext>
            </a:extLst>
          </p:cNvPr>
          <p:cNvSpPr>
            <a:spLocks noGrp="1"/>
          </p:cNvSpPr>
          <p:nvPr>
            <p:ph type="title"/>
          </p:nvPr>
        </p:nvSpPr>
        <p:spPr>
          <a:xfrm>
            <a:off x="1143000" y="1168280"/>
            <a:ext cx="7543800" cy="639688"/>
          </a:xfrm>
        </p:spPr>
        <p:txBody>
          <a:bodyPr/>
          <a:lstStyle/>
          <a:p>
            <a:r>
              <a:rPr lang="en-US" dirty="0"/>
              <a:t>Supervised Learning</a:t>
            </a:r>
          </a:p>
        </p:txBody>
      </p:sp>
      <p:sp>
        <p:nvSpPr>
          <p:cNvPr id="3" name="Slide Number Placeholder 2">
            <a:extLst>
              <a:ext uri="{FF2B5EF4-FFF2-40B4-BE49-F238E27FC236}">
                <a16:creationId xmlns:a16="http://schemas.microsoft.com/office/drawing/2014/main" id="{9D4DE9D9-FDCB-45C7-B5C5-D2B68519D9B2}"/>
              </a:ext>
            </a:extLst>
          </p:cNvPr>
          <p:cNvSpPr>
            <a:spLocks noGrp="1"/>
          </p:cNvSpPr>
          <p:nvPr>
            <p:ph type="sldNum" sz="quarter" idx="12"/>
          </p:nvPr>
        </p:nvSpPr>
        <p:spPr/>
        <p:txBody>
          <a:bodyPr/>
          <a:lstStyle/>
          <a:p>
            <a:fld id="{F173735F-2667-4028-B606-D96AABD86FDB}" type="slidenum">
              <a:rPr lang="id-ID" smtClean="0"/>
              <a:pPr/>
              <a:t>16</a:t>
            </a:fld>
            <a:endParaRPr lang="id-ID"/>
          </a:p>
        </p:txBody>
      </p:sp>
      <p:pic>
        <p:nvPicPr>
          <p:cNvPr id="5122" name="Picture 2" descr="Linear Regression Using Matrix Multiplication in Python Using NumPy -  Python and R Tips">
            <a:extLst>
              <a:ext uri="{FF2B5EF4-FFF2-40B4-BE49-F238E27FC236}">
                <a16:creationId xmlns:a16="http://schemas.microsoft.com/office/drawing/2014/main" id="{229EA7AF-CF8E-4EF9-B043-3779C579A1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824" y="1893278"/>
            <a:ext cx="6584157" cy="43894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B510619-050B-465A-BF94-11A55387711A}"/>
              </a:ext>
            </a:extLst>
          </p:cNvPr>
          <p:cNvSpPr txBox="1"/>
          <p:nvPr/>
        </p:nvSpPr>
        <p:spPr>
          <a:xfrm>
            <a:off x="1074019" y="6164705"/>
            <a:ext cx="7854326" cy="646331"/>
          </a:xfrm>
          <a:prstGeom prst="rect">
            <a:avLst/>
          </a:prstGeom>
          <a:noFill/>
        </p:spPr>
        <p:txBody>
          <a:bodyPr wrap="square" rtlCol="0">
            <a:spAutoFit/>
          </a:bodyPr>
          <a:lstStyle/>
          <a:p>
            <a:r>
              <a:rPr lang="en-US" dirty="0"/>
              <a:t>Source images: Raquel Urtasun, Richard </a:t>
            </a:r>
            <a:r>
              <a:rPr lang="en-US" dirty="0" err="1"/>
              <a:t>Zemmel</a:t>
            </a:r>
            <a:r>
              <a:rPr lang="en-US" dirty="0"/>
              <a:t> and Sanja </a:t>
            </a:r>
            <a:r>
              <a:rPr lang="en-US" dirty="0" err="1"/>
              <a:t>Findler</a:t>
            </a:r>
            <a:r>
              <a:rPr lang="en-US" dirty="0"/>
              <a:t>, Introduction to Machine learning</a:t>
            </a:r>
          </a:p>
        </p:txBody>
      </p:sp>
    </p:spTree>
    <p:extLst>
      <p:ext uri="{BB962C8B-B14F-4D97-AF65-F5344CB8AC3E}">
        <p14:creationId xmlns:p14="http://schemas.microsoft.com/office/powerpoint/2010/main" val="1135250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D761-2AEF-4F98-9994-219FC7B63C9E}"/>
              </a:ext>
            </a:extLst>
          </p:cNvPr>
          <p:cNvSpPr>
            <a:spLocks noGrp="1"/>
          </p:cNvSpPr>
          <p:nvPr>
            <p:ph type="title"/>
          </p:nvPr>
        </p:nvSpPr>
        <p:spPr/>
        <p:txBody>
          <a:bodyPr/>
          <a:lstStyle/>
          <a:p>
            <a:r>
              <a:rPr lang="en-US" dirty="0"/>
              <a:t>Unsupervised Learning</a:t>
            </a:r>
          </a:p>
        </p:txBody>
      </p:sp>
      <p:sp>
        <p:nvSpPr>
          <p:cNvPr id="3" name="Slide Number Placeholder 2">
            <a:extLst>
              <a:ext uri="{FF2B5EF4-FFF2-40B4-BE49-F238E27FC236}">
                <a16:creationId xmlns:a16="http://schemas.microsoft.com/office/drawing/2014/main" id="{F168BDED-4CA3-4F0C-887D-AE73FA14B053}"/>
              </a:ext>
            </a:extLst>
          </p:cNvPr>
          <p:cNvSpPr>
            <a:spLocks noGrp="1"/>
          </p:cNvSpPr>
          <p:nvPr>
            <p:ph type="sldNum" sz="quarter" idx="12"/>
          </p:nvPr>
        </p:nvSpPr>
        <p:spPr/>
        <p:txBody>
          <a:bodyPr/>
          <a:lstStyle/>
          <a:p>
            <a:fld id="{F173735F-2667-4028-B606-D96AABD86FDB}" type="slidenum">
              <a:rPr lang="id-ID" smtClean="0"/>
              <a:pPr/>
              <a:t>17</a:t>
            </a:fld>
            <a:endParaRPr lang="id-ID"/>
          </a:p>
        </p:txBody>
      </p:sp>
      <p:sp>
        <p:nvSpPr>
          <p:cNvPr id="4" name="Content Placeholder 3">
            <a:extLst>
              <a:ext uri="{FF2B5EF4-FFF2-40B4-BE49-F238E27FC236}">
                <a16:creationId xmlns:a16="http://schemas.microsoft.com/office/drawing/2014/main" id="{4E539C1B-3921-4923-A385-58A538FCE3B4}"/>
              </a:ext>
            </a:extLst>
          </p:cNvPr>
          <p:cNvSpPr>
            <a:spLocks noGrp="1"/>
          </p:cNvSpPr>
          <p:nvPr>
            <p:ph idx="1"/>
          </p:nvPr>
        </p:nvSpPr>
        <p:spPr/>
        <p:txBody>
          <a:bodyPr/>
          <a:lstStyle/>
          <a:p>
            <a:r>
              <a:rPr lang="en-US" dirty="0"/>
              <a:t>Unsupervised learning is a branch of machine learning that is concerned with unlabeled data. </a:t>
            </a:r>
          </a:p>
          <a:p>
            <a:endParaRPr lang="en-US" dirty="0"/>
          </a:p>
          <a:p>
            <a:r>
              <a:rPr lang="en-US" dirty="0"/>
              <a:t>Common tasks in unsupervised learning:</a:t>
            </a:r>
          </a:p>
          <a:p>
            <a:pPr lvl="1"/>
            <a:r>
              <a:rPr lang="en-US" dirty="0"/>
              <a:t>Clustering analysis</a:t>
            </a:r>
          </a:p>
          <a:p>
            <a:pPr lvl="1"/>
            <a:r>
              <a:rPr lang="en-US" dirty="0"/>
              <a:t>Dimensionality data reduction</a:t>
            </a:r>
          </a:p>
        </p:txBody>
      </p:sp>
    </p:spTree>
    <p:extLst>
      <p:ext uri="{BB962C8B-B14F-4D97-AF65-F5344CB8AC3E}">
        <p14:creationId xmlns:p14="http://schemas.microsoft.com/office/powerpoint/2010/main" val="2771317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CBED2-BF23-46BC-B5AA-F3D6D558A528}"/>
              </a:ext>
            </a:extLst>
          </p:cNvPr>
          <p:cNvSpPr>
            <a:spLocks noGrp="1"/>
          </p:cNvSpPr>
          <p:nvPr>
            <p:ph type="title"/>
          </p:nvPr>
        </p:nvSpPr>
        <p:spPr/>
        <p:txBody>
          <a:bodyPr/>
          <a:lstStyle/>
          <a:p>
            <a:r>
              <a:rPr lang="en-US" dirty="0"/>
              <a:t>Unsupervised Learning</a:t>
            </a:r>
          </a:p>
        </p:txBody>
      </p:sp>
      <p:sp>
        <p:nvSpPr>
          <p:cNvPr id="3" name="Slide Number Placeholder 2">
            <a:extLst>
              <a:ext uri="{FF2B5EF4-FFF2-40B4-BE49-F238E27FC236}">
                <a16:creationId xmlns:a16="http://schemas.microsoft.com/office/drawing/2014/main" id="{FB69315E-8F11-425C-9158-5CE82666AE90}"/>
              </a:ext>
            </a:extLst>
          </p:cNvPr>
          <p:cNvSpPr>
            <a:spLocks noGrp="1"/>
          </p:cNvSpPr>
          <p:nvPr>
            <p:ph type="sldNum" sz="quarter" idx="12"/>
          </p:nvPr>
        </p:nvSpPr>
        <p:spPr/>
        <p:txBody>
          <a:bodyPr/>
          <a:lstStyle/>
          <a:p>
            <a:fld id="{F173735F-2667-4028-B606-D96AABD86FDB}" type="slidenum">
              <a:rPr lang="id-ID" smtClean="0"/>
              <a:pPr/>
              <a:t>18</a:t>
            </a:fld>
            <a:endParaRPr lang="id-ID"/>
          </a:p>
        </p:txBody>
      </p:sp>
      <p:pic>
        <p:nvPicPr>
          <p:cNvPr id="6148" name="Picture 4" descr="Clustering example with intra-and-inter-clustering illustrations">
            <a:extLst>
              <a:ext uri="{FF2B5EF4-FFF2-40B4-BE49-F238E27FC236}">
                <a16:creationId xmlns:a16="http://schemas.microsoft.com/office/drawing/2014/main" id="{DB7AA344-09B3-4935-95D3-B97B579C80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011288"/>
            <a:ext cx="8096250" cy="43624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6E535E2-E6F7-4572-B103-39054A5C25A2}"/>
              </a:ext>
            </a:extLst>
          </p:cNvPr>
          <p:cNvSpPr txBox="1"/>
          <p:nvPr/>
        </p:nvSpPr>
        <p:spPr>
          <a:xfrm>
            <a:off x="832474" y="6264989"/>
            <a:ext cx="7854326" cy="584775"/>
          </a:xfrm>
          <a:prstGeom prst="rect">
            <a:avLst/>
          </a:prstGeom>
          <a:noFill/>
        </p:spPr>
        <p:txBody>
          <a:bodyPr wrap="square" rtlCol="0">
            <a:spAutoFit/>
          </a:bodyPr>
          <a:lstStyle/>
          <a:p>
            <a:r>
              <a:rPr lang="en-US" sz="1600" dirty="0"/>
              <a:t>Source images: </a:t>
            </a:r>
            <a:r>
              <a:rPr lang="en-US" sz="1600" dirty="0" err="1"/>
              <a:t>Ezuguwu</a:t>
            </a:r>
            <a:r>
              <a:rPr lang="en-US" sz="1600" dirty="0"/>
              <a:t> et.al., </a:t>
            </a:r>
            <a:r>
              <a:rPr lang="en-US" sz="1600" dirty="0">
                <a:solidFill>
                  <a:srgbClr val="00B0F0"/>
                </a:solidFill>
              </a:rPr>
              <a:t>Automatic clustering algorithms: a systematic review and bibliometric analysis of relevant literature</a:t>
            </a:r>
            <a:r>
              <a:rPr lang="en-US" sz="1600" dirty="0"/>
              <a:t>, Neural Computing and Application</a:t>
            </a:r>
          </a:p>
        </p:txBody>
      </p:sp>
    </p:spTree>
    <p:extLst>
      <p:ext uri="{BB962C8B-B14F-4D97-AF65-F5344CB8AC3E}">
        <p14:creationId xmlns:p14="http://schemas.microsoft.com/office/powerpoint/2010/main" val="1456160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F5FDE-03B6-408F-8F05-4DA41BC20B09}"/>
              </a:ext>
            </a:extLst>
          </p:cNvPr>
          <p:cNvSpPr>
            <a:spLocks noGrp="1"/>
          </p:cNvSpPr>
          <p:nvPr>
            <p:ph type="title"/>
          </p:nvPr>
        </p:nvSpPr>
        <p:spPr/>
        <p:txBody>
          <a:bodyPr/>
          <a:lstStyle/>
          <a:p>
            <a:r>
              <a:rPr lang="en-US" dirty="0"/>
              <a:t>Unsupervised Learning</a:t>
            </a:r>
          </a:p>
        </p:txBody>
      </p:sp>
      <p:sp>
        <p:nvSpPr>
          <p:cNvPr id="3" name="Slide Number Placeholder 2">
            <a:extLst>
              <a:ext uri="{FF2B5EF4-FFF2-40B4-BE49-F238E27FC236}">
                <a16:creationId xmlns:a16="http://schemas.microsoft.com/office/drawing/2014/main" id="{ADFDBBE0-5517-40F0-B6F6-DCBC0FBCFA9F}"/>
              </a:ext>
            </a:extLst>
          </p:cNvPr>
          <p:cNvSpPr>
            <a:spLocks noGrp="1"/>
          </p:cNvSpPr>
          <p:nvPr>
            <p:ph type="sldNum" sz="quarter" idx="12"/>
          </p:nvPr>
        </p:nvSpPr>
        <p:spPr/>
        <p:txBody>
          <a:bodyPr/>
          <a:lstStyle/>
          <a:p>
            <a:fld id="{F173735F-2667-4028-B606-D96AABD86FDB}" type="slidenum">
              <a:rPr lang="id-ID" smtClean="0"/>
              <a:pPr/>
              <a:t>19</a:t>
            </a:fld>
            <a:endParaRPr lang="id-ID"/>
          </a:p>
        </p:txBody>
      </p:sp>
      <p:pic>
        <p:nvPicPr>
          <p:cNvPr id="7170" name="Picture 2" descr="Image [4]">
            <a:extLst>
              <a:ext uri="{FF2B5EF4-FFF2-40B4-BE49-F238E27FC236}">
                <a16:creationId xmlns:a16="http://schemas.microsoft.com/office/drawing/2014/main" id="{5107314F-25E4-46DA-9A92-E8707F6B91C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2444178"/>
            <a:ext cx="7807812" cy="356687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8BC7EAF-F54D-4F2D-BAD4-3EDE988682B7}"/>
              </a:ext>
            </a:extLst>
          </p:cNvPr>
          <p:cNvSpPr txBox="1"/>
          <p:nvPr/>
        </p:nvSpPr>
        <p:spPr>
          <a:xfrm>
            <a:off x="0" y="6421531"/>
            <a:ext cx="9139874" cy="369332"/>
          </a:xfrm>
          <a:prstGeom prst="rect">
            <a:avLst/>
          </a:prstGeom>
          <a:noFill/>
        </p:spPr>
        <p:txBody>
          <a:bodyPr wrap="none" rtlCol="0">
            <a:spAutoFit/>
          </a:bodyPr>
          <a:lstStyle/>
          <a:p>
            <a:r>
              <a:rPr lang="en-US" dirty="0"/>
              <a:t>Source Image: https://www.analyticsvidhya.com/blog/2015/07/dimension-reduction-methods/</a:t>
            </a:r>
          </a:p>
        </p:txBody>
      </p:sp>
    </p:spTree>
    <p:extLst>
      <p:ext uri="{BB962C8B-B14F-4D97-AF65-F5344CB8AC3E}">
        <p14:creationId xmlns:p14="http://schemas.microsoft.com/office/powerpoint/2010/main" val="61277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p:txBody>
          <a:bodyPr vert="horz" lIns="91440" tIns="45720" rIns="91440" bIns="45720" rtlCol="0" anchor="t">
            <a:normAutofit/>
          </a:bodyPr>
          <a:lstStyle/>
          <a:p>
            <a:pPr>
              <a:lnSpc>
                <a:spcPct val="150000"/>
              </a:lnSpc>
              <a:buNone/>
            </a:pPr>
            <a:r>
              <a:rPr lang="en-US" dirty="0"/>
              <a:t>At the end of this session, students will be able to:</a:t>
            </a:r>
          </a:p>
          <a:p>
            <a:pPr>
              <a:lnSpc>
                <a:spcPct val="150000"/>
              </a:lnSpc>
              <a:buFont typeface="Wingdings" panose="05000000000000000000" pitchFamily="2" charset="2"/>
              <a:buChar char="§"/>
            </a:pPr>
            <a:r>
              <a:rPr lang="en-US" dirty="0"/>
              <a:t>LO 1: Describe what is AI and identify concept of intelligent agent</a:t>
            </a:r>
          </a:p>
          <a:p>
            <a:pPr>
              <a:lnSpc>
                <a:spcPct val="150000"/>
              </a:lnSpc>
              <a:buFont typeface="Wingdings" panose="05000000000000000000" pitchFamily="2" charset="2"/>
              <a:buChar char="§"/>
            </a:pPr>
            <a:r>
              <a:rPr lang="en-US" dirty="0"/>
              <a:t>LO 4: Apply  various  learning  algorithms  to  solve  the  problems</a:t>
            </a:r>
          </a:p>
        </p:txBody>
      </p:sp>
      <p:sp>
        <p:nvSpPr>
          <p:cNvPr id="5" name="Slide Number Placeholder 4"/>
          <p:cNvSpPr>
            <a:spLocks noGrp="1"/>
          </p:cNvSpPr>
          <p:nvPr>
            <p:ph type="sldNum" sz="quarter" idx="12"/>
          </p:nvPr>
        </p:nvSpPr>
        <p:spPr/>
        <p:txBody>
          <a:bodyPr/>
          <a:lstStyle/>
          <a:p>
            <a:fld id="{F173735F-2667-4028-B606-D96AABD86FDB}" type="slidenum">
              <a:rPr lang="id-ID" smtClean="0"/>
              <a:pPr/>
              <a:t>2</a:t>
            </a:fld>
            <a:endParaRPr lang="id-ID"/>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FAD7-3E98-4411-A85A-49C8F93550C8}"/>
              </a:ext>
            </a:extLst>
          </p:cNvPr>
          <p:cNvSpPr>
            <a:spLocks noGrp="1"/>
          </p:cNvSpPr>
          <p:nvPr>
            <p:ph type="title"/>
          </p:nvPr>
        </p:nvSpPr>
        <p:spPr/>
        <p:txBody>
          <a:bodyPr/>
          <a:lstStyle/>
          <a:p>
            <a:r>
              <a:rPr lang="en-US" dirty="0"/>
              <a:t>Reinforcement Learning</a:t>
            </a:r>
          </a:p>
        </p:txBody>
      </p:sp>
      <p:sp>
        <p:nvSpPr>
          <p:cNvPr id="3" name="Slide Number Placeholder 2">
            <a:extLst>
              <a:ext uri="{FF2B5EF4-FFF2-40B4-BE49-F238E27FC236}">
                <a16:creationId xmlns:a16="http://schemas.microsoft.com/office/drawing/2014/main" id="{8C6EF903-E040-454A-ABF5-3D8088F286B0}"/>
              </a:ext>
            </a:extLst>
          </p:cNvPr>
          <p:cNvSpPr>
            <a:spLocks noGrp="1"/>
          </p:cNvSpPr>
          <p:nvPr>
            <p:ph type="sldNum" sz="quarter" idx="12"/>
          </p:nvPr>
        </p:nvSpPr>
        <p:spPr/>
        <p:txBody>
          <a:bodyPr/>
          <a:lstStyle/>
          <a:p>
            <a:fld id="{F173735F-2667-4028-B606-D96AABD86FDB}" type="slidenum">
              <a:rPr lang="id-ID" smtClean="0"/>
              <a:pPr/>
              <a:t>20</a:t>
            </a:fld>
            <a:endParaRPr lang="id-ID"/>
          </a:p>
        </p:txBody>
      </p:sp>
      <p:sp>
        <p:nvSpPr>
          <p:cNvPr id="4" name="Content Placeholder 3">
            <a:extLst>
              <a:ext uri="{FF2B5EF4-FFF2-40B4-BE49-F238E27FC236}">
                <a16:creationId xmlns:a16="http://schemas.microsoft.com/office/drawing/2014/main" id="{78FC0A5D-9700-4E89-A3B4-2EC06DB7EE59}"/>
              </a:ext>
            </a:extLst>
          </p:cNvPr>
          <p:cNvSpPr>
            <a:spLocks noGrp="1"/>
          </p:cNvSpPr>
          <p:nvPr>
            <p:ph idx="1"/>
          </p:nvPr>
        </p:nvSpPr>
        <p:spPr/>
        <p:txBody>
          <a:bodyPr/>
          <a:lstStyle/>
          <a:p>
            <a:r>
              <a:rPr lang="en-US" dirty="0"/>
              <a:t>Reinforcement is the process of learning from rewards while performing a series of actions</a:t>
            </a:r>
          </a:p>
          <a:p>
            <a:endParaRPr lang="en-US" dirty="0"/>
          </a:p>
          <a:p>
            <a:r>
              <a:rPr lang="en-US" dirty="0"/>
              <a:t>In reinforcement learning, we do not tell the learner or agent (for example, a robot), which action to take but merely assign a reward to each action and/or the overall outcome</a:t>
            </a:r>
          </a:p>
        </p:txBody>
      </p:sp>
      <p:pic>
        <p:nvPicPr>
          <p:cNvPr id="6" name="Picture 5">
            <a:extLst>
              <a:ext uri="{FF2B5EF4-FFF2-40B4-BE49-F238E27FC236}">
                <a16:creationId xmlns:a16="http://schemas.microsoft.com/office/drawing/2014/main" id="{7899B49F-69B3-4DE3-B01C-91E1C6436414}"/>
              </a:ext>
            </a:extLst>
          </p:cNvPr>
          <p:cNvPicPr>
            <a:picLocks noChangeAspect="1"/>
          </p:cNvPicPr>
          <p:nvPr/>
        </p:nvPicPr>
        <p:blipFill>
          <a:blip r:embed="rId2"/>
          <a:stretch>
            <a:fillRect/>
          </a:stretch>
        </p:blipFill>
        <p:spPr>
          <a:xfrm>
            <a:off x="2434963" y="4329367"/>
            <a:ext cx="5346943" cy="2489094"/>
          </a:xfrm>
          <a:prstGeom prst="rect">
            <a:avLst/>
          </a:prstGeom>
        </p:spPr>
      </p:pic>
    </p:spTree>
    <p:extLst>
      <p:ext uri="{BB962C8B-B14F-4D97-AF65-F5344CB8AC3E}">
        <p14:creationId xmlns:p14="http://schemas.microsoft.com/office/powerpoint/2010/main" val="2115868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648A-99E9-4C0E-8E09-9AFDEC030889}"/>
              </a:ext>
            </a:extLst>
          </p:cNvPr>
          <p:cNvSpPr>
            <a:spLocks noGrp="1"/>
          </p:cNvSpPr>
          <p:nvPr>
            <p:ph type="title"/>
          </p:nvPr>
        </p:nvSpPr>
        <p:spPr/>
        <p:txBody>
          <a:bodyPr/>
          <a:lstStyle/>
          <a:p>
            <a:r>
              <a:rPr lang="en-US" dirty="0"/>
              <a:t>Reinforcement Learning</a:t>
            </a:r>
          </a:p>
        </p:txBody>
      </p:sp>
      <p:sp>
        <p:nvSpPr>
          <p:cNvPr id="3" name="Slide Number Placeholder 2">
            <a:extLst>
              <a:ext uri="{FF2B5EF4-FFF2-40B4-BE49-F238E27FC236}">
                <a16:creationId xmlns:a16="http://schemas.microsoft.com/office/drawing/2014/main" id="{95D95EDB-1748-45CB-9992-FE4FBA8D01DC}"/>
              </a:ext>
            </a:extLst>
          </p:cNvPr>
          <p:cNvSpPr>
            <a:spLocks noGrp="1"/>
          </p:cNvSpPr>
          <p:nvPr>
            <p:ph type="sldNum" sz="quarter" idx="12"/>
          </p:nvPr>
        </p:nvSpPr>
        <p:spPr/>
        <p:txBody>
          <a:bodyPr/>
          <a:lstStyle/>
          <a:p>
            <a:fld id="{F173735F-2667-4028-B606-D96AABD86FDB}" type="slidenum">
              <a:rPr lang="id-ID" smtClean="0"/>
              <a:pPr/>
              <a:t>21</a:t>
            </a:fld>
            <a:endParaRPr lang="id-ID"/>
          </a:p>
        </p:txBody>
      </p:sp>
      <p:pic>
        <p:nvPicPr>
          <p:cNvPr id="5" name="Online Media 4" title="OpenAI Plays Hide and Seek…and Breaks The Game! 🤖">
            <a:hlinkClick r:id="" action="ppaction://media"/>
            <a:extLst>
              <a:ext uri="{FF2B5EF4-FFF2-40B4-BE49-F238E27FC236}">
                <a16:creationId xmlns:a16="http://schemas.microsoft.com/office/drawing/2014/main" id="{63AA6C17-F1E1-4BFE-BAD3-CD49B17FA71B}"/>
              </a:ext>
            </a:extLst>
          </p:cNvPr>
          <p:cNvPicPr>
            <a:picLocks noGrp="1" noRot="1" noChangeAspect="1"/>
          </p:cNvPicPr>
          <p:nvPr>
            <p:ph idx="1"/>
            <a:videoFile r:link="rId1"/>
          </p:nvPr>
        </p:nvPicPr>
        <p:blipFill>
          <a:blip r:embed="rId3"/>
          <a:stretch>
            <a:fillRect/>
          </a:stretch>
        </p:blipFill>
        <p:spPr>
          <a:xfrm>
            <a:off x="1143000" y="2092325"/>
            <a:ext cx="7605713" cy="4297363"/>
          </a:xfrm>
          <a:prstGeom prst="rect">
            <a:avLst/>
          </a:prstGeom>
        </p:spPr>
      </p:pic>
    </p:spTree>
    <p:extLst>
      <p:ext uri="{BB962C8B-B14F-4D97-AF65-F5344CB8AC3E}">
        <p14:creationId xmlns:p14="http://schemas.microsoft.com/office/powerpoint/2010/main" val="148943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033D-7DCC-4842-A413-54445C4A3182}"/>
              </a:ext>
            </a:extLst>
          </p:cNvPr>
          <p:cNvSpPr>
            <a:spLocks noGrp="1"/>
          </p:cNvSpPr>
          <p:nvPr>
            <p:ph type="title"/>
          </p:nvPr>
        </p:nvSpPr>
        <p:spPr/>
        <p:txBody>
          <a:bodyPr>
            <a:normAutofit fontScale="90000"/>
          </a:bodyPr>
          <a:lstStyle/>
          <a:p>
            <a:r>
              <a:rPr lang="en-US" dirty="0"/>
              <a:t>Classes of Machine Learning Algorithm</a:t>
            </a:r>
          </a:p>
        </p:txBody>
      </p:sp>
      <p:sp>
        <p:nvSpPr>
          <p:cNvPr id="3" name="Slide Number Placeholder 2">
            <a:extLst>
              <a:ext uri="{FF2B5EF4-FFF2-40B4-BE49-F238E27FC236}">
                <a16:creationId xmlns:a16="http://schemas.microsoft.com/office/drawing/2014/main" id="{EB8473E3-83ED-4B42-8124-8195E65E384C}"/>
              </a:ext>
            </a:extLst>
          </p:cNvPr>
          <p:cNvSpPr>
            <a:spLocks noGrp="1"/>
          </p:cNvSpPr>
          <p:nvPr>
            <p:ph type="sldNum" sz="quarter" idx="12"/>
          </p:nvPr>
        </p:nvSpPr>
        <p:spPr/>
        <p:txBody>
          <a:bodyPr/>
          <a:lstStyle/>
          <a:p>
            <a:fld id="{F173735F-2667-4028-B606-D96AABD86FDB}" type="slidenum">
              <a:rPr lang="id-ID" smtClean="0"/>
              <a:pPr/>
              <a:t>22</a:t>
            </a:fld>
            <a:endParaRPr lang="id-ID"/>
          </a:p>
        </p:txBody>
      </p:sp>
      <p:sp>
        <p:nvSpPr>
          <p:cNvPr id="4" name="Content Placeholder 3">
            <a:extLst>
              <a:ext uri="{FF2B5EF4-FFF2-40B4-BE49-F238E27FC236}">
                <a16:creationId xmlns:a16="http://schemas.microsoft.com/office/drawing/2014/main" id="{C1857F5B-D3AC-482A-98F9-14C21512C66C}"/>
              </a:ext>
            </a:extLst>
          </p:cNvPr>
          <p:cNvSpPr>
            <a:spLocks noGrp="1"/>
          </p:cNvSpPr>
          <p:nvPr>
            <p:ph idx="1"/>
          </p:nvPr>
        </p:nvSpPr>
        <p:spPr/>
        <p:txBody>
          <a:bodyPr/>
          <a:lstStyle/>
          <a:p>
            <a:r>
              <a:rPr lang="en-US" dirty="0"/>
              <a:t>Generalized linear models (e.g., logistic regression)</a:t>
            </a:r>
          </a:p>
          <a:p>
            <a:r>
              <a:rPr lang="en-US" dirty="0"/>
              <a:t>Support vector machines (e.g., linear SVM, RBF-kernel SVM) </a:t>
            </a:r>
          </a:p>
          <a:p>
            <a:r>
              <a:rPr lang="en-US" dirty="0"/>
              <a:t>Artificial neural networks (e.g., multi-layer </a:t>
            </a:r>
            <a:r>
              <a:rPr lang="en-US" dirty="0" err="1"/>
              <a:t>perceptrons</a:t>
            </a:r>
            <a:r>
              <a:rPr lang="en-US" dirty="0"/>
              <a:t>) </a:t>
            </a:r>
          </a:p>
          <a:p>
            <a:r>
              <a:rPr lang="en-US" dirty="0"/>
              <a:t>Tree- or rule-based models (e.g., decision trees) </a:t>
            </a:r>
          </a:p>
          <a:p>
            <a:r>
              <a:rPr lang="en-US" dirty="0"/>
              <a:t>Graphical models (e.g., Bayesian networks) </a:t>
            </a:r>
          </a:p>
          <a:p>
            <a:r>
              <a:rPr lang="en-US" dirty="0"/>
              <a:t>Ensembles (e.g., Random Forest) </a:t>
            </a:r>
          </a:p>
          <a:p>
            <a:r>
              <a:rPr lang="en-US" dirty="0"/>
              <a:t>Instance-based learners (e.g., K-nearest neighbors)</a:t>
            </a:r>
          </a:p>
        </p:txBody>
      </p:sp>
    </p:spTree>
    <p:extLst>
      <p:ext uri="{BB962C8B-B14F-4D97-AF65-F5344CB8AC3E}">
        <p14:creationId xmlns:p14="http://schemas.microsoft.com/office/powerpoint/2010/main" val="33680146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21CDD-9515-4287-891E-09D6CF5FFC96}"/>
              </a:ext>
            </a:extLst>
          </p:cNvPr>
          <p:cNvSpPr>
            <a:spLocks noGrp="1"/>
          </p:cNvSpPr>
          <p:nvPr>
            <p:ph type="title"/>
          </p:nvPr>
        </p:nvSpPr>
        <p:spPr/>
        <p:txBody>
          <a:bodyPr/>
          <a:lstStyle/>
          <a:p>
            <a:r>
              <a:rPr lang="en-US" dirty="0"/>
              <a:t>Algorithm Categorization Scheme</a:t>
            </a:r>
          </a:p>
        </p:txBody>
      </p:sp>
      <p:sp>
        <p:nvSpPr>
          <p:cNvPr id="3" name="Slide Number Placeholder 2">
            <a:extLst>
              <a:ext uri="{FF2B5EF4-FFF2-40B4-BE49-F238E27FC236}">
                <a16:creationId xmlns:a16="http://schemas.microsoft.com/office/drawing/2014/main" id="{F51AF540-7729-4C30-8416-740038E2F434}"/>
              </a:ext>
            </a:extLst>
          </p:cNvPr>
          <p:cNvSpPr>
            <a:spLocks noGrp="1"/>
          </p:cNvSpPr>
          <p:nvPr>
            <p:ph type="sldNum" sz="quarter" idx="12"/>
          </p:nvPr>
        </p:nvSpPr>
        <p:spPr/>
        <p:txBody>
          <a:bodyPr/>
          <a:lstStyle/>
          <a:p>
            <a:fld id="{F173735F-2667-4028-B606-D96AABD86FDB}" type="slidenum">
              <a:rPr lang="id-ID" smtClean="0"/>
              <a:pPr/>
              <a:t>23</a:t>
            </a:fld>
            <a:endParaRPr lang="id-ID"/>
          </a:p>
        </p:txBody>
      </p:sp>
      <p:sp>
        <p:nvSpPr>
          <p:cNvPr id="4" name="Content Placeholder 3">
            <a:extLst>
              <a:ext uri="{FF2B5EF4-FFF2-40B4-BE49-F238E27FC236}">
                <a16:creationId xmlns:a16="http://schemas.microsoft.com/office/drawing/2014/main" id="{84D7AF63-F6FB-4584-9F68-980226D029F3}"/>
              </a:ext>
            </a:extLst>
          </p:cNvPr>
          <p:cNvSpPr>
            <a:spLocks noGrp="1"/>
          </p:cNvSpPr>
          <p:nvPr>
            <p:ph idx="1"/>
          </p:nvPr>
        </p:nvSpPr>
        <p:spPr/>
        <p:txBody>
          <a:bodyPr/>
          <a:lstStyle/>
          <a:p>
            <a:r>
              <a:rPr lang="en-US" dirty="0"/>
              <a:t>eager vs lazy; </a:t>
            </a:r>
          </a:p>
          <a:p>
            <a:r>
              <a:rPr lang="en-US" dirty="0"/>
              <a:t>batch vs online; </a:t>
            </a:r>
          </a:p>
          <a:p>
            <a:r>
              <a:rPr lang="en-US" dirty="0"/>
              <a:t>parametric vs nonparametric; </a:t>
            </a:r>
          </a:p>
          <a:p>
            <a:r>
              <a:rPr lang="en-US" dirty="0"/>
              <a:t>discriminative vs generative.</a:t>
            </a:r>
          </a:p>
        </p:txBody>
      </p:sp>
    </p:spTree>
    <p:extLst>
      <p:ext uri="{BB962C8B-B14F-4D97-AF65-F5344CB8AC3E}">
        <p14:creationId xmlns:p14="http://schemas.microsoft.com/office/powerpoint/2010/main" val="1079758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19C50-7806-432C-9970-6A3A505410DC}"/>
              </a:ext>
            </a:extLst>
          </p:cNvPr>
          <p:cNvSpPr>
            <a:spLocks noGrp="1"/>
          </p:cNvSpPr>
          <p:nvPr>
            <p:ph type="title"/>
          </p:nvPr>
        </p:nvSpPr>
        <p:spPr/>
        <p:txBody>
          <a:bodyPr>
            <a:normAutofit fontScale="90000"/>
          </a:bodyPr>
          <a:lstStyle/>
          <a:p>
            <a:r>
              <a:rPr lang="en-US" dirty="0"/>
              <a:t>Component Machine Learning Algorithm</a:t>
            </a:r>
          </a:p>
        </p:txBody>
      </p:sp>
      <p:sp>
        <p:nvSpPr>
          <p:cNvPr id="3" name="Slide Number Placeholder 2">
            <a:extLst>
              <a:ext uri="{FF2B5EF4-FFF2-40B4-BE49-F238E27FC236}">
                <a16:creationId xmlns:a16="http://schemas.microsoft.com/office/drawing/2014/main" id="{B14D15BC-3DCE-4D1C-820E-E9C6F3CD0077}"/>
              </a:ext>
            </a:extLst>
          </p:cNvPr>
          <p:cNvSpPr>
            <a:spLocks noGrp="1"/>
          </p:cNvSpPr>
          <p:nvPr>
            <p:ph type="sldNum" sz="quarter" idx="12"/>
          </p:nvPr>
        </p:nvSpPr>
        <p:spPr/>
        <p:txBody>
          <a:bodyPr/>
          <a:lstStyle/>
          <a:p>
            <a:fld id="{F173735F-2667-4028-B606-D96AABD86FDB}" type="slidenum">
              <a:rPr lang="id-ID" smtClean="0"/>
              <a:pPr/>
              <a:t>24</a:t>
            </a:fld>
            <a:endParaRPr lang="id-ID"/>
          </a:p>
        </p:txBody>
      </p:sp>
      <p:sp>
        <p:nvSpPr>
          <p:cNvPr id="4" name="Content Placeholder 3">
            <a:extLst>
              <a:ext uri="{FF2B5EF4-FFF2-40B4-BE49-F238E27FC236}">
                <a16:creationId xmlns:a16="http://schemas.microsoft.com/office/drawing/2014/main" id="{B2EC7927-F48F-4291-B960-C7E87DBB75C1}"/>
              </a:ext>
            </a:extLst>
          </p:cNvPr>
          <p:cNvSpPr>
            <a:spLocks noGrp="1"/>
          </p:cNvSpPr>
          <p:nvPr>
            <p:ph idx="1"/>
          </p:nvPr>
        </p:nvSpPr>
        <p:spPr/>
        <p:txBody>
          <a:bodyPr/>
          <a:lstStyle/>
          <a:p>
            <a:r>
              <a:rPr lang="en-US" dirty="0"/>
              <a:t>Define the problem to be solved</a:t>
            </a:r>
          </a:p>
          <a:p>
            <a:r>
              <a:rPr lang="en-US" dirty="0"/>
              <a:t>Collect and/or labeled data</a:t>
            </a:r>
          </a:p>
          <a:p>
            <a:r>
              <a:rPr lang="en-US" dirty="0"/>
              <a:t>Choose an algorithm class</a:t>
            </a:r>
          </a:p>
          <a:p>
            <a:r>
              <a:rPr lang="en-US" dirty="0"/>
              <a:t>Choose an optimization metric for learning the model</a:t>
            </a:r>
          </a:p>
          <a:p>
            <a:r>
              <a:rPr lang="en-US" dirty="0"/>
              <a:t>Choose a metric for evaluating the model.</a:t>
            </a:r>
          </a:p>
        </p:txBody>
      </p:sp>
    </p:spTree>
    <p:extLst>
      <p:ext uri="{BB962C8B-B14F-4D97-AF65-F5344CB8AC3E}">
        <p14:creationId xmlns:p14="http://schemas.microsoft.com/office/powerpoint/2010/main" val="1393630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3BFD71-35DF-451C-A69F-A15851980216}"/>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6ADEE5DC-60E7-4011-999B-C3E33B21CB6D}"/>
              </a:ext>
            </a:extLst>
          </p:cNvPr>
          <p:cNvSpPr>
            <a:spLocks noGrp="1"/>
          </p:cNvSpPr>
          <p:nvPr>
            <p:ph type="sldNum" sz="quarter" idx="12"/>
          </p:nvPr>
        </p:nvSpPr>
        <p:spPr/>
        <p:txBody>
          <a:bodyPr/>
          <a:lstStyle/>
          <a:p>
            <a:fld id="{F173735F-2667-4028-B606-D96AABD86FDB}" type="slidenum">
              <a:rPr lang="id-ID" smtClean="0"/>
              <a:pPr/>
              <a:t>25</a:t>
            </a:fld>
            <a:endParaRPr lang="id-ID"/>
          </a:p>
        </p:txBody>
      </p:sp>
      <p:sp>
        <p:nvSpPr>
          <p:cNvPr id="5" name="Content Placeholder 4">
            <a:extLst>
              <a:ext uri="{FF2B5EF4-FFF2-40B4-BE49-F238E27FC236}">
                <a16:creationId xmlns:a16="http://schemas.microsoft.com/office/drawing/2014/main" id="{41698CD5-4A5A-407A-89E5-05147638FB4B}"/>
              </a:ext>
            </a:extLst>
          </p:cNvPr>
          <p:cNvSpPr>
            <a:spLocks noGrp="1"/>
          </p:cNvSpPr>
          <p:nvPr>
            <p:ph idx="1"/>
          </p:nvPr>
        </p:nvSpPr>
        <p:spPr/>
        <p:txBody>
          <a:bodyPr/>
          <a:lstStyle/>
          <a:p>
            <a:r>
              <a:rPr lang="en-US" dirty="0"/>
              <a:t>Sebastian </a:t>
            </a:r>
            <a:r>
              <a:rPr lang="en-US" dirty="0" err="1"/>
              <a:t>Raschka</a:t>
            </a:r>
            <a:r>
              <a:rPr lang="en-US" dirty="0"/>
              <a:t>, </a:t>
            </a:r>
            <a:r>
              <a:rPr lang="en-US" dirty="0">
                <a:solidFill>
                  <a:srgbClr val="00B0F0"/>
                </a:solidFill>
              </a:rPr>
              <a:t>Introduction to Machine Learning: Lecturer Notes</a:t>
            </a:r>
            <a:r>
              <a:rPr lang="en-US" dirty="0"/>
              <a:t>, University of Wisconsin-Madison, Fall 2021</a:t>
            </a:r>
          </a:p>
          <a:p>
            <a:endParaRPr lang="en-US" dirty="0"/>
          </a:p>
          <a:p>
            <a:r>
              <a:rPr lang="en-US" dirty="0"/>
              <a:t>Raquel Urtasun, Richard </a:t>
            </a:r>
            <a:r>
              <a:rPr lang="en-US" dirty="0" err="1"/>
              <a:t>Zemmel</a:t>
            </a:r>
            <a:r>
              <a:rPr lang="en-US" dirty="0"/>
              <a:t> and Sanja </a:t>
            </a:r>
            <a:r>
              <a:rPr lang="en-US" dirty="0" err="1"/>
              <a:t>Findler</a:t>
            </a:r>
            <a:r>
              <a:rPr lang="en-US" dirty="0"/>
              <a:t>, </a:t>
            </a:r>
            <a:r>
              <a:rPr lang="en-US" dirty="0">
                <a:solidFill>
                  <a:srgbClr val="00B0F0"/>
                </a:solidFill>
              </a:rPr>
              <a:t>CSC 441: Introduction</a:t>
            </a:r>
            <a:r>
              <a:rPr lang="en-US" dirty="0"/>
              <a:t>, University of Toronto, Fall 2016</a:t>
            </a:r>
          </a:p>
          <a:p>
            <a:endParaRPr lang="en-US" dirty="0"/>
          </a:p>
        </p:txBody>
      </p:sp>
    </p:spTree>
    <p:extLst>
      <p:ext uri="{BB962C8B-B14F-4D97-AF65-F5344CB8AC3E}">
        <p14:creationId xmlns:p14="http://schemas.microsoft.com/office/powerpoint/2010/main" val="186748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marL="457200" indent="-457200">
              <a:lnSpc>
                <a:spcPct val="150000"/>
              </a:lnSpc>
              <a:buFont typeface="+mj-lt"/>
              <a:buAutoNum type="arabicPeriod"/>
            </a:pPr>
            <a:r>
              <a:rPr lang="en-US" dirty="0"/>
              <a:t>What is Machine Learning?</a:t>
            </a:r>
          </a:p>
          <a:p>
            <a:pPr marL="457200" indent="-457200">
              <a:lnSpc>
                <a:spcPct val="150000"/>
              </a:lnSpc>
              <a:buFont typeface="+mj-lt"/>
              <a:buAutoNum type="arabicPeriod"/>
            </a:pPr>
            <a:r>
              <a:rPr lang="en-US" dirty="0"/>
              <a:t>How can we solve a specific problems?</a:t>
            </a:r>
          </a:p>
          <a:p>
            <a:pPr marL="457200" indent="-457200">
              <a:lnSpc>
                <a:spcPct val="150000"/>
              </a:lnSpc>
              <a:buFont typeface="+mj-lt"/>
              <a:buAutoNum type="arabicPeriod"/>
            </a:pPr>
            <a:r>
              <a:rPr lang="en-US" dirty="0"/>
              <a:t>Categories of Machine Learning</a:t>
            </a:r>
          </a:p>
          <a:p>
            <a:pPr marL="457200" indent="-457200">
              <a:lnSpc>
                <a:spcPct val="150000"/>
              </a:lnSpc>
              <a:buFont typeface="+mj-lt"/>
              <a:buAutoNum type="arabicPeriod"/>
            </a:pPr>
            <a:r>
              <a:rPr lang="en-US" dirty="0"/>
              <a:t>Component Machine Learning Algorithm</a:t>
            </a:r>
          </a:p>
        </p:txBody>
      </p:sp>
      <p:sp>
        <p:nvSpPr>
          <p:cNvPr id="5" name="Slide Number Placeholder 4"/>
          <p:cNvSpPr>
            <a:spLocks noGrp="1"/>
          </p:cNvSpPr>
          <p:nvPr>
            <p:ph type="sldNum" sz="quarter" idx="12"/>
          </p:nvPr>
        </p:nvSpPr>
        <p:spPr/>
        <p:txBody>
          <a:bodyPr/>
          <a:lstStyle/>
          <a:p>
            <a:fld id="{F173735F-2667-4028-B606-D96AABD86FDB}" type="slidenum">
              <a:rPr lang="id-ID" smtClean="0"/>
              <a:pPr/>
              <a:t>3</a:t>
            </a:fld>
            <a:endParaRPr lang="id-ID"/>
          </a:p>
        </p:txBody>
      </p:sp>
    </p:spTree>
    <p:extLst>
      <p:ext uri="{BB962C8B-B14F-4D97-AF65-F5344CB8AC3E}">
        <p14:creationId xmlns:p14="http://schemas.microsoft.com/office/powerpoint/2010/main" val="405867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C464AD-4C47-46D2-9B1D-9162284B7562}"/>
              </a:ext>
            </a:extLst>
          </p:cNvPr>
          <p:cNvSpPr>
            <a:spLocks noGrp="1"/>
          </p:cNvSpPr>
          <p:nvPr>
            <p:ph type="title"/>
          </p:nvPr>
        </p:nvSpPr>
        <p:spPr>
          <a:xfrm>
            <a:off x="1782958" y="276470"/>
            <a:ext cx="7067128" cy="1143000"/>
          </a:xfrm>
        </p:spPr>
        <p:txBody>
          <a:bodyPr anchor="ctr">
            <a:normAutofit/>
          </a:bodyPr>
          <a:lstStyle/>
          <a:p>
            <a:r>
              <a:rPr lang="en-US" dirty="0"/>
              <a:t>What is Machine Learning</a:t>
            </a:r>
          </a:p>
        </p:txBody>
      </p:sp>
      <p:pic>
        <p:nvPicPr>
          <p:cNvPr id="3074" name="Picture 2" descr="Arthur Samuel - Wikipedia">
            <a:extLst>
              <a:ext uri="{FF2B5EF4-FFF2-40B4-BE49-F238E27FC236}">
                <a16:creationId xmlns:a16="http://schemas.microsoft.com/office/drawing/2014/main" id="{652FD2BF-B873-449F-B39E-B0F62E7C40DF}"/>
              </a:ext>
            </a:extLst>
          </p:cNvPr>
          <p:cNvPicPr>
            <a:picLocks noGrp="1" noChangeAspect="1" noChangeArrowheads="1"/>
          </p:cNvPicPr>
          <p:nvPr>
            <p:ph sz="half" idx="1"/>
          </p:nvPr>
        </p:nvPicPr>
        <p:blipFill rotWithShape="1">
          <a:blip r:embed="rId2">
            <a:extLst>
              <a:ext uri="{28A0092B-C50C-407E-A947-70E740481C1C}">
                <a14:useLocalDpi xmlns:a14="http://schemas.microsoft.com/office/drawing/2010/main" val="0"/>
              </a:ext>
            </a:extLst>
          </a:blip>
          <a:srcRect t="13657" r="1" b="13659"/>
          <a:stretch/>
        </p:blipFill>
        <p:spPr bwMode="auto">
          <a:xfrm>
            <a:off x="1115616" y="1684374"/>
            <a:ext cx="4436098" cy="4478281"/>
          </a:xfrm>
          <a:prstGeom prst="rect">
            <a:avLst/>
          </a:prstGeom>
          <a:solidFill>
            <a:srgbClr val="FFFFFF"/>
          </a:solidFill>
        </p:spPr>
      </p:pic>
      <p:sp>
        <p:nvSpPr>
          <p:cNvPr id="6" name="Text Placeholder 5">
            <a:extLst>
              <a:ext uri="{FF2B5EF4-FFF2-40B4-BE49-F238E27FC236}">
                <a16:creationId xmlns:a16="http://schemas.microsoft.com/office/drawing/2014/main" id="{736D78FD-840C-4F09-BD60-B99A323BE1B0}"/>
              </a:ext>
            </a:extLst>
          </p:cNvPr>
          <p:cNvSpPr>
            <a:spLocks noGrp="1"/>
          </p:cNvSpPr>
          <p:nvPr>
            <p:ph sz="half" idx="2"/>
          </p:nvPr>
        </p:nvSpPr>
        <p:spPr>
          <a:xfrm>
            <a:off x="5551714" y="1684375"/>
            <a:ext cx="3538736" cy="3489251"/>
          </a:xfrm>
        </p:spPr>
        <p:txBody>
          <a:bodyPr>
            <a:normAutofit/>
          </a:bodyPr>
          <a:lstStyle/>
          <a:p>
            <a:r>
              <a:rPr lang="en-US" dirty="0"/>
              <a:t>Machine learning is the field of study that gives computers the ability to learn without being explicitly programmed </a:t>
            </a:r>
            <a:r>
              <a:rPr lang="it-IT" dirty="0"/>
              <a:t>— Arthur L. Samuel, AI pioneer, 1959</a:t>
            </a:r>
            <a:endParaRPr lang="en-US" dirty="0"/>
          </a:p>
          <a:p>
            <a:endParaRPr lang="en-US" dirty="0"/>
          </a:p>
        </p:txBody>
      </p:sp>
      <p:sp>
        <p:nvSpPr>
          <p:cNvPr id="2" name="Slide Number Placeholder 1">
            <a:extLst>
              <a:ext uri="{FF2B5EF4-FFF2-40B4-BE49-F238E27FC236}">
                <a16:creationId xmlns:a16="http://schemas.microsoft.com/office/drawing/2014/main" id="{6B83C3FF-2A0C-44AD-B148-2C0D9873E0E4}"/>
              </a:ext>
            </a:extLst>
          </p:cNvPr>
          <p:cNvSpPr>
            <a:spLocks noGrp="1"/>
          </p:cNvSpPr>
          <p:nvPr>
            <p:ph type="sldNum" sz="quarter" idx="12"/>
          </p:nvPr>
        </p:nvSpPr>
        <p:spPr>
          <a:xfrm>
            <a:off x="6553200" y="6453336"/>
            <a:ext cx="2133600" cy="365125"/>
          </a:xfrm>
        </p:spPr>
        <p:txBody>
          <a:bodyPr anchor="ctr">
            <a:normAutofit/>
          </a:bodyPr>
          <a:lstStyle/>
          <a:p>
            <a:pPr>
              <a:spcAft>
                <a:spcPts val="600"/>
              </a:spcAft>
            </a:pPr>
            <a:fld id="{F173735F-2667-4028-B606-D96AABD86FDB}" type="slidenum">
              <a:rPr lang="id-ID" smtClean="0"/>
              <a:pPr>
                <a:spcAft>
                  <a:spcPts val="600"/>
                </a:spcAft>
              </a:pPr>
              <a:t>4</a:t>
            </a:fld>
            <a:endParaRPr lang="id-ID"/>
          </a:p>
        </p:txBody>
      </p:sp>
    </p:spTree>
    <p:extLst>
      <p:ext uri="{BB962C8B-B14F-4D97-AF65-F5344CB8AC3E}">
        <p14:creationId xmlns:p14="http://schemas.microsoft.com/office/powerpoint/2010/main" val="3630560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07708F-6A8A-41D4-80FB-AA7211673032}"/>
              </a:ext>
            </a:extLst>
          </p:cNvPr>
          <p:cNvSpPr>
            <a:spLocks noGrp="1"/>
          </p:cNvSpPr>
          <p:nvPr>
            <p:ph type="sldNum" sz="quarter" idx="12"/>
          </p:nvPr>
        </p:nvSpPr>
        <p:spPr/>
        <p:txBody>
          <a:bodyPr/>
          <a:lstStyle/>
          <a:p>
            <a:fld id="{F173735F-2667-4028-B606-D96AABD86FDB}" type="slidenum">
              <a:rPr lang="id-ID" smtClean="0"/>
              <a:pPr/>
              <a:t>5</a:t>
            </a:fld>
            <a:endParaRPr lang="id-ID"/>
          </a:p>
        </p:txBody>
      </p:sp>
      <p:pic>
        <p:nvPicPr>
          <p:cNvPr id="1026" name="Picture 2" descr="Cartoon Machine Learning What They Think">
            <a:extLst>
              <a:ext uri="{FF2B5EF4-FFF2-40B4-BE49-F238E27FC236}">
                <a16:creationId xmlns:a16="http://schemas.microsoft.com/office/drawing/2014/main" id="{D32D3FFE-CEED-4E50-B0A9-B6413C056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820" y="1425723"/>
            <a:ext cx="7435278" cy="52101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B159F1-4495-4395-95AD-9F80BB15B1FF}"/>
              </a:ext>
            </a:extLst>
          </p:cNvPr>
          <p:cNvSpPr txBox="1"/>
          <p:nvPr/>
        </p:nvSpPr>
        <p:spPr>
          <a:xfrm>
            <a:off x="1558820" y="6542514"/>
            <a:ext cx="8154649" cy="369332"/>
          </a:xfrm>
          <a:prstGeom prst="rect">
            <a:avLst/>
          </a:prstGeom>
          <a:noFill/>
        </p:spPr>
        <p:txBody>
          <a:bodyPr wrap="square" rtlCol="0">
            <a:spAutoFit/>
          </a:bodyPr>
          <a:lstStyle/>
          <a:p>
            <a:r>
              <a:rPr lang="en-US" dirty="0">
                <a:hlinkClick r:id="rId3"/>
              </a:rPr>
              <a:t>Source</a:t>
            </a:r>
            <a:endParaRPr lang="en-US" dirty="0"/>
          </a:p>
        </p:txBody>
      </p:sp>
    </p:spTree>
    <p:extLst>
      <p:ext uri="{BB962C8B-B14F-4D97-AF65-F5344CB8AC3E}">
        <p14:creationId xmlns:p14="http://schemas.microsoft.com/office/powerpoint/2010/main" val="1448109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51E1-D25B-4FAE-A936-51D45267041E}"/>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4494DD85-D486-40B7-BA3F-534F516B37C8}"/>
              </a:ext>
            </a:extLst>
          </p:cNvPr>
          <p:cNvSpPr>
            <a:spLocks noGrp="1"/>
          </p:cNvSpPr>
          <p:nvPr>
            <p:ph type="sldNum" sz="quarter" idx="12"/>
          </p:nvPr>
        </p:nvSpPr>
        <p:spPr/>
        <p:txBody>
          <a:bodyPr/>
          <a:lstStyle/>
          <a:p>
            <a:fld id="{F173735F-2667-4028-B606-D96AABD86FDB}" type="slidenum">
              <a:rPr lang="id-ID" smtClean="0"/>
              <a:pPr/>
              <a:t>6</a:t>
            </a:fld>
            <a:endParaRPr lang="id-ID"/>
          </a:p>
        </p:txBody>
      </p:sp>
      <p:pic>
        <p:nvPicPr>
          <p:cNvPr id="4" name="Picture 3">
            <a:extLst>
              <a:ext uri="{FF2B5EF4-FFF2-40B4-BE49-F238E27FC236}">
                <a16:creationId xmlns:a16="http://schemas.microsoft.com/office/drawing/2014/main" id="{C3FF8C74-ECBF-4FFE-B135-B4C1A7CB85D5}"/>
              </a:ext>
            </a:extLst>
          </p:cNvPr>
          <p:cNvPicPr>
            <a:picLocks noChangeAspect="1"/>
          </p:cNvPicPr>
          <p:nvPr/>
        </p:nvPicPr>
        <p:blipFill>
          <a:blip r:embed="rId2"/>
          <a:stretch>
            <a:fillRect/>
          </a:stretch>
        </p:blipFill>
        <p:spPr>
          <a:xfrm>
            <a:off x="3499110" y="70469"/>
            <a:ext cx="5412538" cy="6404594"/>
          </a:xfrm>
          <a:prstGeom prst="rect">
            <a:avLst/>
          </a:prstGeom>
        </p:spPr>
      </p:pic>
    </p:spTree>
    <p:extLst>
      <p:ext uri="{BB962C8B-B14F-4D97-AF65-F5344CB8AC3E}">
        <p14:creationId xmlns:p14="http://schemas.microsoft.com/office/powerpoint/2010/main" val="392589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E9B6F-35B4-44A0-A10E-44DAB46947DC}"/>
              </a:ext>
            </a:extLst>
          </p:cNvPr>
          <p:cNvSpPr>
            <a:spLocks noGrp="1"/>
          </p:cNvSpPr>
          <p:nvPr>
            <p:ph type="title"/>
          </p:nvPr>
        </p:nvSpPr>
        <p:spPr/>
        <p:txBody>
          <a:bodyPr/>
          <a:lstStyle/>
          <a:p>
            <a:r>
              <a:rPr lang="en-US" dirty="0"/>
              <a:t>How can we solve a specific Problem</a:t>
            </a:r>
          </a:p>
        </p:txBody>
      </p:sp>
      <p:sp>
        <p:nvSpPr>
          <p:cNvPr id="3" name="Slide Number Placeholder 2">
            <a:extLst>
              <a:ext uri="{FF2B5EF4-FFF2-40B4-BE49-F238E27FC236}">
                <a16:creationId xmlns:a16="http://schemas.microsoft.com/office/drawing/2014/main" id="{E7D144AD-D617-435D-821B-5DB7A1E031A4}"/>
              </a:ext>
            </a:extLst>
          </p:cNvPr>
          <p:cNvSpPr>
            <a:spLocks noGrp="1"/>
          </p:cNvSpPr>
          <p:nvPr>
            <p:ph type="sldNum" sz="quarter" idx="12"/>
          </p:nvPr>
        </p:nvSpPr>
        <p:spPr/>
        <p:txBody>
          <a:bodyPr/>
          <a:lstStyle/>
          <a:p>
            <a:fld id="{F173735F-2667-4028-B606-D96AABD86FDB}" type="slidenum">
              <a:rPr lang="id-ID" smtClean="0"/>
              <a:pPr/>
              <a:t>7</a:t>
            </a:fld>
            <a:endParaRPr lang="id-ID"/>
          </a:p>
        </p:txBody>
      </p:sp>
      <p:sp>
        <p:nvSpPr>
          <p:cNvPr id="5" name="Content Placeholder 4">
            <a:extLst>
              <a:ext uri="{FF2B5EF4-FFF2-40B4-BE49-F238E27FC236}">
                <a16:creationId xmlns:a16="http://schemas.microsoft.com/office/drawing/2014/main" id="{923310A7-CCFF-4D49-B0AD-C3915F80BBB2}"/>
              </a:ext>
            </a:extLst>
          </p:cNvPr>
          <p:cNvSpPr>
            <a:spLocks noGrp="1"/>
          </p:cNvSpPr>
          <p:nvPr>
            <p:ph idx="1"/>
          </p:nvPr>
        </p:nvSpPr>
        <p:spPr>
          <a:xfrm>
            <a:off x="1143000" y="2011289"/>
            <a:ext cx="7605464" cy="1417712"/>
          </a:xfrm>
        </p:spPr>
        <p:txBody>
          <a:bodyPr/>
          <a:lstStyle/>
          <a:p>
            <a:r>
              <a:rPr lang="en-US" dirty="0"/>
              <a:t>How can we solve a specific problems?</a:t>
            </a:r>
          </a:p>
          <a:p>
            <a:pPr lvl="1"/>
            <a:r>
              <a:rPr lang="en-US" dirty="0"/>
              <a:t>We need to write a program that encodes a set of rules that are useful to solve the problem</a:t>
            </a:r>
          </a:p>
          <a:p>
            <a:pPr marL="457200" lvl="1" indent="0">
              <a:buNone/>
            </a:pPr>
            <a:endParaRPr lang="en-US" dirty="0"/>
          </a:p>
        </p:txBody>
      </p:sp>
      <p:pic>
        <p:nvPicPr>
          <p:cNvPr id="2052" name="Picture 4" descr="Example of a cooking scenario where the robot learns from a human instructor. The robot needs to detect the possible objects present on the scene, once they are found it needs to track them while the human is moving them. Finally it needs to understand the activity the human performed and reproduce it with its own actuators. ">
            <a:extLst>
              <a:ext uri="{FF2B5EF4-FFF2-40B4-BE49-F238E27FC236}">
                <a16:creationId xmlns:a16="http://schemas.microsoft.com/office/drawing/2014/main" id="{E8D42A26-DF98-47E7-9310-DB8CEB941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3370338"/>
            <a:ext cx="8096250" cy="29527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52E740C-BDE4-43F5-BA32-B13D6DA76CC9}"/>
              </a:ext>
            </a:extLst>
          </p:cNvPr>
          <p:cNvSpPr txBox="1"/>
          <p:nvPr/>
        </p:nvSpPr>
        <p:spPr>
          <a:xfrm>
            <a:off x="894138" y="6488668"/>
            <a:ext cx="7355724" cy="369332"/>
          </a:xfrm>
          <a:prstGeom prst="rect">
            <a:avLst/>
          </a:prstGeom>
          <a:noFill/>
        </p:spPr>
        <p:txBody>
          <a:bodyPr wrap="square" rtlCol="0">
            <a:spAutoFit/>
          </a:bodyPr>
          <a:lstStyle/>
          <a:p>
            <a:r>
              <a:rPr lang="en-US" dirty="0"/>
              <a:t>Source images: Alessandro </a:t>
            </a:r>
            <a:r>
              <a:rPr lang="en-US" dirty="0" err="1"/>
              <a:t>Pieropan</a:t>
            </a:r>
            <a:r>
              <a:rPr lang="en-US" dirty="0"/>
              <a:t>,  </a:t>
            </a:r>
            <a:r>
              <a:rPr lang="en-US" dirty="0">
                <a:solidFill>
                  <a:srgbClr val="00B0F0"/>
                </a:solidFill>
              </a:rPr>
              <a:t>Action Recognition for Robot Learning </a:t>
            </a:r>
          </a:p>
        </p:txBody>
      </p:sp>
    </p:spTree>
    <p:extLst>
      <p:ext uri="{BB962C8B-B14F-4D97-AF65-F5344CB8AC3E}">
        <p14:creationId xmlns:p14="http://schemas.microsoft.com/office/powerpoint/2010/main" val="50431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E9B6F-35B4-44A0-A10E-44DAB46947DC}"/>
              </a:ext>
            </a:extLst>
          </p:cNvPr>
          <p:cNvSpPr>
            <a:spLocks noGrp="1"/>
          </p:cNvSpPr>
          <p:nvPr>
            <p:ph type="title"/>
          </p:nvPr>
        </p:nvSpPr>
        <p:spPr>
          <a:xfrm>
            <a:off x="2986790" y="535068"/>
            <a:ext cx="6322102" cy="639688"/>
          </a:xfrm>
        </p:spPr>
        <p:txBody>
          <a:bodyPr>
            <a:normAutofit fontScale="90000"/>
          </a:bodyPr>
          <a:lstStyle/>
          <a:p>
            <a:r>
              <a:rPr lang="en-US" dirty="0"/>
              <a:t>How can we solve a specific Problem</a:t>
            </a:r>
          </a:p>
        </p:txBody>
      </p:sp>
      <p:sp>
        <p:nvSpPr>
          <p:cNvPr id="3" name="Slide Number Placeholder 2">
            <a:extLst>
              <a:ext uri="{FF2B5EF4-FFF2-40B4-BE49-F238E27FC236}">
                <a16:creationId xmlns:a16="http://schemas.microsoft.com/office/drawing/2014/main" id="{E7D144AD-D617-435D-821B-5DB7A1E031A4}"/>
              </a:ext>
            </a:extLst>
          </p:cNvPr>
          <p:cNvSpPr>
            <a:spLocks noGrp="1"/>
          </p:cNvSpPr>
          <p:nvPr>
            <p:ph type="sldNum" sz="quarter" idx="12"/>
          </p:nvPr>
        </p:nvSpPr>
        <p:spPr/>
        <p:txBody>
          <a:bodyPr/>
          <a:lstStyle/>
          <a:p>
            <a:fld id="{F173735F-2667-4028-B606-D96AABD86FDB}" type="slidenum">
              <a:rPr lang="id-ID" smtClean="0"/>
              <a:pPr/>
              <a:t>8</a:t>
            </a:fld>
            <a:endParaRPr lang="id-ID"/>
          </a:p>
        </p:txBody>
      </p:sp>
      <p:sp>
        <p:nvSpPr>
          <p:cNvPr id="5" name="Content Placeholder 4">
            <a:extLst>
              <a:ext uri="{FF2B5EF4-FFF2-40B4-BE49-F238E27FC236}">
                <a16:creationId xmlns:a16="http://schemas.microsoft.com/office/drawing/2014/main" id="{923310A7-CCFF-4D49-B0AD-C3915F80BBB2}"/>
              </a:ext>
            </a:extLst>
          </p:cNvPr>
          <p:cNvSpPr>
            <a:spLocks noGrp="1"/>
          </p:cNvSpPr>
          <p:nvPr>
            <p:ph idx="1"/>
          </p:nvPr>
        </p:nvSpPr>
        <p:spPr>
          <a:xfrm>
            <a:off x="1322881" y="1598856"/>
            <a:ext cx="7605464" cy="1417712"/>
          </a:xfrm>
        </p:spPr>
        <p:txBody>
          <a:bodyPr>
            <a:normAutofit fontScale="85000" lnSpcReduction="10000"/>
          </a:bodyPr>
          <a:lstStyle/>
          <a:p>
            <a:r>
              <a:rPr lang="en-US" dirty="0"/>
              <a:t>How can we solve a specific problems?</a:t>
            </a:r>
          </a:p>
          <a:p>
            <a:pPr lvl="1"/>
            <a:r>
              <a:rPr lang="en-US" dirty="0"/>
              <a:t>We need to </a:t>
            </a:r>
            <a:r>
              <a:rPr lang="en-US" dirty="0">
                <a:solidFill>
                  <a:srgbClr val="00B0F0"/>
                </a:solidFill>
              </a:rPr>
              <a:t>write a program </a:t>
            </a:r>
            <a:r>
              <a:rPr lang="en-US" dirty="0"/>
              <a:t>that encodes a set of rules that are useful to solve the problem</a:t>
            </a:r>
          </a:p>
          <a:p>
            <a:pPr lvl="1"/>
            <a:r>
              <a:rPr lang="en-US" dirty="0"/>
              <a:t>In many cases is very difficult to specify those rules, e.g. given a picture determine whether there is a cat in the image</a:t>
            </a:r>
          </a:p>
          <a:p>
            <a:pPr marL="457200" lvl="1" indent="0">
              <a:buNone/>
            </a:pPr>
            <a:endParaRPr lang="en-US" dirty="0"/>
          </a:p>
        </p:txBody>
      </p:sp>
      <p:sp>
        <p:nvSpPr>
          <p:cNvPr id="6" name="TextBox 5">
            <a:extLst>
              <a:ext uri="{FF2B5EF4-FFF2-40B4-BE49-F238E27FC236}">
                <a16:creationId xmlns:a16="http://schemas.microsoft.com/office/drawing/2014/main" id="{A52E740C-BDE4-43F5-BA32-B13D6DA76CC9}"/>
              </a:ext>
            </a:extLst>
          </p:cNvPr>
          <p:cNvSpPr txBox="1"/>
          <p:nvPr/>
        </p:nvSpPr>
        <p:spPr>
          <a:xfrm>
            <a:off x="1074019" y="6164705"/>
            <a:ext cx="7854326" cy="646331"/>
          </a:xfrm>
          <a:prstGeom prst="rect">
            <a:avLst/>
          </a:prstGeom>
          <a:noFill/>
        </p:spPr>
        <p:txBody>
          <a:bodyPr wrap="square" rtlCol="0">
            <a:spAutoFit/>
          </a:bodyPr>
          <a:lstStyle/>
          <a:p>
            <a:r>
              <a:rPr lang="en-US" dirty="0"/>
              <a:t>Source images: Raquel Urtasun, Richard </a:t>
            </a:r>
            <a:r>
              <a:rPr lang="en-US" dirty="0" err="1"/>
              <a:t>Zemmel</a:t>
            </a:r>
            <a:r>
              <a:rPr lang="en-US" dirty="0"/>
              <a:t> and Sanja </a:t>
            </a:r>
            <a:r>
              <a:rPr lang="en-US" dirty="0" err="1"/>
              <a:t>Findler</a:t>
            </a:r>
            <a:r>
              <a:rPr lang="en-US" dirty="0"/>
              <a:t>, </a:t>
            </a:r>
            <a:r>
              <a:rPr lang="en-US" dirty="0">
                <a:solidFill>
                  <a:srgbClr val="00B0F0"/>
                </a:solidFill>
              </a:rPr>
              <a:t>Introduction to Machine learning</a:t>
            </a:r>
          </a:p>
        </p:txBody>
      </p:sp>
      <p:pic>
        <p:nvPicPr>
          <p:cNvPr id="7" name="Picture 6">
            <a:extLst>
              <a:ext uri="{FF2B5EF4-FFF2-40B4-BE49-F238E27FC236}">
                <a16:creationId xmlns:a16="http://schemas.microsoft.com/office/drawing/2014/main" id="{3E98789D-A517-4B54-9F6B-A156CA5F2129}"/>
              </a:ext>
            </a:extLst>
          </p:cNvPr>
          <p:cNvPicPr>
            <a:picLocks noChangeAspect="1"/>
          </p:cNvPicPr>
          <p:nvPr/>
        </p:nvPicPr>
        <p:blipFill>
          <a:blip r:embed="rId2"/>
          <a:stretch>
            <a:fillRect/>
          </a:stretch>
        </p:blipFill>
        <p:spPr>
          <a:xfrm>
            <a:off x="2072850" y="3016568"/>
            <a:ext cx="6105525" cy="3048000"/>
          </a:xfrm>
          <a:prstGeom prst="rect">
            <a:avLst/>
          </a:prstGeom>
        </p:spPr>
      </p:pic>
    </p:spTree>
    <p:extLst>
      <p:ext uri="{BB962C8B-B14F-4D97-AF65-F5344CB8AC3E}">
        <p14:creationId xmlns:p14="http://schemas.microsoft.com/office/powerpoint/2010/main" val="3750331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5E9B6F-35B4-44A0-A10E-44DAB46947DC}"/>
              </a:ext>
            </a:extLst>
          </p:cNvPr>
          <p:cNvSpPr>
            <a:spLocks noGrp="1"/>
          </p:cNvSpPr>
          <p:nvPr>
            <p:ph type="title"/>
          </p:nvPr>
        </p:nvSpPr>
        <p:spPr>
          <a:xfrm>
            <a:off x="2986790" y="535068"/>
            <a:ext cx="6322102" cy="639688"/>
          </a:xfrm>
        </p:spPr>
        <p:txBody>
          <a:bodyPr>
            <a:normAutofit fontScale="90000"/>
          </a:bodyPr>
          <a:lstStyle/>
          <a:p>
            <a:r>
              <a:rPr lang="en-US" dirty="0"/>
              <a:t>How can we solve a specific Problem</a:t>
            </a:r>
          </a:p>
        </p:txBody>
      </p:sp>
      <p:sp>
        <p:nvSpPr>
          <p:cNvPr id="3" name="Slide Number Placeholder 2">
            <a:extLst>
              <a:ext uri="{FF2B5EF4-FFF2-40B4-BE49-F238E27FC236}">
                <a16:creationId xmlns:a16="http://schemas.microsoft.com/office/drawing/2014/main" id="{E7D144AD-D617-435D-821B-5DB7A1E031A4}"/>
              </a:ext>
            </a:extLst>
          </p:cNvPr>
          <p:cNvSpPr>
            <a:spLocks noGrp="1"/>
          </p:cNvSpPr>
          <p:nvPr>
            <p:ph type="sldNum" sz="quarter" idx="12"/>
          </p:nvPr>
        </p:nvSpPr>
        <p:spPr/>
        <p:txBody>
          <a:bodyPr/>
          <a:lstStyle/>
          <a:p>
            <a:fld id="{F173735F-2667-4028-B606-D96AABD86FDB}" type="slidenum">
              <a:rPr lang="id-ID" smtClean="0"/>
              <a:pPr/>
              <a:t>9</a:t>
            </a:fld>
            <a:endParaRPr lang="id-ID"/>
          </a:p>
        </p:txBody>
      </p:sp>
      <p:sp>
        <p:nvSpPr>
          <p:cNvPr id="5" name="Content Placeholder 4">
            <a:extLst>
              <a:ext uri="{FF2B5EF4-FFF2-40B4-BE49-F238E27FC236}">
                <a16:creationId xmlns:a16="http://schemas.microsoft.com/office/drawing/2014/main" id="{923310A7-CCFF-4D49-B0AD-C3915F80BBB2}"/>
              </a:ext>
            </a:extLst>
          </p:cNvPr>
          <p:cNvSpPr>
            <a:spLocks noGrp="1"/>
          </p:cNvSpPr>
          <p:nvPr>
            <p:ph idx="1"/>
          </p:nvPr>
        </p:nvSpPr>
        <p:spPr>
          <a:xfrm>
            <a:off x="1322881" y="1598856"/>
            <a:ext cx="7605464" cy="4854480"/>
          </a:xfrm>
        </p:spPr>
        <p:txBody>
          <a:bodyPr>
            <a:normAutofit lnSpcReduction="10000"/>
          </a:bodyPr>
          <a:lstStyle/>
          <a:p>
            <a:pPr algn="just"/>
            <a:r>
              <a:rPr lang="en-US" dirty="0"/>
              <a:t>How can we solve a specific problems?</a:t>
            </a:r>
          </a:p>
          <a:p>
            <a:pPr lvl="1" algn="just"/>
            <a:r>
              <a:rPr lang="en-US" dirty="0"/>
              <a:t>We need to </a:t>
            </a:r>
            <a:r>
              <a:rPr lang="en-US" dirty="0">
                <a:solidFill>
                  <a:srgbClr val="00B0F0"/>
                </a:solidFill>
              </a:rPr>
              <a:t>write a program </a:t>
            </a:r>
            <a:r>
              <a:rPr lang="en-US" dirty="0"/>
              <a:t>that encodes a set of rules that are useful to solve the problem</a:t>
            </a:r>
          </a:p>
          <a:p>
            <a:pPr lvl="1" algn="just"/>
            <a:r>
              <a:rPr lang="en-US" dirty="0"/>
              <a:t>In many cases is </a:t>
            </a:r>
            <a:r>
              <a:rPr lang="en-US" dirty="0">
                <a:solidFill>
                  <a:srgbClr val="00B0F0"/>
                </a:solidFill>
              </a:rPr>
              <a:t>very difficult to specify those rules</a:t>
            </a:r>
            <a:r>
              <a:rPr lang="en-US" dirty="0"/>
              <a:t>, e.g. given a picture determine whether there is a cat in the image</a:t>
            </a:r>
          </a:p>
          <a:p>
            <a:pPr algn="just"/>
            <a:endParaRPr lang="en-US" dirty="0"/>
          </a:p>
          <a:p>
            <a:pPr algn="just"/>
            <a:r>
              <a:rPr lang="en-US" dirty="0"/>
              <a:t>Learning Systems are not directly programmed to solve a problem, instead develop own program based on:</a:t>
            </a:r>
          </a:p>
          <a:p>
            <a:pPr lvl="1" algn="just"/>
            <a:r>
              <a:rPr lang="en-US" dirty="0">
                <a:solidFill>
                  <a:srgbClr val="00B0F0"/>
                </a:solidFill>
              </a:rPr>
              <a:t>Examples</a:t>
            </a:r>
            <a:r>
              <a:rPr lang="en-US" dirty="0"/>
              <a:t> of how they should behave</a:t>
            </a:r>
          </a:p>
          <a:p>
            <a:pPr lvl="1" algn="just"/>
            <a:r>
              <a:rPr lang="en-US" dirty="0"/>
              <a:t>From </a:t>
            </a:r>
            <a:r>
              <a:rPr lang="en-US" dirty="0">
                <a:solidFill>
                  <a:srgbClr val="00B0F0"/>
                </a:solidFill>
              </a:rPr>
              <a:t>trial-and-error</a:t>
            </a:r>
            <a:r>
              <a:rPr lang="en-US" dirty="0"/>
              <a:t> experience trying to solve the problem</a:t>
            </a:r>
          </a:p>
          <a:p>
            <a:pPr marL="457200" lvl="1" indent="0" algn="just">
              <a:buNone/>
            </a:pPr>
            <a:endParaRPr lang="en-US" dirty="0"/>
          </a:p>
          <a:p>
            <a:pPr algn="just"/>
            <a:r>
              <a:rPr lang="en-US" dirty="0"/>
              <a:t>Learning simply means incorporating information from the training examples into the system</a:t>
            </a:r>
          </a:p>
          <a:p>
            <a:pPr marL="457200" lvl="1" indent="0" algn="just">
              <a:buNone/>
            </a:pPr>
            <a:endParaRPr lang="en-US" dirty="0"/>
          </a:p>
        </p:txBody>
      </p:sp>
    </p:spTree>
    <p:extLst>
      <p:ext uri="{BB962C8B-B14F-4D97-AF65-F5344CB8AC3E}">
        <p14:creationId xmlns:p14="http://schemas.microsoft.com/office/powerpoint/2010/main" val="622314601"/>
      </p:ext>
    </p:extLst>
  </p:cSld>
  <p:clrMapOvr>
    <a:masterClrMapping/>
  </p:clrMapOvr>
</p:sld>
</file>

<file path=ppt/theme/theme1.xml><?xml version="1.0" encoding="utf-8"?>
<a:theme xmlns:a="http://schemas.openxmlformats.org/drawingml/2006/main" name="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 id="{6005E162-EB9D-4868-AAE5-4943B54EC81F}" vid="{461BC5E4-AAE9-422B-A358-27971E921F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Template>
  <TotalTime>169</TotalTime>
  <Words>854</Words>
  <Application>Microsoft Office PowerPoint</Application>
  <PresentationFormat>On-screen Show (4:3)</PresentationFormat>
  <Paragraphs>130</Paragraphs>
  <Slides>25</Slides>
  <Notes>0</Notes>
  <HiddenSlides>0</HiddenSlides>
  <MMClips>1</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Theme</vt:lpstr>
      <vt:lpstr>Introduction to Machine Learning</vt:lpstr>
      <vt:lpstr>Learning Outcomes</vt:lpstr>
      <vt:lpstr>Outline</vt:lpstr>
      <vt:lpstr>What is Machine Learning</vt:lpstr>
      <vt:lpstr>PowerPoint Presentation</vt:lpstr>
      <vt:lpstr>PowerPoint Presentation</vt:lpstr>
      <vt:lpstr>How can we solve a specific Problem</vt:lpstr>
      <vt:lpstr>How can we solve a specific Problem</vt:lpstr>
      <vt:lpstr>How can we solve a specific Problem</vt:lpstr>
      <vt:lpstr>Categories of Machine Learning</vt:lpstr>
      <vt:lpstr>Categories of Machine Learning</vt:lpstr>
      <vt:lpstr>Supervised Learning</vt:lpstr>
      <vt:lpstr>Supervised Learning</vt:lpstr>
      <vt:lpstr>Supervised Learning</vt:lpstr>
      <vt:lpstr>Supervised Learning</vt:lpstr>
      <vt:lpstr>Supervised Learning</vt:lpstr>
      <vt:lpstr>Unsupervised Learning</vt:lpstr>
      <vt:lpstr>Unsupervised Learning</vt:lpstr>
      <vt:lpstr>Unsupervised Learning</vt:lpstr>
      <vt:lpstr>Reinforcement Learning</vt:lpstr>
      <vt:lpstr>Reinforcement Learning</vt:lpstr>
      <vt:lpstr>Classes of Machine Learning Algorithm</vt:lpstr>
      <vt:lpstr>Algorithm Categorization Scheme</vt:lpstr>
      <vt:lpstr>Component Machine Learning Algorithm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Felix Indra Kurniadi</dc:creator>
  <cp:lastModifiedBy>Felix Indra Kurniadi</cp:lastModifiedBy>
  <cp:revision>20</cp:revision>
  <dcterms:created xsi:type="dcterms:W3CDTF">2022-01-13T06:41:01Z</dcterms:created>
  <dcterms:modified xsi:type="dcterms:W3CDTF">2023-05-10T04:11:39Z</dcterms:modified>
</cp:coreProperties>
</file>