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2" r:id="rId3"/>
    <p:sldId id="301" r:id="rId4"/>
    <p:sldId id="399" r:id="rId5"/>
    <p:sldId id="401" r:id="rId6"/>
    <p:sldId id="402" r:id="rId7"/>
    <p:sldId id="403" r:id="rId8"/>
    <p:sldId id="405" r:id="rId9"/>
    <p:sldId id="406" r:id="rId10"/>
    <p:sldId id="407" r:id="rId11"/>
    <p:sldId id="408" r:id="rId12"/>
    <p:sldId id="409" r:id="rId13"/>
    <p:sldId id="410" r:id="rId14"/>
    <p:sldId id="411" r:id="rId15"/>
    <p:sldId id="412" r:id="rId16"/>
    <p:sldId id="414" r:id="rId17"/>
    <p:sldId id="415" r:id="rId18"/>
    <p:sldId id="416" r:id="rId19"/>
    <p:sldId id="417" r:id="rId20"/>
    <p:sldId id="418" r:id="rId21"/>
    <p:sldId id="419" r:id="rId22"/>
    <p:sldId id="420" r:id="rId23"/>
    <p:sldId id="421" r:id="rId24"/>
    <p:sldId id="422" r:id="rId25"/>
    <p:sldId id="423" r:id="rId26"/>
    <p:sldId id="424" r:id="rId27"/>
    <p:sldId id="398" r:id="rId2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27C0728-BFBA-4018-A895-7E45D940962F}">
          <p14:sldIdLst>
            <p14:sldId id="256"/>
          </p14:sldIdLst>
        </p14:section>
        <p14:section name="COURSE CONTENT" id="{F4927CBE-FA17-46D1-BAAE-887D0AF2CCBF}">
          <p14:sldIdLst>
            <p14:sldId id="262"/>
            <p14:sldId id="301"/>
            <p14:sldId id="399"/>
            <p14:sldId id="401"/>
            <p14:sldId id="402"/>
            <p14:sldId id="403"/>
            <p14:sldId id="405"/>
            <p14:sldId id="406"/>
            <p14:sldId id="407"/>
            <p14:sldId id="408"/>
            <p14:sldId id="409"/>
            <p14:sldId id="410"/>
            <p14:sldId id="411"/>
            <p14:sldId id="412"/>
            <p14:sldId id="414"/>
            <p14:sldId id="415"/>
            <p14:sldId id="416"/>
            <p14:sldId id="417"/>
            <p14:sldId id="418"/>
            <p14:sldId id="419"/>
            <p14:sldId id="420"/>
            <p14:sldId id="421"/>
            <p14:sldId id="422"/>
            <p14:sldId id="423"/>
            <p14:sldId id="424"/>
            <p14:sldId id="3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inus" initials="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9B8"/>
    <a:srgbClr val="558FD5"/>
    <a:srgbClr val="008FD5"/>
    <a:srgbClr val="F7F7F7"/>
    <a:srgbClr val="00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8F327-8866-4D36-8107-B4694BC69D48}" v="2170" dt="2018-10-16T07:55:14.447"/>
    <p1510:client id="{8FC62699-8065-B28E-8ED7-991C7822A252}" v="2" dt="2023-05-10T04:35:02.7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2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ni Wongso" userId="63eaad76-91a1-4ce2-80f5-744d53874659" providerId="ADAL" clId="{56F8F327-8866-4D36-8107-B4694BC69D48}"/>
    <pc:docChg chg="undo custSel addSld delSld modSld sldOrd modSection">
      <pc:chgData name="Rini Wongso" userId="63eaad76-91a1-4ce2-80f5-744d53874659" providerId="ADAL" clId="{56F8F327-8866-4D36-8107-B4694BC69D48}" dt="2018-10-16T07:55:14.438" v="2168" actId="20577"/>
      <pc:docMkLst>
        <pc:docMk/>
      </pc:docMkLst>
      <pc:sldChg chg="modSp">
        <pc:chgData name="Rini Wongso" userId="63eaad76-91a1-4ce2-80f5-744d53874659" providerId="ADAL" clId="{56F8F327-8866-4D36-8107-B4694BC69D48}" dt="2018-10-05T07:52:42.492" v="974" actId="20577"/>
        <pc:sldMkLst>
          <pc:docMk/>
          <pc:sldMk cId="4058674168" sldId="301"/>
        </pc:sldMkLst>
        <pc:spChg chg="mod">
          <ac:chgData name="Rini Wongso" userId="63eaad76-91a1-4ce2-80f5-744d53874659" providerId="ADAL" clId="{56F8F327-8866-4D36-8107-B4694BC69D48}" dt="2018-10-05T07:52:42.492" v="974" actId="20577"/>
          <ac:spMkLst>
            <pc:docMk/>
            <pc:sldMk cId="4058674168" sldId="301"/>
            <ac:spMk id="3" creationId="{00000000-0000-0000-0000-000000000000}"/>
          </ac:spMkLst>
        </pc:spChg>
      </pc:sldChg>
      <pc:sldChg chg="modSp">
        <pc:chgData name="Rini Wongso" userId="63eaad76-91a1-4ce2-80f5-744d53874659" providerId="ADAL" clId="{56F8F327-8866-4D36-8107-B4694BC69D48}" dt="2018-10-16T07:55:14.438" v="2168" actId="20577"/>
        <pc:sldMkLst>
          <pc:docMk/>
          <pc:sldMk cId="415985588" sldId="398"/>
        </pc:sldMkLst>
        <pc:spChg chg="mod">
          <ac:chgData name="Rini Wongso" userId="63eaad76-91a1-4ce2-80f5-744d53874659" providerId="ADAL" clId="{56F8F327-8866-4D36-8107-B4694BC69D48}" dt="2018-10-16T07:55:14.438" v="2168" actId="20577"/>
          <ac:spMkLst>
            <pc:docMk/>
            <pc:sldMk cId="415985588" sldId="398"/>
            <ac:spMk id="4" creationId="{386C34AB-DA9A-44C9-8505-862A205C274F}"/>
          </ac:spMkLst>
        </pc:spChg>
      </pc:sldChg>
      <pc:sldChg chg="addSp delSp modSp add">
        <pc:chgData name="Rini Wongso" userId="63eaad76-91a1-4ce2-80f5-744d53874659" providerId="ADAL" clId="{56F8F327-8866-4D36-8107-B4694BC69D48}" dt="2018-10-05T06:28:55.996" v="30" actId="478"/>
        <pc:sldMkLst>
          <pc:docMk/>
          <pc:sldMk cId="3796912119" sldId="401"/>
        </pc:sldMkLst>
        <pc:spChg chg="mod">
          <ac:chgData name="Rini Wongso" userId="63eaad76-91a1-4ce2-80f5-744d53874659" providerId="ADAL" clId="{56F8F327-8866-4D36-8107-B4694BC69D48}" dt="2018-10-05T06:27:48.276" v="21" actId="1076"/>
          <ac:spMkLst>
            <pc:docMk/>
            <pc:sldMk cId="3796912119" sldId="401"/>
            <ac:spMk id="2" creationId="{4AEE4736-757E-42E5-A383-750EFFF12F91}"/>
          </ac:spMkLst>
        </pc:spChg>
        <pc:spChg chg="add del mod">
          <ac:chgData name="Rini Wongso" userId="63eaad76-91a1-4ce2-80f5-744d53874659" providerId="ADAL" clId="{56F8F327-8866-4D36-8107-B4694BC69D48}" dt="2018-10-05T06:28:55.258" v="29" actId="478"/>
          <ac:spMkLst>
            <pc:docMk/>
            <pc:sldMk cId="3796912119" sldId="401"/>
            <ac:spMk id="6" creationId="{BEE4DCE1-FD41-434F-BEAA-C3EC521E957B}"/>
          </ac:spMkLst>
        </pc:spChg>
        <pc:picChg chg="mod">
          <ac:chgData name="Rini Wongso" userId="63eaad76-91a1-4ce2-80f5-744d53874659" providerId="ADAL" clId="{56F8F327-8866-4D36-8107-B4694BC69D48}" dt="2018-10-05T06:27:53.650" v="23" actId="14100"/>
          <ac:picMkLst>
            <pc:docMk/>
            <pc:sldMk cId="3796912119" sldId="401"/>
            <ac:picMk id="5" creationId="{24000F08-6223-42C3-A932-8AEAF4772F95}"/>
          </ac:picMkLst>
        </pc:picChg>
        <pc:picChg chg="add del mod">
          <ac:chgData name="Rini Wongso" userId="63eaad76-91a1-4ce2-80f5-744d53874659" providerId="ADAL" clId="{56F8F327-8866-4D36-8107-B4694BC69D48}" dt="2018-10-05T06:28:55.996" v="30" actId="478"/>
          <ac:picMkLst>
            <pc:docMk/>
            <pc:sldMk cId="3796912119" sldId="401"/>
            <ac:picMk id="7" creationId="{BF0E830A-9D70-46A5-8220-5A62A2F20F7D}"/>
          </ac:picMkLst>
        </pc:picChg>
      </pc:sldChg>
      <pc:sldChg chg="add">
        <pc:chgData name="Rini Wongso" userId="63eaad76-91a1-4ce2-80f5-744d53874659" providerId="ADAL" clId="{56F8F327-8866-4D36-8107-B4694BC69D48}" dt="2018-10-05T06:28:49.690" v="27"/>
        <pc:sldMkLst>
          <pc:docMk/>
          <pc:sldMk cId="3587510907" sldId="402"/>
        </pc:sldMkLst>
      </pc:sldChg>
      <pc:sldChg chg="modSp add">
        <pc:chgData name="Rini Wongso" userId="63eaad76-91a1-4ce2-80f5-744d53874659" providerId="ADAL" clId="{56F8F327-8866-4D36-8107-B4694BC69D48}" dt="2018-10-05T06:53:01.825" v="425" actId="20577"/>
        <pc:sldMkLst>
          <pc:docMk/>
          <pc:sldMk cId="1245362693" sldId="403"/>
        </pc:sldMkLst>
        <pc:spChg chg="mod">
          <ac:chgData name="Rini Wongso" userId="63eaad76-91a1-4ce2-80f5-744d53874659" providerId="ADAL" clId="{56F8F327-8866-4D36-8107-B4694BC69D48}" dt="2018-10-05T06:29:20.503" v="50" actId="20577"/>
          <ac:spMkLst>
            <pc:docMk/>
            <pc:sldMk cId="1245362693" sldId="403"/>
            <ac:spMk id="2" creationId="{2ED087F5-28B0-4DBE-AFA1-D9742C301461}"/>
          </ac:spMkLst>
        </pc:spChg>
        <pc:spChg chg="mod">
          <ac:chgData name="Rini Wongso" userId="63eaad76-91a1-4ce2-80f5-744d53874659" providerId="ADAL" clId="{56F8F327-8866-4D36-8107-B4694BC69D48}" dt="2018-10-05T06:53:01.825" v="425" actId="20577"/>
          <ac:spMkLst>
            <pc:docMk/>
            <pc:sldMk cId="1245362693" sldId="403"/>
            <ac:spMk id="4" creationId="{2EFC243C-038F-4544-92B7-667C83C04AE3}"/>
          </ac:spMkLst>
        </pc:spChg>
      </pc:sldChg>
      <pc:sldChg chg="modSp add">
        <pc:chgData name="Rini Wongso" userId="63eaad76-91a1-4ce2-80f5-744d53874659" providerId="ADAL" clId="{56F8F327-8866-4D36-8107-B4694BC69D48}" dt="2018-10-05T06:52:54.595" v="422" actId="123"/>
        <pc:sldMkLst>
          <pc:docMk/>
          <pc:sldMk cId="303522462" sldId="405"/>
        </pc:sldMkLst>
        <pc:spChg chg="mod">
          <ac:chgData name="Rini Wongso" userId="63eaad76-91a1-4ce2-80f5-744d53874659" providerId="ADAL" clId="{56F8F327-8866-4D36-8107-B4694BC69D48}" dt="2018-10-05T06:31:32.808" v="103" actId="1076"/>
          <ac:spMkLst>
            <pc:docMk/>
            <pc:sldMk cId="303522462" sldId="405"/>
            <ac:spMk id="2" creationId="{97E4295C-8832-4968-A3DC-AA69A57C0E12}"/>
          </ac:spMkLst>
        </pc:spChg>
        <pc:spChg chg="mod">
          <ac:chgData name="Rini Wongso" userId="63eaad76-91a1-4ce2-80f5-744d53874659" providerId="ADAL" clId="{56F8F327-8866-4D36-8107-B4694BC69D48}" dt="2018-10-05T06:52:54.595" v="422" actId="123"/>
          <ac:spMkLst>
            <pc:docMk/>
            <pc:sldMk cId="303522462" sldId="405"/>
            <ac:spMk id="4" creationId="{42E509E4-1D60-4AE1-8A93-AE3B3A18863D}"/>
          </ac:spMkLst>
        </pc:spChg>
      </pc:sldChg>
      <pc:sldChg chg="addSp modSp add">
        <pc:chgData name="Rini Wongso" userId="63eaad76-91a1-4ce2-80f5-744d53874659" providerId="ADAL" clId="{56F8F327-8866-4D36-8107-B4694BC69D48}" dt="2018-10-05T06:35:25.069" v="196" actId="113"/>
        <pc:sldMkLst>
          <pc:docMk/>
          <pc:sldMk cId="2375327723" sldId="406"/>
        </pc:sldMkLst>
        <pc:spChg chg="mod">
          <ac:chgData name="Rini Wongso" userId="63eaad76-91a1-4ce2-80f5-744d53874659" providerId="ADAL" clId="{56F8F327-8866-4D36-8107-B4694BC69D48}" dt="2018-10-05T06:35:25.069" v="196" actId="113"/>
          <ac:spMkLst>
            <pc:docMk/>
            <pc:sldMk cId="2375327723" sldId="406"/>
            <ac:spMk id="4" creationId="{42E509E4-1D60-4AE1-8A93-AE3B3A18863D}"/>
          </ac:spMkLst>
        </pc:spChg>
        <pc:spChg chg="add mod">
          <ac:chgData name="Rini Wongso" userId="63eaad76-91a1-4ce2-80f5-744d53874659" providerId="ADAL" clId="{56F8F327-8866-4D36-8107-B4694BC69D48}" dt="2018-10-05T06:33:02.494" v="131" actId="255"/>
          <ac:spMkLst>
            <pc:docMk/>
            <pc:sldMk cId="2375327723" sldId="406"/>
            <ac:spMk id="5" creationId="{674BF620-7477-4089-A1D4-62224CA92737}"/>
          </ac:spMkLst>
        </pc:spChg>
        <pc:spChg chg="add mod">
          <ac:chgData name="Rini Wongso" userId="63eaad76-91a1-4ce2-80f5-744d53874659" providerId="ADAL" clId="{56F8F327-8866-4D36-8107-B4694BC69D48}" dt="2018-10-05T06:33:29.068" v="138" actId="14100"/>
          <ac:spMkLst>
            <pc:docMk/>
            <pc:sldMk cId="2375327723" sldId="406"/>
            <ac:spMk id="6" creationId="{A914D9E6-FF32-46AB-88A3-BB47A192048F}"/>
          </ac:spMkLst>
        </pc:spChg>
      </pc:sldChg>
      <pc:sldChg chg="addSp modSp add">
        <pc:chgData name="Rini Wongso" userId="63eaad76-91a1-4ce2-80f5-744d53874659" providerId="ADAL" clId="{56F8F327-8866-4D36-8107-B4694BC69D48}" dt="2018-10-05T06:52:48.682" v="421" actId="123"/>
        <pc:sldMkLst>
          <pc:docMk/>
          <pc:sldMk cId="23351489" sldId="407"/>
        </pc:sldMkLst>
        <pc:spChg chg="mod">
          <ac:chgData name="Rini Wongso" userId="63eaad76-91a1-4ce2-80f5-744d53874659" providerId="ADAL" clId="{56F8F327-8866-4D36-8107-B4694BC69D48}" dt="2018-10-05T06:35:46.156" v="198"/>
          <ac:spMkLst>
            <pc:docMk/>
            <pc:sldMk cId="23351489" sldId="407"/>
            <ac:spMk id="2" creationId="{65867193-41C2-40D2-91BB-7957108A76F3}"/>
          </ac:spMkLst>
        </pc:spChg>
        <pc:spChg chg="mod">
          <ac:chgData name="Rini Wongso" userId="63eaad76-91a1-4ce2-80f5-744d53874659" providerId="ADAL" clId="{56F8F327-8866-4D36-8107-B4694BC69D48}" dt="2018-10-05T06:52:48.682" v="421" actId="123"/>
          <ac:spMkLst>
            <pc:docMk/>
            <pc:sldMk cId="23351489" sldId="407"/>
            <ac:spMk id="4" creationId="{23ED673A-A03E-42CC-8EC2-734E0AD40CC1}"/>
          </ac:spMkLst>
        </pc:spChg>
        <pc:picChg chg="add mod">
          <ac:chgData name="Rini Wongso" userId="63eaad76-91a1-4ce2-80f5-744d53874659" providerId="ADAL" clId="{56F8F327-8866-4D36-8107-B4694BC69D48}" dt="2018-10-05T06:35:56.485" v="201" actId="1076"/>
          <ac:picMkLst>
            <pc:docMk/>
            <pc:sldMk cId="23351489" sldId="407"/>
            <ac:picMk id="5" creationId="{38854A69-7E67-41F5-96EB-5C283CC7412C}"/>
          </ac:picMkLst>
        </pc:picChg>
      </pc:sldChg>
      <pc:sldChg chg="modSp add">
        <pc:chgData name="Rini Wongso" userId="63eaad76-91a1-4ce2-80f5-744d53874659" providerId="ADAL" clId="{56F8F327-8866-4D36-8107-B4694BC69D48}" dt="2018-10-05T06:36:33.618" v="225" actId="108"/>
        <pc:sldMkLst>
          <pc:docMk/>
          <pc:sldMk cId="2285143653" sldId="408"/>
        </pc:sldMkLst>
        <pc:spChg chg="mod">
          <ac:chgData name="Rini Wongso" userId="63eaad76-91a1-4ce2-80f5-744d53874659" providerId="ADAL" clId="{56F8F327-8866-4D36-8107-B4694BC69D48}" dt="2018-10-05T06:36:05.866" v="203"/>
          <ac:spMkLst>
            <pc:docMk/>
            <pc:sldMk cId="2285143653" sldId="408"/>
            <ac:spMk id="2" creationId="{BE69B6FF-925D-4A2D-8D36-BB30C5918106}"/>
          </ac:spMkLst>
        </pc:spChg>
        <pc:spChg chg="mod">
          <ac:chgData name="Rini Wongso" userId="63eaad76-91a1-4ce2-80f5-744d53874659" providerId="ADAL" clId="{56F8F327-8866-4D36-8107-B4694BC69D48}" dt="2018-10-05T06:36:33.618" v="225" actId="108"/>
          <ac:spMkLst>
            <pc:docMk/>
            <pc:sldMk cId="2285143653" sldId="408"/>
            <ac:spMk id="4" creationId="{73D4915E-CC6F-4676-BEDF-1AFD23C21033}"/>
          </ac:spMkLst>
        </pc:spChg>
      </pc:sldChg>
      <pc:sldChg chg="modSp add">
        <pc:chgData name="Rini Wongso" userId="63eaad76-91a1-4ce2-80f5-744d53874659" providerId="ADAL" clId="{56F8F327-8866-4D36-8107-B4694BC69D48}" dt="2018-10-05T06:52:38.443" v="420" actId="20577"/>
        <pc:sldMkLst>
          <pc:docMk/>
          <pc:sldMk cId="3387482145" sldId="409"/>
        </pc:sldMkLst>
        <pc:spChg chg="mod">
          <ac:chgData name="Rini Wongso" userId="63eaad76-91a1-4ce2-80f5-744d53874659" providerId="ADAL" clId="{56F8F327-8866-4D36-8107-B4694BC69D48}" dt="2018-10-05T06:36:53.081" v="245" actId="20577"/>
          <ac:spMkLst>
            <pc:docMk/>
            <pc:sldMk cId="3387482145" sldId="409"/>
            <ac:spMk id="2" creationId="{8D0EBCDE-9359-4F62-8855-6935F1D8AF60}"/>
          </ac:spMkLst>
        </pc:spChg>
        <pc:spChg chg="mod">
          <ac:chgData name="Rini Wongso" userId="63eaad76-91a1-4ce2-80f5-744d53874659" providerId="ADAL" clId="{56F8F327-8866-4D36-8107-B4694BC69D48}" dt="2018-10-05T06:52:38.443" v="420" actId="20577"/>
          <ac:spMkLst>
            <pc:docMk/>
            <pc:sldMk cId="3387482145" sldId="409"/>
            <ac:spMk id="4" creationId="{37BB24C0-3AF3-485C-9207-C0339BE9316C}"/>
          </ac:spMkLst>
        </pc:spChg>
      </pc:sldChg>
      <pc:sldChg chg="modSp add">
        <pc:chgData name="Rini Wongso" userId="63eaad76-91a1-4ce2-80f5-744d53874659" providerId="ADAL" clId="{56F8F327-8866-4D36-8107-B4694BC69D48}" dt="2018-10-05T06:52:32.120" v="415" actId="123"/>
        <pc:sldMkLst>
          <pc:docMk/>
          <pc:sldMk cId="832466873" sldId="410"/>
        </pc:sldMkLst>
        <pc:spChg chg="mod">
          <ac:chgData name="Rini Wongso" userId="63eaad76-91a1-4ce2-80f5-744d53874659" providerId="ADAL" clId="{56F8F327-8866-4D36-8107-B4694BC69D48}" dt="2018-10-05T06:52:32.120" v="415" actId="123"/>
          <ac:spMkLst>
            <pc:docMk/>
            <pc:sldMk cId="832466873" sldId="410"/>
            <ac:spMk id="4" creationId="{37BB24C0-3AF3-485C-9207-C0339BE9316C}"/>
          </ac:spMkLst>
        </pc:spChg>
      </pc:sldChg>
      <pc:sldChg chg="addSp delSp modSp add">
        <pc:chgData name="Rini Wongso" userId="63eaad76-91a1-4ce2-80f5-744d53874659" providerId="ADAL" clId="{56F8F327-8866-4D36-8107-B4694BC69D48}" dt="2018-10-05T06:49:32.966" v="309" actId="1076"/>
        <pc:sldMkLst>
          <pc:docMk/>
          <pc:sldMk cId="3836127565" sldId="411"/>
        </pc:sldMkLst>
        <pc:spChg chg="mod">
          <ac:chgData name="Rini Wongso" userId="63eaad76-91a1-4ce2-80f5-744d53874659" providerId="ADAL" clId="{56F8F327-8866-4D36-8107-B4694BC69D48}" dt="2018-10-05T06:46:31.312" v="294" actId="121"/>
          <ac:spMkLst>
            <pc:docMk/>
            <pc:sldMk cId="3836127565" sldId="411"/>
            <ac:spMk id="2" creationId="{17DFA981-A5B1-4DBD-92E7-06CF0E6C499E}"/>
          </ac:spMkLst>
        </pc:spChg>
        <pc:spChg chg="add del">
          <ac:chgData name="Rini Wongso" userId="63eaad76-91a1-4ce2-80f5-744d53874659" providerId="ADAL" clId="{56F8F327-8866-4D36-8107-B4694BC69D48}" dt="2018-10-05T06:46:19.774" v="288"/>
          <ac:spMkLst>
            <pc:docMk/>
            <pc:sldMk cId="3836127565" sldId="411"/>
            <ac:spMk id="4" creationId="{6EA530B0-9746-4C73-8E88-6EB86C8781AF}"/>
          </ac:spMkLst>
        </pc:spChg>
        <pc:spChg chg="add del mod">
          <ac:chgData name="Rini Wongso" userId="63eaad76-91a1-4ce2-80f5-744d53874659" providerId="ADAL" clId="{56F8F327-8866-4D36-8107-B4694BC69D48}" dt="2018-10-05T06:48:23.152" v="299"/>
          <ac:spMkLst>
            <pc:docMk/>
            <pc:sldMk cId="3836127565" sldId="411"/>
            <ac:spMk id="8" creationId="{F9338B65-07F3-4BAB-BD7B-ED970E00D9B6}"/>
          </ac:spMkLst>
        </pc:spChg>
        <pc:spChg chg="add del mod">
          <ac:chgData name="Rini Wongso" userId="63eaad76-91a1-4ce2-80f5-744d53874659" providerId="ADAL" clId="{56F8F327-8866-4D36-8107-B4694BC69D48}" dt="2018-10-05T06:49:28.300" v="307"/>
          <ac:spMkLst>
            <pc:docMk/>
            <pc:sldMk cId="3836127565" sldId="411"/>
            <ac:spMk id="11" creationId="{7A8BC28F-0118-4D1F-869A-96E6C8B63685}"/>
          </ac:spMkLst>
        </pc:spChg>
        <pc:picChg chg="add del mod">
          <ac:chgData name="Rini Wongso" userId="63eaad76-91a1-4ce2-80f5-744d53874659" providerId="ADAL" clId="{56F8F327-8866-4D36-8107-B4694BC69D48}" dt="2018-10-05T06:45:14.718" v="287"/>
          <ac:picMkLst>
            <pc:docMk/>
            <pc:sldMk cId="3836127565" sldId="411"/>
            <ac:picMk id="5" creationId="{448BDE10-6479-4A65-A01E-811959EB3B08}"/>
          </ac:picMkLst>
        </pc:picChg>
        <pc:picChg chg="add del mod">
          <ac:chgData name="Rini Wongso" userId="63eaad76-91a1-4ce2-80f5-744d53874659" providerId="ADAL" clId="{56F8F327-8866-4D36-8107-B4694BC69D48}" dt="2018-10-05T06:46:59.846" v="298" actId="478"/>
          <ac:picMkLst>
            <pc:docMk/>
            <pc:sldMk cId="3836127565" sldId="411"/>
            <ac:picMk id="6" creationId="{73168C18-9DEF-4AB4-85CF-C3E1BA93D639}"/>
          </ac:picMkLst>
        </pc:picChg>
        <pc:picChg chg="add del mod">
          <ac:chgData name="Rini Wongso" userId="63eaad76-91a1-4ce2-80f5-744d53874659" providerId="ADAL" clId="{56F8F327-8866-4D36-8107-B4694BC69D48}" dt="2018-10-05T06:49:25.819" v="304" actId="478"/>
          <ac:picMkLst>
            <pc:docMk/>
            <pc:sldMk cId="3836127565" sldId="411"/>
            <ac:picMk id="9" creationId="{4F53A54C-08B1-4A8D-8A09-EE5D5475BEA9}"/>
          </ac:picMkLst>
        </pc:picChg>
        <pc:picChg chg="add del">
          <ac:chgData name="Rini Wongso" userId="63eaad76-91a1-4ce2-80f5-744d53874659" providerId="ADAL" clId="{56F8F327-8866-4D36-8107-B4694BC69D48}" dt="2018-10-05T06:49:27.665" v="306"/>
          <ac:picMkLst>
            <pc:docMk/>
            <pc:sldMk cId="3836127565" sldId="411"/>
            <ac:picMk id="12" creationId="{1684FA2B-0512-4BF8-944C-F99999C6717E}"/>
          </ac:picMkLst>
        </pc:picChg>
        <pc:picChg chg="add mod">
          <ac:chgData name="Rini Wongso" userId="63eaad76-91a1-4ce2-80f5-744d53874659" providerId="ADAL" clId="{56F8F327-8866-4D36-8107-B4694BC69D48}" dt="2018-10-05T06:49:32.966" v="309" actId="1076"/>
          <ac:picMkLst>
            <pc:docMk/>
            <pc:sldMk cId="3836127565" sldId="411"/>
            <ac:picMk id="13" creationId="{DFEB5970-31B4-4B7F-8F5F-261320BF2CEC}"/>
          </ac:picMkLst>
        </pc:picChg>
      </pc:sldChg>
      <pc:sldChg chg="modSp add">
        <pc:chgData name="Rini Wongso" userId="63eaad76-91a1-4ce2-80f5-744d53874659" providerId="ADAL" clId="{56F8F327-8866-4D36-8107-B4694BC69D48}" dt="2018-10-05T06:54:19.776" v="440" actId="1076"/>
        <pc:sldMkLst>
          <pc:docMk/>
          <pc:sldMk cId="1764097259" sldId="412"/>
        </pc:sldMkLst>
        <pc:spChg chg="mod">
          <ac:chgData name="Rini Wongso" userId="63eaad76-91a1-4ce2-80f5-744d53874659" providerId="ADAL" clId="{56F8F327-8866-4D36-8107-B4694BC69D48}" dt="2018-10-05T06:53:53.464" v="435" actId="14100"/>
          <ac:spMkLst>
            <pc:docMk/>
            <pc:sldMk cId="1764097259" sldId="412"/>
            <ac:spMk id="2" creationId="{AB4F05E2-840C-45CC-B99C-146ABA149F8B}"/>
          </ac:spMkLst>
        </pc:spChg>
        <pc:spChg chg="mod">
          <ac:chgData name="Rini Wongso" userId="63eaad76-91a1-4ce2-80f5-744d53874659" providerId="ADAL" clId="{56F8F327-8866-4D36-8107-B4694BC69D48}" dt="2018-10-05T06:54:19.776" v="440" actId="1076"/>
          <ac:spMkLst>
            <pc:docMk/>
            <pc:sldMk cId="1764097259" sldId="412"/>
            <ac:spMk id="4" creationId="{F52FB743-CD8C-427A-9D2C-E137C6FD236D}"/>
          </ac:spMkLst>
        </pc:spChg>
      </pc:sldChg>
      <pc:sldChg chg="modSp add">
        <pc:chgData name="Rini Wongso" userId="63eaad76-91a1-4ce2-80f5-744d53874659" providerId="ADAL" clId="{56F8F327-8866-4D36-8107-B4694BC69D48}" dt="2018-10-05T06:55:28.960" v="473" actId="123"/>
        <pc:sldMkLst>
          <pc:docMk/>
          <pc:sldMk cId="2711063456" sldId="414"/>
        </pc:sldMkLst>
        <pc:spChg chg="mod">
          <ac:chgData name="Rini Wongso" userId="63eaad76-91a1-4ce2-80f5-744d53874659" providerId="ADAL" clId="{56F8F327-8866-4D36-8107-B4694BC69D48}" dt="2018-10-05T06:55:28.960" v="473" actId="123"/>
          <ac:spMkLst>
            <pc:docMk/>
            <pc:sldMk cId="2711063456" sldId="414"/>
            <ac:spMk id="4" creationId="{F52FB743-CD8C-427A-9D2C-E137C6FD236D}"/>
          </ac:spMkLst>
        </pc:spChg>
      </pc:sldChg>
      <pc:sldChg chg="addSp delSp modSp add">
        <pc:chgData name="Rini Wongso" userId="63eaad76-91a1-4ce2-80f5-744d53874659" providerId="ADAL" clId="{56F8F327-8866-4D36-8107-B4694BC69D48}" dt="2018-10-05T06:56:13.013" v="483" actId="1076"/>
        <pc:sldMkLst>
          <pc:docMk/>
          <pc:sldMk cId="1019073948" sldId="415"/>
        </pc:sldMkLst>
        <pc:spChg chg="mod">
          <ac:chgData name="Rini Wongso" userId="63eaad76-91a1-4ce2-80f5-744d53874659" providerId="ADAL" clId="{56F8F327-8866-4D36-8107-B4694BC69D48}" dt="2018-10-05T06:55:51.010" v="476" actId="27636"/>
          <ac:spMkLst>
            <pc:docMk/>
            <pc:sldMk cId="1019073948" sldId="415"/>
            <ac:spMk id="2" creationId="{993B54E3-E4F5-44B5-B08C-3EDB516F15D7}"/>
          </ac:spMkLst>
        </pc:spChg>
        <pc:spChg chg="del">
          <ac:chgData name="Rini Wongso" userId="63eaad76-91a1-4ce2-80f5-744d53874659" providerId="ADAL" clId="{56F8F327-8866-4D36-8107-B4694BC69D48}" dt="2018-10-05T06:55:57.737" v="477"/>
          <ac:spMkLst>
            <pc:docMk/>
            <pc:sldMk cId="1019073948" sldId="415"/>
            <ac:spMk id="4" creationId="{35C4859B-2A35-43D7-A74D-6071C1128E4D}"/>
          </ac:spMkLst>
        </pc:spChg>
        <pc:spChg chg="add del mod">
          <ac:chgData name="Rini Wongso" userId="63eaad76-91a1-4ce2-80f5-744d53874659" providerId="ADAL" clId="{56F8F327-8866-4D36-8107-B4694BC69D48}" dt="2018-10-05T06:56:10.062" v="481" actId="478"/>
          <ac:spMkLst>
            <pc:docMk/>
            <pc:sldMk cId="1019073948" sldId="415"/>
            <ac:spMk id="7" creationId="{D33E0030-605C-491C-BA01-DCAFE588D6A3}"/>
          </ac:spMkLst>
        </pc:spChg>
        <pc:picChg chg="add del mod">
          <ac:chgData name="Rini Wongso" userId="63eaad76-91a1-4ce2-80f5-744d53874659" providerId="ADAL" clId="{56F8F327-8866-4D36-8107-B4694BC69D48}" dt="2018-10-05T06:56:05.857" v="480" actId="478"/>
          <ac:picMkLst>
            <pc:docMk/>
            <pc:sldMk cId="1019073948" sldId="415"/>
            <ac:picMk id="5" creationId="{B0E72EB3-69F2-4BA2-B808-E034A6F8F789}"/>
          </ac:picMkLst>
        </pc:picChg>
        <pc:picChg chg="add mod">
          <ac:chgData name="Rini Wongso" userId="63eaad76-91a1-4ce2-80f5-744d53874659" providerId="ADAL" clId="{56F8F327-8866-4D36-8107-B4694BC69D48}" dt="2018-10-05T06:56:13.013" v="483" actId="1076"/>
          <ac:picMkLst>
            <pc:docMk/>
            <pc:sldMk cId="1019073948" sldId="415"/>
            <ac:picMk id="8" creationId="{063FC82A-4399-4D51-9FF6-BD074E8ED9CE}"/>
          </ac:picMkLst>
        </pc:picChg>
      </pc:sldChg>
      <pc:sldChg chg="addSp delSp modSp add">
        <pc:chgData name="Rini Wongso" userId="63eaad76-91a1-4ce2-80f5-744d53874659" providerId="ADAL" clId="{56F8F327-8866-4D36-8107-B4694BC69D48}" dt="2018-10-05T07:01:47.325" v="593" actId="255"/>
        <pc:sldMkLst>
          <pc:docMk/>
          <pc:sldMk cId="3752325831" sldId="416"/>
        </pc:sldMkLst>
        <pc:spChg chg="del">
          <ac:chgData name="Rini Wongso" userId="63eaad76-91a1-4ce2-80f5-744d53874659" providerId="ADAL" clId="{56F8F327-8866-4D36-8107-B4694BC69D48}" dt="2018-10-05T06:56:49.529" v="489" actId="478"/>
          <ac:spMkLst>
            <pc:docMk/>
            <pc:sldMk cId="3752325831" sldId="416"/>
            <ac:spMk id="2" creationId="{E6FA5B05-4BA1-4F71-A50E-A86ECE20DFE2}"/>
          </ac:spMkLst>
        </pc:spChg>
        <pc:spChg chg="mod">
          <ac:chgData name="Rini Wongso" userId="63eaad76-91a1-4ce2-80f5-744d53874659" providerId="ADAL" clId="{56F8F327-8866-4D36-8107-B4694BC69D48}" dt="2018-10-05T07:01:47.325" v="593" actId="255"/>
          <ac:spMkLst>
            <pc:docMk/>
            <pc:sldMk cId="3752325831" sldId="416"/>
            <ac:spMk id="4" creationId="{C75F9CB2-1758-4A69-9F42-5AF4ED5D1A52}"/>
          </ac:spMkLst>
        </pc:spChg>
        <pc:picChg chg="add mod">
          <ac:chgData name="Rini Wongso" userId="63eaad76-91a1-4ce2-80f5-744d53874659" providerId="ADAL" clId="{56F8F327-8866-4D36-8107-B4694BC69D48}" dt="2018-10-05T06:57:58.757" v="517" actId="1036"/>
          <ac:picMkLst>
            <pc:docMk/>
            <pc:sldMk cId="3752325831" sldId="416"/>
            <ac:picMk id="5" creationId="{6ACF995C-EF16-4B0F-A219-BFFFF2603447}"/>
          </ac:picMkLst>
        </pc:picChg>
        <pc:picChg chg="add mod">
          <ac:chgData name="Rini Wongso" userId="63eaad76-91a1-4ce2-80f5-744d53874659" providerId="ADAL" clId="{56F8F327-8866-4D36-8107-B4694BC69D48}" dt="2018-10-05T06:57:58.757" v="517" actId="1036"/>
          <ac:picMkLst>
            <pc:docMk/>
            <pc:sldMk cId="3752325831" sldId="416"/>
            <ac:picMk id="6" creationId="{3870ED50-DEDC-448C-BB97-B4F8926E29EC}"/>
          </ac:picMkLst>
        </pc:picChg>
      </pc:sldChg>
      <pc:sldChg chg="addSp delSp modSp add">
        <pc:chgData name="Rini Wongso" userId="63eaad76-91a1-4ce2-80f5-744d53874659" providerId="ADAL" clId="{56F8F327-8866-4D36-8107-B4694BC69D48}" dt="2018-10-05T07:02:03.213" v="595" actId="108"/>
        <pc:sldMkLst>
          <pc:docMk/>
          <pc:sldMk cId="1872334150" sldId="417"/>
        </pc:sldMkLst>
        <pc:spChg chg="mod">
          <ac:chgData name="Rini Wongso" userId="63eaad76-91a1-4ce2-80f5-744d53874659" providerId="ADAL" clId="{56F8F327-8866-4D36-8107-B4694BC69D48}" dt="2018-10-05T07:02:03.213" v="595" actId="108"/>
          <ac:spMkLst>
            <pc:docMk/>
            <pc:sldMk cId="1872334150" sldId="417"/>
            <ac:spMk id="4" creationId="{C75F9CB2-1758-4A69-9F42-5AF4ED5D1A52}"/>
          </ac:spMkLst>
        </pc:spChg>
        <pc:picChg chg="del">
          <ac:chgData name="Rini Wongso" userId="63eaad76-91a1-4ce2-80f5-744d53874659" providerId="ADAL" clId="{56F8F327-8866-4D36-8107-B4694BC69D48}" dt="2018-10-05T06:58:37.232" v="529" actId="478"/>
          <ac:picMkLst>
            <pc:docMk/>
            <pc:sldMk cId="1872334150" sldId="417"/>
            <ac:picMk id="5" creationId="{6ACF995C-EF16-4B0F-A219-BFFFF2603447}"/>
          </ac:picMkLst>
        </pc:picChg>
        <pc:picChg chg="del">
          <ac:chgData name="Rini Wongso" userId="63eaad76-91a1-4ce2-80f5-744d53874659" providerId="ADAL" clId="{56F8F327-8866-4D36-8107-B4694BC69D48}" dt="2018-10-05T06:58:44.277" v="534" actId="478"/>
          <ac:picMkLst>
            <pc:docMk/>
            <pc:sldMk cId="1872334150" sldId="417"/>
            <ac:picMk id="6" creationId="{3870ED50-DEDC-448C-BB97-B4F8926E29EC}"/>
          </ac:picMkLst>
        </pc:picChg>
        <pc:picChg chg="add mod">
          <ac:chgData name="Rini Wongso" userId="63eaad76-91a1-4ce2-80f5-744d53874659" providerId="ADAL" clId="{56F8F327-8866-4D36-8107-B4694BC69D48}" dt="2018-10-05T06:59:31.427" v="560" actId="1038"/>
          <ac:picMkLst>
            <pc:docMk/>
            <pc:sldMk cId="1872334150" sldId="417"/>
            <ac:picMk id="7" creationId="{6451204C-ADFF-4451-BA50-4A319937CF29}"/>
          </ac:picMkLst>
        </pc:picChg>
        <pc:picChg chg="add mod">
          <ac:chgData name="Rini Wongso" userId="63eaad76-91a1-4ce2-80f5-744d53874659" providerId="ADAL" clId="{56F8F327-8866-4D36-8107-B4694BC69D48}" dt="2018-10-05T06:59:31.427" v="560" actId="1038"/>
          <ac:picMkLst>
            <pc:docMk/>
            <pc:sldMk cId="1872334150" sldId="417"/>
            <ac:picMk id="8" creationId="{A749D5CE-339B-4884-8FA2-369DBC1EB5A0}"/>
          </ac:picMkLst>
        </pc:picChg>
        <pc:picChg chg="add mod">
          <ac:chgData name="Rini Wongso" userId="63eaad76-91a1-4ce2-80f5-744d53874659" providerId="ADAL" clId="{56F8F327-8866-4D36-8107-B4694BC69D48}" dt="2018-10-05T06:59:31.427" v="560" actId="1038"/>
          <ac:picMkLst>
            <pc:docMk/>
            <pc:sldMk cId="1872334150" sldId="417"/>
            <ac:picMk id="9" creationId="{B52DCE79-23B3-401D-818A-4B3CA1B28B99}"/>
          </ac:picMkLst>
        </pc:picChg>
        <pc:picChg chg="add mod">
          <ac:chgData name="Rini Wongso" userId="63eaad76-91a1-4ce2-80f5-744d53874659" providerId="ADAL" clId="{56F8F327-8866-4D36-8107-B4694BC69D48}" dt="2018-10-05T06:59:05.764" v="545" actId="1076"/>
          <ac:picMkLst>
            <pc:docMk/>
            <pc:sldMk cId="1872334150" sldId="417"/>
            <ac:picMk id="10" creationId="{EE1CDCCA-5E94-4BD7-A7FE-0C9A1CDB7B56}"/>
          </ac:picMkLst>
        </pc:picChg>
        <pc:picChg chg="add mod">
          <ac:chgData name="Rini Wongso" userId="63eaad76-91a1-4ce2-80f5-744d53874659" providerId="ADAL" clId="{56F8F327-8866-4D36-8107-B4694BC69D48}" dt="2018-10-05T06:59:02.710" v="544" actId="1076"/>
          <ac:picMkLst>
            <pc:docMk/>
            <pc:sldMk cId="1872334150" sldId="417"/>
            <ac:picMk id="11" creationId="{AD376E70-3670-4BF1-A6F0-95300FAE50D3}"/>
          </ac:picMkLst>
        </pc:picChg>
      </pc:sldChg>
      <pc:sldChg chg="addSp delSp modSp add ord">
        <pc:chgData name="Rini Wongso" userId="63eaad76-91a1-4ce2-80f5-744d53874659" providerId="ADAL" clId="{56F8F327-8866-4D36-8107-B4694BC69D48}" dt="2018-10-05T07:02:34.053" v="600" actId="113"/>
        <pc:sldMkLst>
          <pc:docMk/>
          <pc:sldMk cId="4182600436" sldId="418"/>
        </pc:sldMkLst>
        <pc:spChg chg="mod">
          <ac:chgData name="Rini Wongso" userId="63eaad76-91a1-4ce2-80f5-744d53874659" providerId="ADAL" clId="{56F8F327-8866-4D36-8107-B4694BC69D48}" dt="2018-10-05T07:02:34.053" v="600" actId="113"/>
          <ac:spMkLst>
            <pc:docMk/>
            <pc:sldMk cId="4182600436" sldId="418"/>
            <ac:spMk id="4" creationId="{C75F9CB2-1758-4A69-9F42-5AF4ED5D1A52}"/>
          </ac:spMkLst>
        </pc:spChg>
        <pc:picChg chg="del">
          <ac:chgData name="Rini Wongso" userId="63eaad76-91a1-4ce2-80f5-744d53874659" providerId="ADAL" clId="{56F8F327-8866-4D36-8107-B4694BC69D48}" dt="2018-10-05T07:00:09.918" v="565" actId="478"/>
          <ac:picMkLst>
            <pc:docMk/>
            <pc:sldMk cId="4182600436" sldId="418"/>
            <ac:picMk id="5" creationId="{6ACF995C-EF16-4B0F-A219-BFFFF2603447}"/>
          </ac:picMkLst>
        </pc:picChg>
        <pc:picChg chg="del">
          <ac:chgData name="Rini Wongso" userId="63eaad76-91a1-4ce2-80f5-744d53874659" providerId="ADAL" clId="{56F8F327-8866-4D36-8107-B4694BC69D48}" dt="2018-10-05T07:00:11.192" v="566" actId="478"/>
          <ac:picMkLst>
            <pc:docMk/>
            <pc:sldMk cId="4182600436" sldId="418"/>
            <ac:picMk id="6" creationId="{3870ED50-DEDC-448C-BB97-B4F8926E29EC}"/>
          </ac:picMkLst>
        </pc:picChg>
        <pc:picChg chg="add mod">
          <ac:chgData name="Rini Wongso" userId="63eaad76-91a1-4ce2-80f5-744d53874659" providerId="ADAL" clId="{56F8F327-8866-4D36-8107-B4694BC69D48}" dt="2018-10-05T07:02:20.723" v="598" actId="1076"/>
          <ac:picMkLst>
            <pc:docMk/>
            <pc:sldMk cId="4182600436" sldId="418"/>
            <ac:picMk id="7" creationId="{B418F80E-9DED-48A9-92B0-997AA3B03FFE}"/>
          </ac:picMkLst>
        </pc:picChg>
      </pc:sldChg>
      <pc:sldChg chg="addSp delSp modSp add">
        <pc:chgData name="Rini Wongso" userId="63eaad76-91a1-4ce2-80f5-744d53874659" providerId="ADAL" clId="{56F8F327-8866-4D36-8107-B4694BC69D48}" dt="2018-10-05T07:02:44.450" v="601" actId="20577"/>
        <pc:sldMkLst>
          <pc:docMk/>
          <pc:sldMk cId="3917299042" sldId="419"/>
        </pc:sldMkLst>
        <pc:spChg chg="mod">
          <ac:chgData name="Rini Wongso" userId="63eaad76-91a1-4ce2-80f5-744d53874659" providerId="ADAL" clId="{56F8F327-8866-4D36-8107-B4694BC69D48}" dt="2018-10-05T07:02:44.450" v="601" actId="20577"/>
          <ac:spMkLst>
            <pc:docMk/>
            <pc:sldMk cId="3917299042" sldId="419"/>
            <ac:spMk id="4" creationId="{C75F9CB2-1758-4A69-9F42-5AF4ED5D1A52}"/>
          </ac:spMkLst>
        </pc:spChg>
        <pc:picChg chg="add mod">
          <ac:chgData name="Rini Wongso" userId="63eaad76-91a1-4ce2-80f5-744d53874659" providerId="ADAL" clId="{56F8F327-8866-4D36-8107-B4694BC69D48}" dt="2018-10-05T07:01:17.438" v="584" actId="1076"/>
          <ac:picMkLst>
            <pc:docMk/>
            <pc:sldMk cId="3917299042" sldId="419"/>
            <ac:picMk id="5" creationId="{4052D5AC-E656-45C6-87C9-05215E58F274}"/>
          </ac:picMkLst>
        </pc:picChg>
        <pc:picChg chg="del">
          <ac:chgData name="Rini Wongso" userId="63eaad76-91a1-4ce2-80f5-744d53874659" providerId="ADAL" clId="{56F8F327-8866-4D36-8107-B4694BC69D48}" dt="2018-10-05T07:01:14.830" v="582" actId="478"/>
          <ac:picMkLst>
            <pc:docMk/>
            <pc:sldMk cId="3917299042" sldId="419"/>
            <ac:picMk id="7" creationId="{B418F80E-9DED-48A9-92B0-997AA3B03FFE}"/>
          </ac:picMkLst>
        </pc:picChg>
      </pc:sldChg>
      <pc:sldChg chg="addSp delSp modSp add">
        <pc:chgData name="Rini Wongso" userId="63eaad76-91a1-4ce2-80f5-744d53874659" providerId="ADAL" clId="{56F8F327-8866-4D36-8107-B4694BC69D48}" dt="2018-10-05T07:03:44.283" v="617" actId="478"/>
        <pc:sldMkLst>
          <pc:docMk/>
          <pc:sldMk cId="3119158265" sldId="420"/>
        </pc:sldMkLst>
        <pc:spChg chg="del mod">
          <ac:chgData name="Rini Wongso" userId="63eaad76-91a1-4ce2-80f5-744d53874659" providerId="ADAL" clId="{56F8F327-8866-4D36-8107-B4694BC69D48}" dt="2018-10-05T07:03:44.283" v="617" actId="478"/>
          <ac:spMkLst>
            <pc:docMk/>
            <pc:sldMk cId="3119158265" sldId="420"/>
            <ac:spMk id="2" creationId="{B731CF4A-516E-4850-A6EE-C2E6A3A6E455}"/>
          </ac:spMkLst>
        </pc:spChg>
        <pc:spChg chg="mod">
          <ac:chgData name="Rini Wongso" userId="63eaad76-91a1-4ce2-80f5-744d53874659" providerId="ADAL" clId="{56F8F327-8866-4D36-8107-B4694BC69D48}" dt="2018-10-05T07:03:38.395" v="616" actId="403"/>
          <ac:spMkLst>
            <pc:docMk/>
            <pc:sldMk cId="3119158265" sldId="420"/>
            <ac:spMk id="4" creationId="{134C3169-2536-45B3-AAE6-4843376EFCCF}"/>
          </ac:spMkLst>
        </pc:spChg>
        <pc:picChg chg="add mod">
          <ac:chgData name="Rini Wongso" userId="63eaad76-91a1-4ce2-80f5-744d53874659" providerId="ADAL" clId="{56F8F327-8866-4D36-8107-B4694BC69D48}" dt="2018-10-05T07:03:34.823" v="614" actId="1076"/>
          <ac:picMkLst>
            <pc:docMk/>
            <pc:sldMk cId="3119158265" sldId="420"/>
            <ac:picMk id="5" creationId="{7C7C3093-C5E0-4068-A0B4-CFB8CF48AED0}"/>
          </ac:picMkLst>
        </pc:picChg>
      </pc:sldChg>
      <pc:sldChg chg="addSp delSp modSp add">
        <pc:chgData name="Rini Wongso" userId="63eaad76-91a1-4ce2-80f5-744d53874659" providerId="ADAL" clId="{56F8F327-8866-4D36-8107-B4694BC69D48}" dt="2018-10-05T07:05:17.890" v="673" actId="403"/>
        <pc:sldMkLst>
          <pc:docMk/>
          <pc:sldMk cId="2935124955" sldId="421"/>
        </pc:sldMkLst>
        <pc:spChg chg="del">
          <ac:chgData name="Rini Wongso" userId="63eaad76-91a1-4ce2-80f5-744d53874659" providerId="ADAL" clId="{56F8F327-8866-4D36-8107-B4694BC69D48}" dt="2018-10-05T07:04:10.671" v="636" actId="478"/>
          <ac:spMkLst>
            <pc:docMk/>
            <pc:sldMk cId="2935124955" sldId="421"/>
            <ac:spMk id="2" creationId="{C6572E7A-CAB2-4A50-9122-7B3ADF0A8EED}"/>
          </ac:spMkLst>
        </pc:spChg>
        <pc:spChg chg="mod">
          <ac:chgData name="Rini Wongso" userId="63eaad76-91a1-4ce2-80f5-744d53874659" providerId="ADAL" clId="{56F8F327-8866-4D36-8107-B4694BC69D48}" dt="2018-10-05T07:05:17.890" v="673" actId="403"/>
          <ac:spMkLst>
            <pc:docMk/>
            <pc:sldMk cId="2935124955" sldId="421"/>
            <ac:spMk id="4" creationId="{63450ACA-EB59-4141-8CF0-3A05579523CE}"/>
          </ac:spMkLst>
        </pc:spChg>
        <pc:spChg chg="add mod">
          <ac:chgData name="Rini Wongso" userId="63eaad76-91a1-4ce2-80f5-744d53874659" providerId="ADAL" clId="{56F8F327-8866-4D36-8107-B4694BC69D48}" dt="2018-10-05T07:05:11.162" v="672" actId="108"/>
          <ac:spMkLst>
            <pc:docMk/>
            <pc:sldMk cId="2935124955" sldId="421"/>
            <ac:spMk id="7" creationId="{0665AF67-34BF-4D92-AE4C-247C2179DB24}"/>
          </ac:spMkLst>
        </pc:spChg>
        <pc:spChg chg="add mod">
          <ac:chgData name="Rini Wongso" userId="63eaad76-91a1-4ce2-80f5-744d53874659" providerId="ADAL" clId="{56F8F327-8866-4D36-8107-B4694BC69D48}" dt="2018-10-05T07:04:57.224" v="666" actId="255"/>
          <ac:spMkLst>
            <pc:docMk/>
            <pc:sldMk cId="2935124955" sldId="421"/>
            <ac:spMk id="8" creationId="{5D23DD65-8189-4B7B-ACC2-D1136D7E5BE6}"/>
          </ac:spMkLst>
        </pc:spChg>
        <pc:picChg chg="add mod">
          <ac:chgData name="Rini Wongso" userId="63eaad76-91a1-4ce2-80f5-744d53874659" providerId="ADAL" clId="{56F8F327-8866-4D36-8107-B4694BC69D48}" dt="2018-10-05T07:04:34.439" v="649" actId="1038"/>
          <ac:picMkLst>
            <pc:docMk/>
            <pc:sldMk cId="2935124955" sldId="421"/>
            <ac:picMk id="5" creationId="{627994F2-D065-4EDD-8494-57A8CEDC9976}"/>
          </ac:picMkLst>
        </pc:picChg>
        <pc:picChg chg="add mod">
          <ac:chgData name="Rini Wongso" userId="63eaad76-91a1-4ce2-80f5-744d53874659" providerId="ADAL" clId="{56F8F327-8866-4D36-8107-B4694BC69D48}" dt="2018-10-05T07:04:31.567" v="646" actId="1038"/>
          <ac:picMkLst>
            <pc:docMk/>
            <pc:sldMk cId="2935124955" sldId="421"/>
            <ac:picMk id="6" creationId="{9E1C32E8-62E0-4824-8B89-33C0CC476600}"/>
          </ac:picMkLst>
        </pc:picChg>
      </pc:sldChg>
      <pc:sldChg chg="addSp delSp modSp add ord">
        <pc:chgData name="Rini Wongso" userId="63eaad76-91a1-4ce2-80f5-744d53874659" providerId="ADAL" clId="{56F8F327-8866-4D36-8107-B4694BC69D48}" dt="2018-10-05T07:05:49.707" v="678" actId="1076"/>
        <pc:sldMkLst>
          <pc:docMk/>
          <pc:sldMk cId="1655103341" sldId="422"/>
        </pc:sldMkLst>
        <pc:picChg chg="del">
          <ac:chgData name="Rini Wongso" userId="63eaad76-91a1-4ce2-80f5-744d53874659" providerId="ADAL" clId="{56F8F327-8866-4D36-8107-B4694BC69D48}" dt="2018-10-05T07:05:47.164" v="676" actId="478"/>
          <ac:picMkLst>
            <pc:docMk/>
            <pc:sldMk cId="1655103341" sldId="422"/>
            <ac:picMk id="5" creationId="{7C7C3093-C5E0-4068-A0B4-CFB8CF48AED0}"/>
          </ac:picMkLst>
        </pc:picChg>
        <pc:picChg chg="add mod">
          <ac:chgData name="Rini Wongso" userId="63eaad76-91a1-4ce2-80f5-744d53874659" providerId="ADAL" clId="{56F8F327-8866-4D36-8107-B4694BC69D48}" dt="2018-10-05T07:05:49.707" v="678" actId="1076"/>
          <ac:picMkLst>
            <pc:docMk/>
            <pc:sldMk cId="1655103341" sldId="422"/>
            <ac:picMk id="6" creationId="{51614C09-282B-4926-9F07-DEDF9E9364D0}"/>
          </ac:picMkLst>
        </pc:picChg>
      </pc:sldChg>
      <pc:sldChg chg="addSp delSp modSp add">
        <pc:chgData name="Rini Wongso" userId="63eaad76-91a1-4ce2-80f5-744d53874659" providerId="ADAL" clId="{56F8F327-8866-4D36-8107-B4694BC69D48}" dt="2018-10-05T07:57:11.543" v="985" actId="20577"/>
        <pc:sldMkLst>
          <pc:docMk/>
          <pc:sldMk cId="3871170173" sldId="423"/>
        </pc:sldMkLst>
        <pc:spChg chg="del">
          <ac:chgData name="Rini Wongso" userId="63eaad76-91a1-4ce2-80f5-744d53874659" providerId="ADAL" clId="{56F8F327-8866-4D36-8107-B4694BC69D48}" dt="2018-10-05T07:57:08.585" v="977"/>
          <ac:spMkLst>
            <pc:docMk/>
            <pc:sldMk cId="3871170173" sldId="423"/>
            <ac:spMk id="2" creationId="{E4C4E152-37ED-4641-8BAD-8D15291935D6}"/>
          </ac:spMkLst>
        </pc:spChg>
        <pc:spChg chg="del">
          <ac:chgData name="Rini Wongso" userId="63eaad76-91a1-4ce2-80f5-744d53874659" providerId="ADAL" clId="{56F8F327-8866-4D36-8107-B4694BC69D48}" dt="2018-10-05T07:57:08.585" v="977"/>
          <ac:spMkLst>
            <pc:docMk/>
            <pc:sldMk cId="3871170173" sldId="423"/>
            <ac:spMk id="4" creationId="{978AAC22-BD77-4156-B2C0-4EACD973F317}"/>
          </ac:spMkLst>
        </pc:spChg>
        <pc:spChg chg="add mod">
          <ac:chgData name="Rini Wongso" userId="63eaad76-91a1-4ce2-80f5-744d53874659" providerId="ADAL" clId="{56F8F327-8866-4D36-8107-B4694BC69D48}" dt="2018-10-05T07:57:11.543" v="985" actId="20577"/>
          <ac:spMkLst>
            <pc:docMk/>
            <pc:sldMk cId="3871170173" sldId="423"/>
            <ac:spMk id="5" creationId="{C4BE960D-6625-4DCC-BC28-607F4F3C8E62}"/>
          </ac:spMkLst>
        </pc:spChg>
      </pc:sldChg>
      <pc:sldChg chg="addSp modSp add">
        <pc:chgData name="Rini Wongso" userId="63eaad76-91a1-4ce2-80f5-744d53874659" providerId="ADAL" clId="{56F8F327-8866-4D36-8107-B4694BC69D48}" dt="2018-10-05T08:19:16.851" v="2165" actId="403"/>
        <pc:sldMkLst>
          <pc:docMk/>
          <pc:sldMk cId="770639273" sldId="424"/>
        </pc:sldMkLst>
        <pc:spChg chg="mod">
          <ac:chgData name="Rini Wongso" userId="63eaad76-91a1-4ce2-80f5-744d53874659" providerId="ADAL" clId="{56F8F327-8866-4D36-8107-B4694BC69D48}" dt="2018-10-05T08:13:36.557" v="1868" actId="1076"/>
          <ac:spMkLst>
            <pc:docMk/>
            <pc:sldMk cId="770639273" sldId="424"/>
            <ac:spMk id="2" creationId="{1D7807B2-5233-456D-8A6B-412E2655DF4E}"/>
          </ac:spMkLst>
        </pc:spChg>
        <pc:spChg chg="mod">
          <ac:chgData name="Rini Wongso" userId="63eaad76-91a1-4ce2-80f5-744d53874659" providerId="ADAL" clId="{56F8F327-8866-4D36-8107-B4694BC69D48}" dt="2018-10-05T08:19:16.851" v="2165" actId="403"/>
          <ac:spMkLst>
            <pc:docMk/>
            <pc:sldMk cId="770639273" sldId="424"/>
            <ac:spMk id="4" creationId="{F6E312E1-FE05-443B-803D-8BCC63D0974E}"/>
          </ac:spMkLst>
        </pc:spChg>
        <pc:graphicFrameChg chg="add mod modGraphic">
          <ac:chgData name="Rini Wongso" userId="63eaad76-91a1-4ce2-80f5-744d53874659" providerId="ADAL" clId="{56F8F327-8866-4D36-8107-B4694BC69D48}" dt="2018-10-05T08:19:10.311" v="2163" actId="1076"/>
          <ac:graphicFrameMkLst>
            <pc:docMk/>
            <pc:sldMk cId="770639273" sldId="424"/>
            <ac:graphicFrameMk id="5" creationId="{EECB17E0-83F5-48EA-834B-9C72FADBAB11}"/>
          </ac:graphicFrameMkLst>
        </pc:graphicFrameChg>
      </pc:sldChg>
    </pc:docChg>
  </pc:docChgLst>
  <pc:docChgLst>
    <pc:chgData name="Felix Indra" userId="S::felix.indra@binus.ac.id::9c176177-5e7f-49d1-b711-140cc48a3735" providerId="AD" clId="Web-{8FC62699-8065-B28E-8ED7-991C7822A252}"/>
    <pc:docChg chg="modSld">
      <pc:chgData name="Felix Indra" userId="S::felix.indra@binus.ac.id::9c176177-5e7f-49d1-b711-140cc48a3735" providerId="AD" clId="Web-{8FC62699-8065-B28E-8ED7-991C7822A252}" dt="2023-05-10T04:35:00.625" v="0" actId="20577"/>
      <pc:docMkLst>
        <pc:docMk/>
      </pc:docMkLst>
      <pc:sldChg chg="modSp">
        <pc:chgData name="Felix Indra" userId="S::felix.indra@binus.ac.id::9c176177-5e7f-49d1-b711-140cc48a3735" providerId="AD" clId="Web-{8FC62699-8065-B28E-8ED7-991C7822A252}" dt="2023-05-10T04:35:00.625" v="0" actId="20577"/>
        <pc:sldMkLst>
          <pc:docMk/>
          <pc:sldMk cId="0" sldId="262"/>
        </pc:sldMkLst>
        <pc:spChg chg="mod">
          <ac:chgData name="Felix Indra" userId="S::felix.indra@binus.ac.id::9c176177-5e7f-49d1-b711-140cc48a3735" providerId="AD" clId="Web-{8FC62699-8065-B28E-8ED7-991C7822A252}" dt="2023-05-10T04:35:00.625" v="0" actId="20577"/>
          <ac:spMkLst>
            <pc:docMk/>
            <pc:sldMk cId="0" sldId="26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C53BEC-4CDD-41F8-A51E-61420FE8D153}" type="datetimeFigureOut">
              <a:rPr lang="en-US" smtClean="0"/>
              <a:pPr/>
              <a:t>5/9/2023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57E664-4213-4A0F-ADFD-17D1B82B2943}" type="slidenum">
              <a:rPr lang="en-US" smtClean="0"/>
              <a:pPr/>
              <a:t>‹#›</a:t>
            </a:fld>
            <a:endParaRPr lang="en-US"/>
          </a:p>
        </p:txBody>
      </p:sp>
    </p:spTree>
    <p:extLst>
      <p:ext uri="{BB962C8B-B14F-4D97-AF65-F5344CB8AC3E}">
        <p14:creationId xmlns:p14="http://schemas.microsoft.com/office/powerpoint/2010/main" val="3079234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EA57E664-4213-4A0F-ADFD-17D1B82B2943}" type="slidenum">
              <a:rPr lang="en-US" smtClean="0"/>
              <a:pPr/>
              <a:t>27</a:t>
            </a:fld>
            <a:endParaRPr lang="en-US"/>
          </a:p>
        </p:txBody>
      </p:sp>
    </p:spTree>
    <p:extLst>
      <p:ext uri="{BB962C8B-B14F-4D97-AF65-F5344CB8AC3E}">
        <p14:creationId xmlns:p14="http://schemas.microsoft.com/office/powerpoint/2010/main" val="3421175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255FA79B-1EB3-406D-9328-AE72EA92308F}" type="datetime1">
              <a:rPr lang="id-ID" smtClean="0"/>
              <a:pPr/>
              <a:t>09/05/2023</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2375BFC9-20AB-426A-B235-B0F24E874B0C}" type="datetime1">
              <a:rPr lang="id-ID" smtClean="0"/>
              <a:pPr/>
              <a:t>09/05/2023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2E651378-1331-4C9F-A924-28596F4E2A1C}" type="datetime1">
              <a:rPr lang="id-ID" smtClean="0"/>
              <a:pPr/>
              <a:t>09/05/2023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09/05/2023</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20D0-A89A-4A89-A6A7-9A4CF7EB6BD4}" type="datetime1">
              <a:rPr lang="id-ID" smtClean="0"/>
              <a:pPr/>
              <a:t>09/05/2023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4A59C1AB-1DC5-4B71-9B89-CF2156684163}" type="datetime1">
              <a:rPr lang="id-ID" smtClean="0"/>
              <a:pPr/>
              <a:t>09/05/2023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88CEFF56-21CB-4098-81D8-F6320D606675}" type="datetime1">
              <a:rPr lang="id-ID" smtClean="0"/>
              <a:pPr/>
              <a:t>09/05/2023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7D7D5520-2A1D-4413-BB28-F5CA925DCCE9}" type="datetime1">
              <a:rPr lang="id-ID" smtClean="0"/>
              <a:pPr/>
              <a:t>09/05/2023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D85F3-8FA0-41EA-AEFF-94C1C27209D7}" type="datetime1">
              <a:rPr lang="id-ID" smtClean="0"/>
              <a:pPr/>
              <a:t>09/05/2023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0CC21-0AC3-438E-81E0-A279C7D9AE2B}" type="datetime1">
              <a:rPr lang="id-ID" smtClean="0"/>
              <a:pPr/>
              <a:t>09/05/2023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6F750-3035-4C51-8349-6269EA0EE55D}" type="datetime1">
              <a:rPr lang="id-ID" smtClean="0"/>
              <a:pPr/>
              <a:t>09/05/2023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7CD36-54DD-4229-9AEA-D1FDE206A5D4}" type="datetime1">
              <a:rPr lang="id-ID" smtClean="0"/>
              <a:pPr/>
              <a:t>09/05/2023</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mathworld.wolfram.com/GeometricCentroid.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cs.cmu.edu/afs/andrew/course/15/381-f08/www/lectures/clustering.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artint.info/2e/html/ArtInt2e.Ch10.S2.SS1.html#p1" TargetMode="External"/><Relationship Id="rId4" Type="http://schemas.openxmlformats.org/officeDocument/2006/relationships/hyperlink" Target="https://kjambi.kau.edu.sa/GetFile.aspx?id=187901&amp;Lng=AR&amp;fn=k-mean-clustering.pp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173735F-2667-4028-B606-D96AABD86FDB}" type="slidenum">
              <a:rPr lang="id-ID" smtClean="0"/>
              <a:pPr/>
              <a:t>1</a:t>
            </a:fld>
            <a:endParaRPr lang="id-ID"/>
          </a:p>
        </p:txBody>
      </p:sp>
      <p:sp>
        <p:nvSpPr>
          <p:cNvPr id="11" name="Rectangle 6"/>
          <p:cNvSpPr>
            <a:spLocks noGrp="1" noChangeArrowheads="1"/>
          </p:cNvSpPr>
          <p:nvPr>
            <p:ph type="ctrTitle"/>
          </p:nvPr>
        </p:nvSpPr>
        <p:spPr>
          <a:xfrm>
            <a:off x="1676400" y="3352800"/>
            <a:ext cx="7467600" cy="2384425"/>
          </a:xfrm>
          <a:noFill/>
        </p:spPr>
        <p:txBody>
          <a:bodyPr>
            <a:normAutofit/>
          </a:bodyPr>
          <a:lstStyle/>
          <a:p>
            <a:r>
              <a:rPr lang="en-AU" sz="4000" dirty="0"/>
              <a:t>K-Means Clustering</a:t>
            </a:r>
            <a:br>
              <a:rPr lang="en-AU" sz="4000" dirty="0"/>
            </a:br>
            <a:br>
              <a:rPr lang="en-AU" sz="4000" dirty="0"/>
            </a:br>
            <a:r>
              <a:rPr lang="en-US" sz="2800" dirty="0"/>
              <a:t>Session  20</a:t>
            </a:r>
            <a:endParaRPr lang="en-US" sz="2800" dirty="0">
              <a:solidFill>
                <a:schemeClr val="bg1"/>
              </a:solidFill>
            </a:endParaRPr>
          </a:p>
        </p:txBody>
      </p:sp>
      <p:sp>
        <p:nvSpPr>
          <p:cNvPr id="2" name="Rectangle 7">
            <a:extLst>
              <a:ext uri="{FF2B5EF4-FFF2-40B4-BE49-F238E27FC236}">
                <a16:creationId xmlns:a16="http://schemas.microsoft.com/office/drawing/2014/main" id="{DB90283E-D065-2088-35BD-5BBBB33BAD22}"/>
              </a:ext>
            </a:extLst>
          </p:cNvPr>
          <p:cNvSpPr>
            <a:spLocks noChangeArrowheads="1"/>
          </p:cNvSpPr>
          <p:nvPr/>
        </p:nvSpPr>
        <p:spPr bwMode="auto">
          <a:xfrm>
            <a:off x="2286000" y="1828800"/>
            <a:ext cx="7072313" cy="935038"/>
          </a:xfrm>
          <a:prstGeom prst="rect">
            <a:avLst/>
          </a:prstGeom>
          <a:noFill/>
          <a:ln w="9525">
            <a:noFill/>
            <a:miter lim="800000"/>
            <a:headEnd/>
            <a:tailEnd/>
          </a:ln>
        </p:spPr>
        <p:txBody>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909888" indent="-2909888">
              <a:spcBef>
                <a:spcPct val="20000"/>
              </a:spcBef>
              <a:tabLst>
                <a:tab pos="1320800" algn="l"/>
                <a:tab pos="2054225" algn="l"/>
                <a:tab pos="2743200" algn="l"/>
              </a:tabLst>
            </a:pPr>
            <a:r>
              <a:rPr lang="en-US" sz="2400" dirty="0">
                <a:solidFill>
                  <a:schemeClr val="bg1"/>
                </a:solidFill>
                <a:latin typeface="Open Sans"/>
              </a:rPr>
              <a:t>Course			: COMP6065001 Artificial Intelligence</a:t>
            </a:r>
          </a:p>
          <a:p>
            <a:pPr>
              <a:spcBef>
                <a:spcPct val="20000"/>
              </a:spcBef>
              <a:tabLst>
                <a:tab pos="1320800" algn="l"/>
                <a:tab pos="2054225" algn="l"/>
              </a:tabLst>
            </a:pPr>
            <a:r>
              <a:rPr lang="en-US" sz="2400" dirty="0">
                <a:solidFill>
                  <a:schemeClr val="bg1"/>
                </a:solidFill>
                <a:latin typeface="Open Sans"/>
              </a:rPr>
              <a:t>Effective Period	: September 2023</a:t>
            </a:r>
            <a:endParaRPr lang="en-US" sz="1400" dirty="0">
              <a:solidFill>
                <a:schemeClr val="bg1"/>
              </a:solidFill>
              <a:latin typeface="Open Sans"/>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67193-41C2-40D2-91BB-7957108A76F3}"/>
              </a:ext>
            </a:extLst>
          </p:cNvPr>
          <p:cNvSpPr>
            <a:spLocks noGrp="1"/>
          </p:cNvSpPr>
          <p:nvPr>
            <p:ph type="title"/>
          </p:nvPr>
        </p:nvSpPr>
        <p:spPr/>
        <p:txBody>
          <a:bodyPr/>
          <a:lstStyle/>
          <a:p>
            <a:r>
              <a:rPr lang="en-US" dirty="0"/>
              <a:t>Types of Clustering</a:t>
            </a:r>
          </a:p>
        </p:txBody>
      </p:sp>
      <p:sp>
        <p:nvSpPr>
          <p:cNvPr id="3" name="Slide Number Placeholder 2">
            <a:extLst>
              <a:ext uri="{FF2B5EF4-FFF2-40B4-BE49-F238E27FC236}">
                <a16:creationId xmlns:a16="http://schemas.microsoft.com/office/drawing/2014/main" id="{58C36AA1-618C-46ED-A940-508AAAE6BE12}"/>
              </a:ext>
            </a:extLst>
          </p:cNvPr>
          <p:cNvSpPr>
            <a:spLocks noGrp="1"/>
          </p:cNvSpPr>
          <p:nvPr>
            <p:ph type="sldNum" sz="quarter" idx="12"/>
          </p:nvPr>
        </p:nvSpPr>
        <p:spPr/>
        <p:txBody>
          <a:bodyPr/>
          <a:lstStyle/>
          <a:p>
            <a:fld id="{F173735F-2667-4028-B606-D96AABD86FDB}" type="slidenum">
              <a:rPr lang="id-ID" smtClean="0"/>
              <a:pPr/>
              <a:t>10</a:t>
            </a:fld>
            <a:endParaRPr lang="id-ID"/>
          </a:p>
        </p:txBody>
      </p:sp>
      <p:sp>
        <p:nvSpPr>
          <p:cNvPr id="4" name="Content Placeholder 3">
            <a:extLst>
              <a:ext uri="{FF2B5EF4-FFF2-40B4-BE49-F238E27FC236}">
                <a16:creationId xmlns:a16="http://schemas.microsoft.com/office/drawing/2014/main" id="{23ED673A-A03E-42CC-8EC2-734E0AD40CC1}"/>
              </a:ext>
            </a:extLst>
          </p:cNvPr>
          <p:cNvSpPr>
            <a:spLocks noGrp="1"/>
          </p:cNvSpPr>
          <p:nvPr>
            <p:ph idx="1"/>
          </p:nvPr>
        </p:nvSpPr>
        <p:spPr/>
        <p:txBody>
          <a:bodyPr/>
          <a:lstStyle/>
          <a:p>
            <a:pPr algn="just"/>
            <a:r>
              <a:rPr lang="en-US" dirty="0"/>
              <a:t>Partitional algorithms: Construct various partitions and then evaluate them by some criterion</a:t>
            </a:r>
          </a:p>
          <a:p>
            <a:pPr algn="just"/>
            <a:r>
              <a:rPr lang="en-US" dirty="0"/>
              <a:t>Hierarchical algorithms: Create a hierarchical decomposition of the set of objects using some criterion </a:t>
            </a:r>
          </a:p>
          <a:p>
            <a:pPr algn="just"/>
            <a:endParaRPr lang="en-US" dirty="0"/>
          </a:p>
        </p:txBody>
      </p:sp>
      <p:pic>
        <p:nvPicPr>
          <p:cNvPr id="5" name="Picture 4">
            <a:extLst>
              <a:ext uri="{FF2B5EF4-FFF2-40B4-BE49-F238E27FC236}">
                <a16:creationId xmlns:a16="http://schemas.microsoft.com/office/drawing/2014/main" id="{38854A69-7E67-41F5-96EB-5C283CC7412C}"/>
              </a:ext>
            </a:extLst>
          </p:cNvPr>
          <p:cNvPicPr>
            <a:picLocks noChangeAspect="1"/>
          </p:cNvPicPr>
          <p:nvPr/>
        </p:nvPicPr>
        <p:blipFill>
          <a:blip r:embed="rId2"/>
          <a:stretch>
            <a:fillRect/>
          </a:stretch>
        </p:blipFill>
        <p:spPr>
          <a:xfrm>
            <a:off x="2183482" y="4097698"/>
            <a:ext cx="5524500" cy="2371725"/>
          </a:xfrm>
          <a:prstGeom prst="rect">
            <a:avLst/>
          </a:prstGeom>
        </p:spPr>
      </p:pic>
    </p:spTree>
    <p:extLst>
      <p:ext uri="{BB962C8B-B14F-4D97-AF65-F5344CB8AC3E}">
        <p14:creationId xmlns:p14="http://schemas.microsoft.com/office/powerpoint/2010/main" val="2335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9B6FF-925D-4A2D-8D36-BB30C5918106}"/>
              </a:ext>
            </a:extLst>
          </p:cNvPr>
          <p:cNvSpPr>
            <a:spLocks noGrp="1"/>
          </p:cNvSpPr>
          <p:nvPr>
            <p:ph type="title"/>
          </p:nvPr>
        </p:nvSpPr>
        <p:spPr/>
        <p:txBody>
          <a:bodyPr/>
          <a:lstStyle/>
          <a:p>
            <a:r>
              <a:rPr lang="en-US" dirty="0"/>
              <a:t>K-Means Clustering</a:t>
            </a:r>
          </a:p>
        </p:txBody>
      </p:sp>
      <p:sp>
        <p:nvSpPr>
          <p:cNvPr id="3" name="Slide Number Placeholder 2">
            <a:extLst>
              <a:ext uri="{FF2B5EF4-FFF2-40B4-BE49-F238E27FC236}">
                <a16:creationId xmlns:a16="http://schemas.microsoft.com/office/drawing/2014/main" id="{279875AA-09EF-43DF-8F20-C50F1CF4EE3D}"/>
              </a:ext>
            </a:extLst>
          </p:cNvPr>
          <p:cNvSpPr>
            <a:spLocks noGrp="1"/>
          </p:cNvSpPr>
          <p:nvPr>
            <p:ph type="sldNum" sz="quarter" idx="12"/>
          </p:nvPr>
        </p:nvSpPr>
        <p:spPr/>
        <p:txBody>
          <a:bodyPr/>
          <a:lstStyle/>
          <a:p>
            <a:fld id="{F173735F-2667-4028-B606-D96AABD86FDB}" type="slidenum">
              <a:rPr lang="id-ID" smtClean="0"/>
              <a:pPr/>
              <a:t>11</a:t>
            </a:fld>
            <a:endParaRPr lang="id-ID"/>
          </a:p>
        </p:txBody>
      </p:sp>
      <p:sp>
        <p:nvSpPr>
          <p:cNvPr id="4" name="Content Placeholder 3">
            <a:extLst>
              <a:ext uri="{FF2B5EF4-FFF2-40B4-BE49-F238E27FC236}">
                <a16:creationId xmlns:a16="http://schemas.microsoft.com/office/drawing/2014/main" id="{73D4915E-CC6F-4676-BEDF-1AFD23C21033}"/>
              </a:ext>
            </a:extLst>
          </p:cNvPr>
          <p:cNvSpPr>
            <a:spLocks noGrp="1"/>
          </p:cNvSpPr>
          <p:nvPr>
            <p:ph idx="1"/>
          </p:nvPr>
        </p:nvSpPr>
        <p:spPr/>
        <p:txBody>
          <a:bodyPr>
            <a:normAutofit/>
          </a:bodyPr>
          <a:lstStyle/>
          <a:p>
            <a:r>
              <a:rPr lang="en-US" sz="2200" dirty="0"/>
              <a:t>K-Means Clustering is a type of </a:t>
            </a:r>
            <a:r>
              <a:rPr lang="en-US" sz="2200" b="1" dirty="0"/>
              <a:t>partitional clustering</a:t>
            </a:r>
          </a:p>
          <a:p>
            <a:r>
              <a:rPr lang="en-US" sz="2200" dirty="0"/>
              <a:t>The k-means algorithm is an algorithm to </a:t>
            </a:r>
            <a:r>
              <a:rPr lang="en-US" sz="2200" b="1" dirty="0"/>
              <a:t>cluster</a:t>
            </a:r>
            <a:r>
              <a:rPr lang="en-US" sz="2200" dirty="0"/>
              <a:t> n objects based on attributes into </a:t>
            </a:r>
            <a:r>
              <a:rPr lang="en-US" sz="2200" i="1" dirty="0"/>
              <a:t>k </a:t>
            </a:r>
            <a:r>
              <a:rPr lang="en-US" sz="2200" b="1" dirty="0"/>
              <a:t>partitions</a:t>
            </a:r>
            <a:r>
              <a:rPr lang="en-US" sz="2200" dirty="0"/>
              <a:t>, where </a:t>
            </a:r>
            <a:r>
              <a:rPr lang="en-US" sz="2200" i="1" dirty="0"/>
              <a:t>k &lt; n</a:t>
            </a:r>
            <a:r>
              <a:rPr lang="en-US" sz="2200" dirty="0"/>
              <a:t>. </a:t>
            </a:r>
          </a:p>
          <a:p>
            <a:r>
              <a:rPr lang="en-US" altLang="en-US" sz="2200" dirty="0"/>
              <a:t>It assumes that the object attributes form a </a:t>
            </a:r>
            <a:r>
              <a:rPr lang="en-US" altLang="en-US" sz="2200" b="1" dirty="0">
                <a:solidFill>
                  <a:srgbClr val="3399FF"/>
                </a:solidFill>
              </a:rPr>
              <a:t>vector space.</a:t>
            </a:r>
          </a:p>
        </p:txBody>
      </p:sp>
    </p:spTree>
    <p:extLst>
      <p:ext uri="{BB962C8B-B14F-4D97-AF65-F5344CB8AC3E}">
        <p14:creationId xmlns:p14="http://schemas.microsoft.com/office/powerpoint/2010/main" val="2285143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BCDE-9359-4F62-8855-6935F1D8AF60}"/>
              </a:ext>
            </a:extLst>
          </p:cNvPr>
          <p:cNvSpPr>
            <a:spLocks noGrp="1"/>
          </p:cNvSpPr>
          <p:nvPr>
            <p:ph type="title"/>
          </p:nvPr>
        </p:nvSpPr>
        <p:spPr/>
        <p:txBody>
          <a:bodyPr/>
          <a:lstStyle/>
          <a:p>
            <a:r>
              <a:rPr lang="en-US" dirty="0"/>
              <a:t>K-Means Clustering</a:t>
            </a:r>
          </a:p>
        </p:txBody>
      </p:sp>
      <p:sp>
        <p:nvSpPr>
          <p:cNvPr id="3" name="Slide Number Placeholder 2">
            <a:extLst>
              <a:ext uri="{FF2B5EF4-FFF2-40B4-BE49-F238E27FC236}">
                <a16:creationId xmlns:a16="http://schemas.microsoft.com/office/drawing/2014/main" id="{A9134BEC-1CD5-43CC-8AB5-99682C071017}"/>
              </a:ext>
            </a:extLst>
          </p:cNvPr>
          <p:cNvSpPr>
            <a:spLocks noGrp="1"/>
          </p:cNvSpPr>
          <p:nvPr>
            <p:ph type="sldNum" sz="quarter" idx="12"/>
          </p:nvPr>
        </p:nvSpPr>
        <p:spPr/>
        <p:txBody>
          <a:bodyPr/>
          <a:lstStyle/>
          <a:p>
            <a:fld id="{F173735F-2667-4028-B606-D96AABD86FDB}" type="slidenum">
              <a:rPr lang="id-ID" smtClean="0"/>
              <a:pPr/>
              <a:t>12</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7BB24C0-3AF3-485C-9207-C0339BE9316C}"/>
                  </a:ext>
                </a:extLst>
              </p:cNvPr>
              <p:cNvSpPr>
                <a:spLocks noGrp="1"/>
              </p:cNvSpPr>
              <p:nvPr>
                <p:ph idx="1"/>
              </p:nvPr>
            </p:nvSpPr>
            <p:spPr/>
            <p:txBody>
              <a:bodyPr>
                <a:normAutofit fontScale="92500"/>
              </a:bodyPr>
              <a:lstStyle/>
              <a:p>
                <a:pPr algn="just"/>
                <a:r>
                  <a:rPr lang="en-US" altLang="en-US" sz="2200" dirty="0"/>
                  <a:t>An algorithm for partitioning (or clustering) N data points into K disjoint subsets </a:t>
                </a:r>
                <a:r>
                  <a:rPr lang="en-US" altLang="en-US" sz="2200" dirty="0" err="1"/>
                  <a:t>S</a:t>
                </a:r>
                <a:r>
                  <a:rPr lang="en-US" altLang="en-US" sz="2200" baseline="-25000" dirty="0" err="1"/>
                  <a:t>j</a:t>
                </a:r>
                <a:r>
                  <a:rPr lang="en-US" altLang="en-US" sz="2200" dirty="0"/>
                  <a:t> containing data points so as to minimize the sum-of-squares criterion </a:t>
                </a:r>
                <a:endParaRPr lang="en-US" altLang="en-US" sz="220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altLang="en-US" sz="2200" i="1">
                          <a:latin typeface="Cambria Math" panose="02040503050406030204" pitchFamily="18" charset="0"/>
                        </a:rPr>
                        <m:t>𝐽</m:t>
                      </m:r>
                      <m:r>
                        <a:rPr lang="en-US" altLang="en-US" sz="2200" i="1">
                          <a:latin typeface="Cambria Math" panose="02040503050406030204" pitchFamily="18" charset="0"/>
                        </a:rPr>
                        <m:t>= </m:t>
                      </m:r>
                      <m:nary>
                        <m:naryPr>
                          <m:chr m:val="∑"/>
                          <m:ctrlPr>
                            <a:rPr lang="en-US" altLang="en-US" sz="2200" i="1">
                              <a:latin typeface="Cambria Math" panose="02040503050406030204" pitchFamily="18" charset="0"/>
                            </a:rPr>
                          </m:ctrlPr>
                        </m:naryPr>
                        <m:sub>
                          <m:r>
                            <m:rPr>
                              <m:brk m:alnAt="23"/>
                            </m:rPr>
                            <a:rPr lang="en-US" altLang="en-US" sz="2200" i="1">
                              <a:latin typeface="Cambria Math" panose="02040503050406030204" pitchFamily="18" charset="0"/>
                            </a:rPr>
                            <m:t>𝑗</m:t>
                          </m:r>
                          <m:r>
                            <a:rPr lang="en-US" altLang="en-US" sz="2200" i="1">
                              <a:latin typeface="Cambria Math" panose="02040503050406030204" pitchFamily="18" charset="0"/>
                            </a:rPr>
                            <m:t>=1</m:t>
                          </m:r>
                        </m:sub>
                        <m:sup>
                          <m:r>
                            <a:rPr lang="en-US" altLang="en-US" sz="2200" i="1">
                              <a:latin typeface="Cambria Math" panose="02040503050406030204" pitchFamily="18" charset="0"/>
                            </a:rPr>
                            <m:t>𝐾</m:t>
                          </m:r>
                        </m:sup>
                        <m:e>
                          <m:nary>
                            <m:naryPr>
                              <m:chr m:val="∑"/>
                              <m:supHide m:val="on"/>
                              <m:ctrlPr>
                                <a:rPr lang="en-US" altLang="en-US" sz="2200" i="1">
                                  <a:latin typeface="Cambria Math" panose="02040503050406030204" pitchFamily="18" charset="0"/>
                                </a:rPr>
                              </m:ctrlPr>
                            </m:naryPr>
                            <m:sub>
                              <m:r>
                                <m:rPr>
                                  <m:brk m:alnAt="7"/>
                                </m:rPr>
                                <a:rPr lang="en-US" altLang="en-US" sz="2200" i="1">
                                  <a:latin typeface="Cambria Math" panose="02040503050406030204" pitchFamily="18" charset="0"/>
                                </a:rPr>
                                <m:t>𝑛</m:t>
                              </m:r>
                              <m:r>
                                <a:rPr lang="en-US" altLang="en-US" sz="2200" i="1">
                                  <a:latin typeface="Cambria Math" panose="02040503050406030204" pitchFamily="18" charset="0"/>
                                  <a:ea typeface="Cambria Math" panose="02040503050406030204" pitchFamily="18" charset="0"/>
                                </a:rPr>
                                <m:t>∈</m:t>
                              </m:r>
                              <m:sSub>
                                <m:sSubPr>
                                  <m:ctrlPr>
                                    <a:rPr lang="en-US" altLang="en-US" sz="2200" i="1">
                                      <a:latin typeface="Cambria Math" panose="02040503050406030204" pitchFamily="18" charset="0"/>
                                      <a:ea typeface="Cambria Math" panose="02040503050406030204" pitchFamily="18" charset="0"/>
                                    </a:rPr>
                                  </m:ctrlPr>
                                </m:sSubPr>
                                <m:e>
                                  <m:r>
                                    <a:rPr lang="en-US" altLang="en-US" sz="2200" i="1">
                                      <a:latin typeface="Cambria Math" panose="02040503050406030204" pitchFamily="18" charset="0"/>
                                      <a:ea typeface="Cambria Math" panose="02040503050406030204" pitchFamily="18" charset="0"/>
                                    </a:rPr>
                                    <m:t>𝑠</m:t>
                                  </m:r>
                                </m:e>
                                <m:sub>
                                  <m:r>
                                    <a:rPr lang="en-US" altLang="en-US" sz="2200" i="1">
                                      <a:latin typeface="Cambria Math" panose="02040503050406030204" pitchFamily="18" charset="0"/>
                                      <a:ea typeface="Cambria Math" panose="02040503050406030204" pitchFamily="18" charset="0"/>
                                    </a:rPr>
                                    <m:t>𝑗</m:t>
                                  </m:r>
                                </m:sub>
                              </m:sSub>
                            </m:sub>
                            <m:sup/>
                            <m:e>
                              <m:sSup>
                                <m:sSupPr>
                                  <m:ctrlPr>
                                    <a:rPr lang="en-US" altLang="en-US" sz="2200" i="1">
                                      <a:latin typeface="Cambria Math" panose="02040503050406030204" pitchFamily="18" charset="0"/>
                                    </a:rPr>
                                  </m:ctrlPr>
                                </m:sSupPr>
                                <m:e>
                                  <m:d>
                                    <m:dPr>
                                      <m:begChr m:val="|"/>
                                      <m:endChr m:val="|"/>
                                      <m:ctrlPr>
                                        <a:rPr lang="en-US" altLang="en-US" sz="2200" i="1">
                                          <a:latin typeface="Cambria Math" panose="02040503050406030204" pitchFamily="18" charset="0"/>
                                        </a:rPr>
                                      </m:ctrlPr>
                                    </m:dPr>
                                    <m:e>
                                      <m:sSub>
                                        <m:sSubPr>
                                          <m:ctrlPr>
                                            <a:rPr lang="en-US" altLang="en-US" sz="2200" i="1">
                                              <a:latin typeface="Cambria Math" panose="02040503050406030204" pitchFamily="18" charset="0"/>
                                            </a:rPr>
                                          </m:ctrlPr>
                                        </m:sSubPr>
                                        <m:e>
                                          <m:r>
                                            <a:rPr lang="en-US" altLang="en-US" sz="2200" i="1">
                                              <a:latin typeface="Cambria Math" panose="02040503050406030204" pitchFamily="18" charset="0"/>
                                            </a:rPr>
                                            <m:t>𝑥</m:t>
                                          </m:r>
                                        </m:e>
                                        <m:sub>
                                          <m:r>
                                            <a:rPr lang="en-US" altLang="en-US" sz="2200" i="1">
                                              <a:latin typeface="Cambria Math" panose="02040503050406030204" pitchFamily="18" charset="0"/>
                                            </a:rPr>
                                            <m:t>𝑛</m:t>
                                          </m:r>
                                        </m:sub>
                                      </m:sSub>
                                      <m:r>
                                        <a:rPr lang="en-US" altLang="en-US" sz="2200" i="1">
                                          <a:latin typeface="Cambria Math" panose="02040503050406030204" pitchFamily="18" charset="0"/>
                                        </a:rPr>
                                        <m:t>−</m:t>
                                      </m:r>
                                      <m:sSub>
                                        <m:sSubPr>
                                          <m:ctrlPr>
                                            <a:rPr lang="en-US" altLang="en-US" sz="2200" i="1">
                                              <a:latin typeface="Cambria Math" panose="02040503050406030204" pitchFamily="18" charset="0"/>
                                            </a:rPr>
                                          </m:ctrlPr>
                                        </m:sSubPr>
                                        <m:e>
                                          <m:r>
                                            <a:rPr lang="en-US" altLang="en-US" sz="2200" i="1">
                                              <a:latin typeface="Cambria Math" panose="02040503050406030204" pitchFamily="18" charset="0"/>
                                              <a:ea typeface="Cambria Math" panose="02040503050406030204" pitchFamily="18" charset="0"/>
                                            </a:rPr>
                                            <m:t>𝜇</m:t>
                                          </m:r>
                                        </m:e>
                                        <m:sub>
                                          <m:r>
                                            <a:rPr lang="en-US" altLang="en-US" sz="2200" i="1">
                                              <a:latin typeface="Cambria Math" panose="02040503050406030204" pitchFamily="18" charset="0"/>
                                            </a:rPr>
                                            <m:t>𝑗</m:t>
                                          </m:r>
                                        </m:sub>
                                      </m:sSub>
                                    </m:e>
                                  </m:d>
                                </m:e>
                                <m:sup>
                                  <m:r>
                                    <a:rPr lang="en-US" altLang="en-US" sz="2200" i="1">
                                      <a:latin typeface="Cambria Math" panose="02040503050406030204" pitchFamily="18" charset="0"/>
                                    </a:rPr>
                                    <m:t>2</m:t>
                                  </m:r>
                                </m:sup>
                              </m:sSup>
                            </m:e>
                          </m:nary>
                        </m:e>
                      </m:nary>
                    </m:oMath>
                  </m:oMathPara>
                </a14:m>
                <a:endParaRPr lang="en-US" altLang="en-US" sz="2200" dirty="0"/>
              </a:p>
              <a:p>
                <a:pPr algn="just">
                  <a:buNone/>
                </a:pPr>
                <a:r>
                  <a:rPr lang="en-US" altLang="en-US" sz="2200" dirty="0"/>
                  <a:t>	where </a:t>
                </a:r>
                <a:r>
                  <a:rPr lang="en-US" altLang="en-US" sz="2200" dirty="0" err="1"/>
                  <a:t>x</a:t>
                </a:r>
                <a:r>
                  <a:rPr lang="en-US" altLang="en-US" sz="2200" baseline="-25000" dirty="0" err="1"/>
                  <a:t>n</a:t>
                </a:r>
                <a:r>
                  <a:rPr lang="en-US" altLang="en-US" sz="2200" baseline="-25000" dirty="0"/>
                  <a:t> </a:t>
                </a:r>
                <a:r>
                  <a:rPr lang="en-US" altLang="en-US" sz="2200" dirty="0"/>
                  <a:t>is a vector representing the </a:t>
                </a:r>
                <a:r>
                  <a:rPr lang="en-US" altLang="en-US" sz="2200" dirty="0" err="1"/>
                  <a:t>the</a:t>
                </a:r>
                <a:r>
                  <a:rPr lang="en-US" altLang="en-US" sz="2200" dirty="0"/>
                  <a:t> n</a:t>
                </a:r>
                <a:r>
                  <a:rPr lang="en-US" altLang="en-US" sz="2200" baseline="30000" dirty="0"/>
                  <a:t>th</a:t>
                </a:r>
                <a:r>
                  <a:rPr lang="en-US" altLang="en-US" sz="2200" dirty="0"/>
                  <a:t> data point and</a:t>
                </a:r>
                <a14:m>
                  <m:oMath xmlns:m="http://schemas.openxmlformats.org/officeDocument/2006/math">
                    <m:r>
                      <a:rPr lang="en-US" altLang="en-US" sz="2200" b="0" i="0" smtClean="0">
                        <a:latin typeface="Cambria Math" panose="02040503050406030204" pitchFamily="18" charset="0"/>
                        <a:ea typeface="Cambria Math" panose="02040503050406030204" pitchFamily="18" charset="0"/>
                      </a:rPr>
                      <m:t> </m:t>
                    </m:r>
                    <m:r>
                      <a:rPr lang="en-US" altLang="en-US" sz="2200" i="1">
                        <a:latin typeface="Cambria Math" panose="02040503050406030204" pitchFamily="18" charset="0"/>
                        <a:ea typeface="Cambria Math" panose="02040503050406030204" pitchFamily="18" charset="0"/>
                      </a:rPr>
                      <m:t>𝜇</m:t>
                    </m:r>
                  </m:oMath>
                </a14:m>
                <a:r>
                  <a:rPr lang="en-US" altLang="en-US" sz="2200" baseline="-25000" dirty="0"/>
                  <a:t>j</a:t>
                </a:r>
                <a:r>
                  <a:rPr lang="en-US" altLang="en-US" sz="2200" dirty="0"/>
                  <a:t> is the </a:t>
                </a:r>
                <a:r>
                  <a:rPr lang="en-US" altLang="en-US" sz="2200" dirty="0">
                    <a:hlinkClick r:id="rId2"/>
                  </a:rPr>
                  <a:t>geometric centroid</a:t>
                </a:r>
                <a:r>
                  <a:rPr lang="en-US" altLang="en-US" sz="2200" dirty="0"/>
                  <a:t> of the data points in </a:t>
                </a:r>
                <a:r>
                  <a:rPr lang="en-US" altLang="en-US" sz="2200" dirty="0" err="1"/>
                  <a:t>S</a:t>
                </a:r>
                <a:r>
                  <a:rPr lang="en-US" altLang="en-US" sz="2200" baseline="-25000" dirty="0" err="1"/>
                  <a:t>j</a:t>
                </a:r>
                <a:r>
                  <a:rPr lang="en-US" altLang="en-US" sz="2200" dirty="0"/>
                  <a:t>. </a:t>
                </a:r>
              </a:p>
            </p:txBody>
          </p:sp>
        </mc:Choice>
        <mc:Fallback xmlns="">
          <p:sp>
            <p:nvSpPr>
              <p:cNvPr id="4" name="Content Placeholder 3">
                <a:extLst>
                  <a:ext uri="{FF2B5EF4-FFF2-40B4-BE49-F238E27FC236}">
                    <a16:creationId xmlns:a16="http://schemas.microsoft.com/office/drawing/2014/main" id="{37BB24C0-3AF3-485C-9207-C0339BE9316C}"/>
                  </a:ext>
                </a:extLst>
              </p:cNvPr>
              <p:cNvSpPr>
                <a:spLocks noGrp="1" noRot="1" noChangeAspect="1" noMove="1" noResize="1" noEditPoints="1" noAdjustHandles="1" noChangeArrowheads="1" noChangeShapeType="1" noTextEdit="1"/>
              </p:cNvSpPr>
              <p:nvPr>
                <p:ph idx="1"/>
              </p:nvPr>
            </p:nvSpPr>
            <p:spPr>
              <a:blipFill>
                <a:blip r:embed="rId3"/>
                <a:stretch>
                  <a:fillRect l="-722" r="-802"/>
                </a:stretch>
              </a:blipFill>
            </p:spPr>
            <p:txBody>
              <a:bodyPr/>
              <a:lstStyle/>
              <a:p>
                <a:r>
                  <a:rPr lang="en-US">
                    <a:noFill/>
                  </a:rPr>
                  <a:t> </a:t>
                </a:r>
              </a:p>
            </p:txBody>
          </p:sp>
        </mc:Fallback>
      </mc:AlternateContent>
    </p:spTree>
    <p:extLst>
      <p:ext uri="{BB962C8B-B14F-4D97-AF65-F5344CB8AC3E}">
        <p14:creationId xmlns:p14="http://schemas.microsoft.com/office/powerpoint/2010/main" val="3387482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BCDE-9359-4F62-8855-6935F1D8AF60}"/>
              </a:ext>
            </a:extLst>
          </p:cNvPr>
          <p:cNvSpPr>
            <a:spLocks noGrp="1"/>
          </p:cNvSpPr>
          <p:nvPr>
            <p:ph type="title"/>
          </p:nvPr>
        </p:nvSpPr>
        <p:spPr/>
        <p:txBody>
          <a:bodyPr/>
          <a:lstStyle/>
          <a:p>
            <a:r>
              <a:rPr lang="en-US" dirty="0"/>
              <a:t>K-Means Clustering</a:t>
            </a:r>
          </a:p>
        </p:txBody>
      </p:sp>
      <p:sp>
        <p:nvSpPr>
          <p:cNvPr id="3" name="Slide Number Placeholder 2">
            <a:extLst>
              <a:ext uri="{FF2B5EF4-FFF2-40B4-BE49-F238E27FC236}">
                <a16:creationId xmlns:a16="http://schemas.microsoft.com/office/drawing/2014/main" id="{A9134BEC-1CD5-43CC-8AB5-99682C071017}"/>
              </a:ext>
            </a:extLst>
          </p:cNvPr>
          <p:cNvSpPr>
            <a:spLocks noGrp="1"/>
          </p:cNvSpPr>
          <p:nvPr>
            <p:ph type="sldNum" sz="quarter" idx="12"/>
          </p:nvPr>
        </p:nvSpPr>
        <p:spPr/>
        <p:txBody>
          <a:bodyPr/>
          <a:lstStyle/>
          <a:p>
            <a:fld id="{F173735F-2667-4028-B606-D96AABD86FDB}" type="slidenum">
              <a:rPr lang="id-ID" smtClean="0"/>
              <a:pPr/>
              <a:t>13</a:t>
            </a:fld>
            <a:endParaRPr lang="id-ID"/>
          </a:p>
        </p:txBody>
      </p:sp>
      <p:sp>
        <p:nvSpPr>
          <p:cNvPr id="4" name="Content Placeholder 3">
            <a:extLst>
              <a:ext uri="{FF2B5EF4-FFF2-40B4-BE49-F238E27FC236}">
                <a16:creationId xmlns:a16="http://schemas.microsoft.com/office/drawing/2014/main" id="{37BB24C0-3AF3-485C-9207-C0339BE9316C}"/>
              </a:ext>
            </a:extLst>
          </p:cNvPr>
          <p:cNvSpPr>
            <a:spLocks noGrp="1"/>
          </p:cNvSpPr>
          <p:nvPr>
            <p:ph idx="1"/>
          </p:nvPr>
        </p:nvSpPr>
        <p:spPr/>
        <p:txBody>
          <a:bodyPr>
            <a:normAutofit/>
          </a:bodyPr>
          <a:lstStyle/>
          <a:p>
            <a:pPr algn="just"/>
            <a:r>
              <a:rPr lang="en-US" altLang="en-US" sz="2200" dirty="0"/>
              <a:t>Simply speaking k-means clustering is an algorithm to classify or to group the objects based on attributes/features into K number of group. </a:t>
            </a:r>
          </a:p>
          <a:p>
            <a:pPr algn="just"/>
            <a:r>
              <a:rPr lang="en-US" altLang="en-US" sz="2200" dirty="0"/>
              <a:t>K is positive integer number. </a:t>
            </a:r>
          </a:p>
          <a:p>
            <a:pPr algn="just"/>
            <a:r>
              <a:rPr lang="en-US" altLang="en-US" sz="2200" dirty="0"/>
              <a:t>The grouping is done by minimizing the sum of squares of distances between data and the corresponding cluster centroid.</a:t>
            </a:r>
          </a:p>
        </p:txBody>
      </p:sp>
    </p:spTree>
    <p:extLst>
      <p:ext uri="{BB962C8B-B14F-4D97-AF65-F5344CB8AC3E}">
        <p14:creationId xmlns:p14="http://schemas.microsoft.com/office/powerpoint/2010/main" val="832466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FA981-A5B1-4DBD-92E7-06CF0E6C499E}"/>
              </a:ext>
            </a:extLst>
          </p:cNvPr>
          <p:cNvSpPr>
            <a:spLocks noGrp="1"/>
          </p:cNvSpPr>
          <p:nvPr>
            <p:ph type="title"/>
          </p:nvPr>
        </p:nvSpPr>
        <p:spPr>
          <a:xfrm>
            <a:off x="3124200" y="358784"/>
            <a:ext cx="5562600" cy="639688"/>
          </a:xfrm>
        </p:spPr>
        <p:txBody>
          <a:bodyPr>
            <a:normAutofit fontScale="90000"/>
          </a:bodyPr>
          <a:lstStyle/>
          <a:p>
            <a:pPr algn="r"/>
            <a:r>
              <a:rPr lang="en-US" dirty="0"/>
              <a:t>How the K-Means Algorithm Works?</a:t>
            </a:r>
          </a:p>
        </p:txBody>
      </p:sp>
      <p:sp>
        <p:nvSpPr>
          <p:cNvPr id="3" name="Slide Number Placeholder 2">
            <a:extLst>
              <a:ext uri="{FF2B5EF4-FFF2-40B4-BE49-F238E27FC236}">
                <a16:creationId xmlns:a16="http://schemas.microsoft.com/office/drawing/2014/main" id="{BFF50C64-EC13-41CB-9F80-A1305BBCEFED}"/>
              </a:ext>
            </a:extLst>
          </p:cNvPr>
          <p:cNvSpPr>
            <a:spLocks noGrp="1"/>
          </p:cNvSpPr>
          <p:nvPr>
            <p:ph type="sldNum" sz="quarter" idx="12"/>
          </p:nvPr>
        </p:nvSpPr>
        <p:spPr/>
        <p:txBody>
          <a:bodyPr/>
          <a:lstStyle/>
          <a:p>
            <a:fld id="{F173735F-2667-4028-B606-D96AABD86FDB}" type="slidenum">
              <a:rPr lang="id-ID" smtClean="0"/>
              <a:pPr/>
              <a:t>14</a:t>
            </a:fld>
            <a:endParaRPr lang="id-ID"/>
          </a:p>
        </p:txBody>
      </p:sp>
      <p:pic>
        <p:nvPicPr>
          <p:cNvPr id="13" name="Content Placeholder 12">
            <a:extLst>
              <a:ext uri="{FF2B5EF4-FFF2-40B4-BE49-F238E27FC236}">
                <a16:creationId xmlns:a16="http://schemas.microsoft.com/office/drawing/2014/main" id="{DFEB5970-31B4-4B7F-8F5F-261320BF2CEC}"/>
              </a:ext>
            </a:extLst>
          </p:cNvPr>
          <p:cNvPicPr>
            <a:picLocks noGrp="1" noChangeAspect="1"/>
          </p:cNvPicPr>
          <p:nvPr>
            <p:ph idx="1"/>
          </p:nvPr>
        </p:nvPicPr>
        <p:blipFill>
          <a:blip r:embed="rId2"/>
          <a:stretch>
            <a:fillRect/>
          </a:stretch>
        </p:blipFill>
        <p:spPr>
          <a:xfrm>
            <a:off x="1752600" y="1668737"/>
            <a:ext cx="6627450" cy="4837513"/>
          </a:xfrm>
          <a:prstGeom prst="rect">
            <a:avLst/>
          </a:prstGeom>
        </p:spPr>
      </p:pic>
    </p:spTree>
    <p:extLst>
      <p:ext uri="{BB962C8B-B14F-4D97-AF65-F5344CB8AC3E}">
        <p14:creationId xmlns:p14="http://schemas.microsoft.com/office/powerpoint/2010/main" val="3836127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F05E2-840C-45CC-B99C-146ABA149F8B}"/>
              </a:ext>
            </a:extLst>
          </p:cNvPr>
          <p:cNvSpPr>
            <a:spLocks noGrp="1"/>
          </p:cNvSpPr>
          <p:nvPr>
            <p:ph type="title"/>
          </p:nvPr>
        </p:nvSpPr>
        <p:spPr>
          <a:xfrm>
            <a:off x="1204664" y="388576"/>
            <a:ext cx="7543800" cy="983023"/>
          </a:xfrm>
        </p:spPr>
        <p:txBody>
          <a:bodyPr>
            <a:normAutofit fontScale="90000"/>
          </a:bodyPr>
          <a:lstStyle/>
          <a:p>
            <a:pPr algn="r"/>
            <a:r>
              <a:rPr lang="en-US" dirty="0"/>
              <a:t>K-Means Clustering </a:t>
            </a:r>
            <a:br>
              <a:rPr lang="en-US" dirty="0"/>
            </a:br>
            <a:r>
              <a:rPr lang="en-US" dirty="0"/>
              <a:t>Algorithm</a:t>
            </a:r>
          </a:p>
        </p:txBody>
      </p:sp>
      <p:sp>
        <p:nvSpPr>
          <p:cNvPr id="3" name="Slide Number Placeholder 2">
            <a:extLst>
              <a:ext uri="{FF2B5EF4-FFF2-40B4-BE49-F238E27FC236}">
                <a16:creationId xmlns:a16="http://schemas.microsoft.com/office/drawing/2014/main" id="{E2A34A6E-340C-44A1-A528-C91907AAB49D}"/>
              </a:ext>
            </a:extLst>
          </p:cNvPr>
          <p:cNvSpPr>
            <a:spLocks noGrp="1"/>
          </p:cNvSpPr>
          <p:nvPr>
            <p:ph type="sldNum" sz="quarter" idx="12"/>
          </p:nvPr>
        </p:nvSpPr>
        <p:spPr/>
        <p:txBody>
          <a:bodyPr/>
          <a:lstStyle/>
          <a:p>
            <a:fld id="{F173735F-2667-4028-B606-D96AABD86FDB}" type="slidenum">
              <a:rPr lang="id-ID" smtClean="0"/>
              <a:pPr/>
              <a:t>15</a:t>
            </a:fld>
            <a:endParaRPr lang="id-ID"/>
          </a:p>
        </p:txBody>
      </p:sp>
      <p:sp>
        <p:nvSpPr>
          <p:cNvPr id="4" name="Content Placeholder 3">
            <a:extLst>
              <a:ext uri="{FF2B5EF4-FFF2-40B4-BE49-F238E27FC236}">
                <a16:creationId xmlns:a16="http://schemas.microsoft.com/office/drawing/2014/main" id="{F52FB743-CD8C-427A-9D2C-E137C6FD236D}"/>
              </a:ext>
            </a:extLst>
          </p:cNvPr>
          <p:cNvSpPr>
            <a:spLocks noGrp="1"/>
          </p:cNvSpPr>
          <p:nvPr>
            <p:ph idx="1"/>
          </p:nvPr>
        </p:nvSpPr>
        <p:spPr>
          <a:xfrm>
            <a:off x="914400" y="1559175"/>
            <a:ext cx="7772400" cy="4613025"/>
          </a:xfrm>
        </p:spPr>
        <p:txBody>
          <a:bodyPr>
            <a:noAutofit/>
          </a:bodyPr>
          <a:lstStyle/>
          <a:p>
            <a:pPr algn="just"/>
            <a:r>
              <a:rPr lang="en-US" altLang="en-US" b="1" u="sng" dirty="0"/>
              <a:t>Step 1:</a:t>
            </a:r>
            <a:r>
              <a:rPr lang="en-US" altLang="en-US" dirty="0"/>
              <a:t> Begin with a decision on the value of k = number of clusters.</a:t>
            </a:r>
          </a:p>
          <a:p>
            <a:pPr algn="just"/>
            <a:r>
              <a:rPr lang="en-US" altLang="en-US" b="1" u="sng" dirty="0"/>
              <a:t>Step 2:</a:t>
            </a:r>
            <a:r>
              <a:rPr lang="en-US" altLang="en-US" dirty="0"/>
              <a:t> Put any initial partition that classifies the data into k-clusters. You may assign the training samples randomly, or systematically as the following: </a:t>
            </a:r>
          </a:p>
          <a:p>
            <a:pPr marL="857250" lvl="2" indent="-457200" algn="just">
              <a:buFont typeface="+mj-lt"/>
              <a:buAutoNum type="arabicPeriod"/>
            </a:pPr>
            <a:r>
              <a:rPr lang="en-US" altLang="en-US" dirty="0"/>
              <a:t>Take the first k training sample as single-element clusters      </a:t>
            </a:r>
          </a:p>
          <a:p>
            <a:pPr marL="857250" lvl="2" indent="-457200" algn="just">
              <a:buFont typeface="+mj-lt"/>
              <a:buAutoNum type="arabicPeriod"/>
            </a:pPr>
            <a:r>
              <a:rPr lang="en-US" altLang="en-US" dirty="0"/>
              <a:t>Assign each of the remaining (N-k) sample to the cluster with the nearest centroid. After each assignment, re-compute the centroid of the gaining cluster. </a:t>
            </a:r>
          </a:p>
        </p:txBody>
      </p:sp>
    </p:spTree>
    <p:extLst>
      <p:ext uri="{BB962C8B-B14F-4D97-AF65-F5344CB8AC3E}">
        <p14:creationId xmlns:p14="http://schemas.microsoft.com/office/powerpoint/2010/main" val="1764097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F05E2-840C-45CC-B99C-146ABA149F8B}"/>
              </a:ext>
            </a:extLst>
          </p:cNvPr>
          <p:cNvSpPr>
            <a:spLocks noGrp="1"/>
          </p:cNvSpPr>
          <p:nvPr>
            <p:ph type="title"/>
          </p:nvPr>
        </p:nvSpPr>
        <p:spPr>
          <a:xfrm>
            <a:off x="1204664" y="388576"/>
            <a:ext cx="7543800" cy="983023"/>
          </a:xfrm>
        </p:spPr>
        <p:txBody>
          <a:bodyPr>
            <a:normAutofit fontScale="90000"/>
          </a:bodyPr>
          <a:lstStyle/>
          <a:p>
            <a:pPr algn="r"/>
            <a:r>
              <a:rPr lang="en-US" dirty="0"/>
              <a:t>K-Means Clustering </a:t>
            </a:r>
            <a:br>
              <a:rPr lang="en-US" dirty="0"/>
            </a:br>
            <a:r>
              <a:rPr lang="en-US" dirty="0"/>
              <a:t>Algorithm</a:t>
            </a:r>
          </a:p>
        </p:txBody>
      </p:sp>
      <p:sp>
        <p:nvSpPr>
          <p:cNvPr id="3" name="Slide Number Placeholder 2">
            <a:extLst>
              <a:ext uri="{FF2B5EF4-FFF2-40B4-BE49-F238E27FC236}">
                <a16:creationId xmlns:a16="http://schemas.microsoft.com/office/drawing/2014/main" id="{E2A34A6E-340C-44A1-A528-C91907AAB49D}"/>
              </a:ext>
            </a:extLst>
          </p:cNvPr>
          <p:cNvSpPr>
            <a:spLocks noGrp="1"/>
          </p:cNvSpPr>
          <p:nvPr>
            <p:ph type="sldNum" sz="quarter" idx="12"/>
          </p:nvPr>
        </p:nvSpPr>
        <p:spPr/>
        <p:txBody>
          <a:bodyPr/>
          <a:lstStyle/>
          <a:p>
            <a:fld id="{F173735F-2667-4028-B606-D96AABD86FDB}" type="slidenum">
              <a:rPr lang="id-ID" smtClean="0"/>
              <a:pPr/>
              <a:t>16</a:t>
            </a:fld>
            <a:endParaRPr lang="id-ID"/>
          </a:p>
        </p:txBody>
      </p:sp>
      <p:sp>
        <p:nvSpPr>
          <p:cNvPr id="4" name="Content Placeholder 3">
            <a:extLst>
              <a:ext uri="{FF2B5EF4-FFF2-40B4-BE49-F238E27FC236}">
                <a16:creationId xmlns:a16="http://schemas.microsoft.com/office/drawing/2014/main" id="{F52FB743-CD8C-427A-9D2C-E137C6FD236D}"/>
              </a:ext>
            </a:extLst>
          </p:cNvPr>
          <p:cNvSpPr>
            <a:spLocks noGrp="1"/>
          </p:cNvSpPr>
          <p:nvPr>
            <p:ph idx="1"/>
          </p:nvPr>
        </p:nvSpPr>
        <p:spPr>
          <a:xfrm>
            <a:off x="914400" y="1559175"/>
            <a:ext cx="7834064" cy="5097824"/>
          </a:xfrm>
        </p:spPr>
        <p:txBody>
          <a:bodyPr>
            <a:noAutofit/>
          </a:bodyPr>
          <a:lstStyle/>
          <a:p>
            <a:pPr algn="just"/>
            <a:r>
              <a:rPr lang="en-US" altLang="en-US" sz="2200" b="1" u="sng" dirty="0"/>
              <a:t>Step 3:</a:t>
            </a:r>
            <a:r>
              <a:rPr lang="en-US" altLang="en-US" sz="2200" dirty="0"/>
              <a:t> Take each sample in sequence and compute its </a:t>
            </a:r>
            <a:r>
              <a:rPr lang="en-US" altLang="en-US" sz="2200" b="1" dirty="0">
                <a:solidFill>
                  <a:srgbClr val="3399FF"/>
                </a:solidFill>
              </a:rPr>
              <a:t>distance</a:t>
            </a:r>
            <a:r>
              <a:rPr lang="en-US" altLang="en-US" sz="2200" dirty="0"/>
              <a:t> from the centroid of each of the clusters. If a sample is not currently in the cluster with the closest centroid, switch this sample to that cluster and update the centroid of the cluster gaining the new sample and the cluster losing the sample. </a:t>
            </a:r>
          </a:p>
          <a:p>
            <a:pPr algn="just"/>
            <a:r>
              <a:rPr lang="en-US" altLang="en-US" sz="2200" b="1" u="sng" dirty="0"/>
              <a:t>Step 4:</a:t>
            </a:r>
            <a:r>
              <a:rPr lang="en-US" altLang="en-US" sz="2200" dirty="0"/>
              <a:t> Repeat step 3 until convergence is achieved, that is until a pass through the training sample causes no new assignments. </a:t>
            </a:r>
          </a:p>
        </p:txBody>
      </p:sp>
    </p:spTree>
    <p:extLst>
      <p:ext uri="{BB962C8B-B14F-4D97-AF65-F5344CB8AC3E}">
        <p14:creationId xmlns:p14="http://schemas.microsoft.com/office/powerpoint/2010/main" val="2711063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54E3-E4F5-44B5-B08C-3EDB516F15D7}"/>
              </a:ext>
            </a:extLst>
          </p:cNvPr>
          <p:cNvSpPr>
            <a:spLocks noGrp="1"/>
          </p:cNvSpPr>
          <p:nvPr>
            <p:ph type="title"/>
          </p:nvPr>
        </p:nvSpPr>
        <p:spPr/>
        <p:txBody>
          <a:bodyPr>
            <a:normAutofit fontScale="90000"/>
          </a:bodyPr>
          <a:lstStyle/>
          <a:p>
            <a:br>
              <a:rPr lang="en-US" altLang="en-US" sz="3200" u="sng" dirty="0"/>
            </a:br>
            <a:r>
              <a:rPr lang="en-US" altLang="en-US" sz="3200" u="sng" dirty="0"/>
              <a:t>A Simple example showing the implementation of k-means algorithm </a:t>
            </a:r>
            <a:br>
              <a:rPr lang="en-US" altLang="en-US" sz="3200" dirty="0"/>
            </a:br>
            <a:r>
              <a:rPr lang="en-US" altLang="en-US" sz="3200" dirty="0"/>
              <a:t>(using K=2)</a:t>
            </a:r>
            <a:endParaRPr lang="en-US" dirty="0"/>
          </a:p>
        </p:txBody>
      </p:sp>
      <p:sp>
        <p:nvSpPr>
          <p:cNvPr id="3" name="Slide Number Placeholder 2">
            <a:extLst>
              <a:ext uri="{FF2B5EF4-FFF2-40B4-BE49-F238E27FC236}">
                <a16:creationId xmlns:a16="http://schemas.microsoft.com/office/drawing/2014/main" id="{FFB2B83A-D8FE-4C08-AB53-F5A6347EC147}"/>
              </a:ext>
            </a:extLst>
          </p:cNvPr>
          <p:cNvSpPr>
            <a:spLocks noGrp="1"/>
          </p:cNvSpPr>
          <p:nvPr>
            <p:ph type="sldNum" sz="quarter" idx="12"/>
          </p:nvPr>
        </p:nvSpPr>
        <p:spPr/>
        <p:txBody>
          <a:bodyPr/>
          <a:lstStyle/>
          <a:p>
            <a:fld id="{F173735F-2667-4028-B606-D96AABD86FDB}" type="slidenum">
              <a:rPr lang="id-ID" smtClean="0"/>
              <a:pPr/>
              <a:t>17</a:t>
            </a:fld>
            <a:endParaRPr lang="id-ID"/>
          </a:p>
        </p:txBody>
      </p:sp>
      <p:pic>
        <p:nvPicPr>
          <p:cNvPr id="8" name="Content Placeholder 4">
            <a:extLst>
              <a:ext uri="{FF2B5EF4-FFF2-40B4-BE49-F238E27FC236}">
                <a16:creationId xmlns:a16="http://schemas.microsoft.com/office/drawing/2014/main" id="{063FC82A-4399-4D51-9FF6-BD074E8ED9CE}"/>
              </a:ext>
            </a:extLst>
          </p:cNvPr>
          <p:cNvPicPr>
            <a:picLocks noGrp="1" noChangeAspect="1"/>
          </p:cNvPicPr>
          <p:nvPr>
            <p:ph idx="1"/>
          </p:nvPr>
        </p:nvPicPr>
        <p:blipFill>
          <a:blip r:embed="rId2"/>
          <a:stretch>
            <a:fillRect/>
          </a:stretch>
        </p:blipFill>
        <p:spPr>
          <a:xfrm>
            <a:off x="1981200" y="2605306"/>
            <a:ext cx="5435343" cy="4213155"/>
          </a:xfrm>
          <a:prstGeom prst="rect">
            <a:avLst/>
          </a:prstGeom>
        </p:spPr>
      </p:pic>
    </p:spTree>
    <p:extLst>
      <p:ext uri="{BB962C8B-B14F-4D97-AF65-F5344CB8AC3E}">
        <p14:creationId xmlns:p14="http://schemas.microsoft.com/office/powerpoint/2010/main" val="1019073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EAA7B7-C7AA-4B4A-BD3F-9516AF94BDC4}"/>
              </a:ext>
            </a:extLst>
          </p:cNvPr>
          <p:cNvSpPr>
            <a:spLocks noGrp="1"/>
          </p:cNvSpPr>
          <p:nvPr>
            <p:ph type="sldNum" sz="quarter" idx="12"/>
          </p:nvPr>
        </p:nvSpPr>
        <p:spPr/>
        <p:txBody>
          <a:bodyPr/>
          <a:lstStyle/>
          <a:p>
            <a:fld id="{F173735F-2667-4028-B606-D96AABD86FDB}" type="slidenum">
              <a:rPr lang="id-ID" smtClean="0"/>
              <a:pPr/>
              <a:t>18</a:t>
            </a:fld>
            <a:endParaRPr lang="id-ID"/>
          </a:p>
        </p:txBody>
      </p:sp>
      <p:sp>
        <p:nvSpPr>
          <p:cNvPr id="4" name="Content Placeholder 3">
            <a:extLst>
              <a:ext uri="{FF2B5EF4-FFF2-40B4-BE49-F238E27FC236}">
                <a16:creationId xmlns:a16="http://schemas.microsoft.com/office/drawing/2014/main" id="{C75F9CB2-1758-4A69-9F42-5AF4ED5D1A52}"/>
              </a:ext>
            </a:extLst>
          </p:cNvPr>
          <p:cNvSpPr>
            <a:spLocks noGrp="1"/>
          </p:cNvSpPr>
          <p:nvPr>
            <p:ph idx="1"/>
          </p:nvPr>
        </p:nvSpPr>
        <p:spPr>
          <a:xfrm>
            <a:off x="1081336" y="1501802"/>
            <a:ext cx="2652464" cy="4670397"/>
          </a:xfrm>
        </p:spPr>
        <p:txBody>
          <a:bodyPr>
            <a:noAutofit/>
          </a:bodyPr>
          <a:lstStyle/>
          <a:p>
            <a:r>
              <a:rPr lang="en-US" altLang="en-US" b="1" u="sng" dirty="0"/>
              <a:t>Step 1</a:t>
            </a:r>
            <a:r>
              <a:rPr lang="en-US" altLang="en-US" u="sng" dirty="0"/>
              <a:t>:</a:t>
            </a:r>
            <a:endParaRPr lang="en-US" altLang="en-US" dirty="0"/>
          </a:p>
          <a:p>
            <a:r>
              <a:rPr lang="en-US" altLang="en-US" u="sng" dirty="0"/>
              <a:t>Initialization</a:t>
            </a:r>
            <a:r>
              <a:rPr lang="en-US" altLang="en-US" dirty="0"/>
              <a:t>: Randomly we choose following two centroids (k=2) for two clusters.</a:t>
            </a:r>
          </a:p>
          <a:p>
            <a:r>
              <a:rPr lang="en-US" altLang="en-US" dirty="0"/>
              <a:t>In this case the 2 centroid are: m1=(1.0,1.0) and m2=(5.0,7.0).</a:t>
            </a:r>
          </a:p>
          <a:p>
            <a:endParaRPr lang="en-US" dirty="0"/>
          </a:p>
        </p:txBody>
      </p:sp>
      <p:pic>
        <p:nvPicPr>
          <p:cNvPr id="5" name="Picture 4">
            <a:extLst>
              <a:ext uri="{FF2B5EF4-FFF2-40B4-BE49-F238E27FC236}">
                <a16:creationId xmlns:a16="http://schemas.microsoft.com/office/drawing/2014/main" id="{6ACF995C-EF16-4B0F-A219-BFFFF2603447}"/>
              </a:ext>
            </a:extLst>
          </p:cNvPr>
          <p:cNvPicPr>
            <a:picLocks noChangeAspect="1"/>
          </p:cNvPicPr>
          <p:nvPr/>
        </p:nvPicPr>
        <p:blipFill>
          <a:blip r:embed="rId2"/>
          <a:stretch>
            <a:fillRect/>
          </a:stretch>
        </p:blipFill>
        <p:spPr>
          <a:xfrm>
            <a:off x="3831218" y="822514"/>
            <a:ext cx="5145110" cy="3506637"/>
          </a:xfrm>
          <a:prstGeom prst="rect">
            <a:avLst/>
          </a:prstGeom>
        </p:spPr>
      </p:pic>
      <p:pic>
        <p:nvPicPr>
          <p:cNvPr id="6" name="Picture 5">
            <a:extLst>
              <a:ext uri="{FF2B5EF4-FFF2-40B4-BE49-F238E27FC236}">
                <a16:creationId xmlns:a16="http://schemas.microsoft.com/office/drawing/2014/main" id="{3870ED50-DEDC-448C-BB97-B4F8926E29EC}"/>
              </a:ext>
            </a:extLst>
          </p:cNvPr>
          <p:cNvPicPr>
            <a:picLocks noChangeAspect="1"/>
          </p:cNvPicPr>
          <p:nvPr/>
        </p:nvPicPr>
        <p:blipFill>
          <a:blip r:embed="rId3"/>
          <a:stretch>
            <a:fillRect/>
          </a:stretch>
        </p:blipFill>
        <p:spPr>
          <a:xfrm>
            <a:off x="4229057" y="4700871"/>
            <a:ext cx="4349433" cy="1242729"/>
          </a:xfrm>
          <a:prstGeom prst="rect">
            <a:avLst/>
          </a:prstGeom>
        </p:spPr>
      </p:pic>
    </p:spTree>
    <p:extLst>
      <p:ext uri="{BB962C8B-B14F-4D97-AF65-F5344CB8AC3E}">
        <p14:creationId xmlns:p14="http://schemas.microsoft.com/office/powerpoint/2010/main" val="3752325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EAA7B7-C7AA-4B4A-BD3F-9516AF94BDC4}"/>
              </a:ext>
            </a:extLst>
          </p:cNvPr>
          <p:cNvSpPr>
            <a:spLocks noGrp="1"/>
          </p:cNvSpPr>
          <p:nvPr>
            <p:ph type="sldNum" sz="quarter" idx="12"/>
          </p:nvPr>
        </p:nvSpPr>
        <p:spPr/>
        <p:txBody>
          <a:bodyPr/>
          <a:lstStyle/>
          <a:p>
            <a:fld id="{F173735F-2667-4028-B606-D96AABD86FDB}" type="slidenum">
              <a:rPr lang="id-ID" smtClean="0"/>
              <a:pPr/>
              <a:t>19</a:t>
            </a:fld>
            <a:endParaRPr lang="id-ID"/>
          </a:p>
        </p:txBody>
      </p:sp>
      <p:sp>
        <p:nvSpPr>
          <p:cNvPr id="4" name="Content Placeholder 3">
            <a:extLst>
              <a:ext uri="{FF2B5EF4-FFF2-40B4-BE49-F238E27FC236}">
                <a16:creationId xmlns:a16="http://schemas.microsoft.com/office/drawing/2014/main" id="{C75F9CB2-1758-4A69-9F42-5AF4ED5D1A52}"/>
              </a:ext>
            </a:extLst>
          </p:cNvPr>
          <p:cNvSpPr>
            <a:spLocks noGrp="1"/>
          </p:cNvSpPr>
          <p:nvPr>
            <p:ph idx="1"/>
          </p:nvPr>
        </p:nvSpPr>
        <p:spPr>
          <a:xfrm>
            <a:off x="1081336" y="1501803"/>
            <a:ext cx="3485975" cy="2689198"/>
          </a:xfrm>
        </p:spPr>
        <p:txBody>
          <a:bodyPr>
            <a:noAutofit/>
          </a:bodyPr>
          <a:lstStyle/>
          <a:p>
            <a:pPr>
              <a:buNone/>
            </a:pPr>
            <a:r>
              <a:rPr lang="en-US" altLang="en-US" sz="2100" b="1" u="sng" dirty="0"/>
              <a:t>Step 2:</a:t>
            </a:r>
          </a:p>
          <a:p>
            <a:r>
              <a:rPr lang="en-US" altLang="en-US" sz="2100" dirty="0"/>
              <a:t>Thus, we obtain two clusters containing:</a:t>
            </a:r>
          </a:p>
          <a:p>
            <a:pPr>
              <a:buNone/>
            </a:pPr>
            <a:r>
              <a:rPr lang="en-US" altLang="en-US" sz="2100" dirty="0"/>
              <a:t>	{1,2,3} and {4,5,6,7}.</a:t>
            </a:r>
          </a:p>
          <a:p>
            <a:r>
              <a:rPr lang="en-US" altLang="en-US" sz="2100" dirty="0"/>
              <a:t>Their new centroids are:</a:t>
            </a:r>
          </a:p>
          <a:p>
            <a:pPr>
              <a:buNone/>
            </a:pPr>
            <a:r>
              <a:rPr lang="en-US" altLang="en-US" sz="2100" dirty="0"/>
              <a:t>                                                         </a:t>
            </a:r>
          </a:p>
        </p:txBody>
      </p:sp>
      <p:pic>
        <p:nvPicPr>
          <p:cNvPr id="7" name="Picture 13">
            <a:extLst>
              <a:ext uri="{FF2B5EF4-FFF2-40B4-BE49-F238E27FC236}">
                <a16:creationId xmlns:a16="http://schemas.microsoft.com/office/drawing/2014/main" id="{6451204C-ADFF-4451-BA50-4A319937C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114800"/>
            <a:ext cx="502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749D5CE-339B-4884-8FA2-369DBC1EB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876800"/>
            <a:ext cx="50292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a:extLst>
              <a:ext uri="{FF2B5EF4-FFF2-40B4-BE49-F238E27FC236}">
                <a16:creationId xmlns:a16="http://schemas.microsoft.com/office/drawing/2014/main" id="{B52DCE79-23B3-401D-818A-4B3CA1B28B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638800"/>
            <a:ext cx="1371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EE1CDCCA-5E94-4BD7-A7FE-0C9A1CDB7B56}"/>
              </a:ext>
            </a:extLst>
          </p:cNvPr>
          <p:cNvPicPr>
            <a:picLocks noChangeAspect="1"/>
          </p:cNvPicPr>
          <p:nvPr/>
        </p:nvPicPr>
        <p:blipFill>
          <a:blip r:embed="rId5"/>
          <a:stretch>
            <a:fillRect/>
          </a:stretch>
        </p:blipFill>
        <p:spPr>
          <a:xfrm>
            <a:off x="4567311" y="470376"/>
            <a:ext cx="3821423" cy="2962141"/>
          </a:xfrm>
          <a:prstGeom prst="rect">
            <a:avLst/>
          </a:prstGeom>
        </p:spPr>
      </p:pic>
      <p:pic>
        <p:nvPicPr>
          <p:cNvPr id="11" name="Picture 12">
            <a:extLst>
              <a:ext uri="{FF2B5EF4-FFF2-40B4-BE49-F238E27FC236}">
                <a16:creationId xmlns:a16="http://schemas.microsoft.com/office/drawing/2014/main" id="{AD376E70-3670-4BF1-A6F0-95300FAE50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4567311" y="5356197"/>
            <a:ext cx="4343400" cy="1295400"/>
          </a:xfrm>
          <a:prstGeom prst="rect">
            <a:avLst/>
          </a:prstGeom>
          <a:noFill/>
        </p:spPr>
      </p:pic>
    </p:spTree>
    <p:extLst>
      <p:ext uri="{BB962C8B-B14F-4D97-AF65-F5344CB8AC3E}">
        <p14:creationId xmlns:p14="http://schemas.microsoft.com/office/powerpoint/2010/main" val="187233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vert="horz" lIns="91440" tIns="45720" rIns="91440" bIns="45720" rtlCol="0" anchor="t">
            <a:normAutofit/>
          </a:bodyPr>
          <a:lstStyle/>
          <a:p>
            <a:pPr>
              <a:lnSpc>
                <a:spcPct val="150000"/>
              </a:lnSpc>
              <a:buNone/>
            </a:pPr>
            <a:r>
              <a:rPr lang="en-US" dirty="0"/>
              <a:t>At the end of this session, students will be able to:</a:t>
            </a:r>
          </a:p>
          <a:p>
            <a:pPr>
              <a:buFont typeface="Wingdings" panose="05000000000000000000" pitchFamily="2" charset="2"/>
              <a:buChar char="§"/>
            </a:pPr>
            <a:r>
              <a:rPr lang="en-US" dirty="0"/>
              <a:t>LO 4: Apply various learning algorithms to solve the problems</a:t>
            </a:r>
          </a:p>
          <a:p>
            <a:pPr>
              <a:lnSpc>
                <a:spcPct val="150000"/>
              </a:lnSpc>
            </a:pPr>
            <a:endParaRPr lang="en-US" dirty="0"/>
          </a:p>
        </p:txBody>
      </p:sp>
      <p:sp>
        <p:nvSpPr>
          <p:cNvPr id="5" name="Slide Number Placeholder 4"/>
          <p:cNvSpPr>
            <a:spLocks noGrp="1"/>
          </p:cNvSpPr>
          <p:nvPr>
            <p:ph type="sldNum" sz="quarter" idx="12"/>
          </p:nvPr>
        </p:nvSpPr>
        <p:spPr/>
        <p:txBody>
          <a:bodyPr/>
          <a:lstStyle/>
          <a:p>
            <a:fld id="{F173735F-2667-4028-B606-D96AABD86FDB}" type="slidenum">
              <a:rPr lang="id-ID" smtClean="0"/>
              <a:pPr/>
              <a:t>2</a:t>
            </a:fld>
            <a:endParaRPr lang="id-ID"/>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EAA7B7-C7AA-4B4A-BD3F-9516AF94BDC4}"/>
              </a:ext>
            </a:extLst>
          </p:cNvPr>
          <p:cNvSpPr>
            <a:spLocks noGrp="1"/>
          </p:cNvSpPr>
          <p:nvPr>
            <p:ph type="sldNum" sz="quarter" idx="12"/>
          </p:nvPr>
        </p:nvSpPr>
        <p:spPr/>
        <p:txBody>
          <a:bodyPr/>
          <a:lstStyle/>
          <a:p>
            <a:fld id="{F173735F-2667-4028-B606-D96AABD86FDB}" type="slidenum">
              <a:rPr lang="id-ID" smtClean="0"/>
              <a:pPr/>
              <a:t>20</a:t>
            </a:fld>
            <a:endParaRPr lang="id-ID"/>
          </a:p>
        </p:txBody>
      </p:sp>
      <p:sp>
        <p:nvSpPr>
          <p:cNvPr id="4" name="Content Placeholder 3">
            <a:extLst>
              <a:ext uri="{FF2B5EF4-FFF2-40B4-BE49-F238E27FC236}">
                <a16:creationId xmlns:a16="http://schemas.microsoft.com/office/drawing/2014/main" id="{C75F9CB2-1758-4A69-9F42-5AF4ED5D1A52}"/>
              </a:ext>
            </a:extLst>
          </p:cNvPr>
          <p:cNvSpPr>
            <a:spLocks noGrp="1"/>
          </p:cNvSpPr>
          <p:nvPr>
            <p:ph idx="1"/>
          </p:nvPr>
        </p:nvSpPr>
        <p:spPr>
          <a:xfrm>
            <a:off x="1121752" y="1219200"/>
            <a:ext cx="3667125" cy="4953000"/>
          </a:xfrm>
        </p:spPr>
        <p:txBody>
          <a:bodyPr>
            <a:normAutofit/>
          </a:bodyPr>
          <a:lstStyle/>
          <a:p>
            <a:pPr>
              <a:lnSpc>
                <a:spcPct val="90000"/>
              </a:lnSpc>
              <a:buNone/>
            </a:pPr>
            <a:endParaRPr lang="en-US" altLang="en-US" sz="2200" b="1" u="sng" dirty="0"/>
          </a:p>
          <a:p>
            <a:pPr>
              <a:lnSpc>
                <a:spcPct val="90000"/>
              </a:lnSpc>
              <a:buNone/>
            </a:pPr>
            <a:r>
              <a:rPr lang="en-US" altLang="en-US" sz="2200" b="1" u="sng" dirty="0"/>
              <a:t>Step 3:</a:t>
            </a:r>
          </a:p>
          <a:p>
            <a:pPr>
              <a:lnSpc>
                <a:spcPct val="90000"/>
              </a:lnSpc>
            </a:pPr>
            <a:r>
              <a:rPr lang="en-US" altLang="en-US" sz="2100" dirty="0"/>
              <a:t>Now using these centroids we compute the Euclidean distance of each object, as shown in table.</a:t>
            </a:r>
          </a:p>
          <a:p>
            <a:pPr>
              <a:lnSpc>
                <a:spcPct val="90000"/>
              </a:lnSpc>
            </a:pPr>
            <a:endParaRPr lang="en-US" altLang="en-US" sz="2100" dirty="0"/>
          </a:p>
          <a:p>
            <a:pPr>
              <a:lnSpc>
                <a:spcPct val="90000"/>
              </a:lnSpc>
            </a:pPr>
            <a:r>
              <a:rPr lang="en-US" altLang="en-US" sz="2100" dirty="0"/>
              <a:t>Therefore, the new clusters are:</a:t>
            </a:r>
          </a:p>
          <a:p>
            <a:pPr>
              <a:lnSpc>
                <a:spcPct val="90000"/>
              </a:lnSpc>
              <a:buNone/>
            </a:pPr>
            <a:r>
              <a:rPr lang="en-US" altLang="en-US" sz="2100" dirty="0"/>
              <a:t>	{1,2} and {</a:t>
            </a:r>
            <a:r>
              <a:rPr lang="en-US" altLang="en-US" sz="2100" b="1" dirty="0"/>
              <a:t>3</a:t>
            </a:r>
            <a:r>
              <a:rPr lang="en-US" altLang="en-US" sz="2100" dirty="0"/>
              <a:t>,4,5,6,7} </a:t>
            </a:r>
          </a:p>
          <a:p>
            <a:pPr>
              <a:lnSpc>
                <a:spcPct val="90000"/>
              </a:lnSpc>
            </a:pPr>
            <a:endParaRPr lang="en-US" altLang="en-US" sz="2100" dirty="0"/>
          </a:p>
          <a:p>
            <a:pPr>
              <a:lnSpc>
                <a:spcPct val="90000"/>
              </a:lnSpc>
            </a:pPr>
            <a:r>
              <a:rPr lang="en-US" altLang="en-US" sz="2100" dirty="0"/>
              <a:t>Next centroids are: m1=(1.25,1.5) and m2 = (3.9,5.1)</a:t>
            </a:r>
          </a:p>
        </p:txBody>
      </p:sp>
      <p:pic>
        <p:nvPicPr>
          <p:cNvPr id="7" name="Picture 6">
            <a:extLst>
              <a:ext uri="{FF2B5EF4-FFF2-40B4-BE49-F238E27FC236}">
                <a16:creationId xmlns:a16="http://schemas.microsoft.com/office/drawing/2014/main" id="{B418F80E-9DED-48A9-92B0-997AA3B03FFE}"/>
              </a:ext>
            </a:extLst>
          </p:cNvPr>
          <p:cNvPicPr>
            <a:picLocks noChangeAspect="1"/>
          </p:cNvPicPr>
          <p:nvPr/>
        </p:nvPicPr>
        <p:blipFill>
          <a:blip r:embed="rId2"/>
          <a:stretch>
            <a:fillRect/>
          </a:stretch>
        </p:blipFill>
        <p:spPr>
          <a:xfrm>
            <a:off x="4788877" y="2286000"/>
            <a:ext cx="4105275" cy="3190875"/>
          </a:xfrm>
          <a:prstGeom prst="rect">
            <a:avLst/>
          </a:prstGeom>
        </p:spPr>
      </p:pic>
    </p:spTree>
    <p:extLst>
      <p:ext uri="{BB962C8B-B14F-4D97-AF65-F5344CB8AC3E}">
        <p14:creationId xmlns:p14="http://schemas.microsoft.com/office/powerpoint/2010/main" val="4182600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EAA7B7-C7AA-4B4A-BD3F-9516AF94BDC4}"/>
              </a:ext>
            </a:extLst>
          </p:cNvPr>
          <p:cNvSpPr>
            <a:spLocks noGrp="1"/>
          </p:cNvSpPr>
          <p:nvPr>
            <p:ph type="sldNum" sz="quarter" idx="12"/>
          </p:nvPr>
        </p:nvSpPr>
        <p:spPr/>
        <p:txBody>
          <a:bodyPr/>
          <a:lstStyle/>
          <a:p>
            <a:fld id="{F173735F-2667-4028-B606-D96AABD86FDB}" type="slidenum">
              <a:rPr lang="id-ID" smtClean="0"/>
              <a:pPr/>
              <a:t>21</a:t>
            </a:fld>
            <a:endParaRPr lang="id-ID"/>
          </a:p>
        </p:txBody>
      </p:sp>
      <p:sp>
        <p:nvSpPr>
          <p:cNvPr id="4" name="Content Placeholder 3">
            <a:extLst>
              <a:ext uri="{FF2B5EF4-FFF2-40B4-BE49-F238E27FC236}">
                <a16:creationId xmlns:a16="http://schemas.microsoft.com/office/drawing/2014/main" id="{C75F9CB2-1758-4A69-9F42-5AF4ED5D1A52}"/>
              </a:ext>
            </a:extLst>
          </p:cNvPr>
          <p:cNvSpPr>
            <a:spLocks noGrp="1"/>
          </p:cNvSpPr>
          <p:nvPr>
            <p:ph idx="1"/>
          </p:nvPr>
        </p:nvSpPr>
        <p:spPr>
          <a:xfrm>
            <a:off x="1121752" y="1219200"/>
            <a:ext cx="3667125" cy="5638800"/>
          </a:xfrm>
        </p:spPr>
        <p:txBody>
          <a:bodyPr>
            <a:noAutofit/>
          </a:bodyPr>
          <a:lstStyle/>
          <a:p>
            <a:r>
              <a:rPr lang="en-US" altLang="en-US" sz="2200" b="1" u="sng" dirty="0"/>
              <a:t>Step 4 </a:t>
            </a:r>
            <a:r>
              <a:rPr lang="en-US" altLang="en-US" sz="2200" b="1" dirty="0"/>
              <a:t>:</a:t>
            </a:r>
          </a:p>
          <a:p>
            <a:pPr>
              <a:buNone/>
            </a:pPr>
            <a:r>
              <a:rPr lang="en-US" altLang="en-US" sz="2100" dirty="0"/>
              <a:t>	The clusters obtained are: {1,2} and {3,4,5,6,7}</a:t>
            </a:r>
          </a:p>
          <a:p>
            <a:r>
              <a:rPr lang="en-US" altLang="en-US" sz="2100" dirty="0"/>
              <a:t>Therefore, there is no change in the cluster. </a:t>
            </a:r>
          </a:p>
          <a:p>
            <a:r>
              <a:rPr lang="en-US" altLang="en-US" sz="2100" dirty="0"/>
              <a:t>Thus, the algorithm comes to a halt here and final result consist of 2 clusters {1,2} and {3,4,5,6,7}. </a:t>
            </a:r>
          </a:p>
        </p:txBody>
      </p:sp>
      <p:pic>
        <p:nvPicPr>
          <p:cNvPr id="5" name="Content Placeholder 5">
            <a:extLst>
              <a:ext uri="{FF2B5EF4-FFF2-40B4-BE49-F238E27FC236}">
                <a16:creationId xmlns:a16="http://schemas.microsoft.com/office/drawing/2014/main" id="{4052D5AC-E656-45C6-87C9-05215E58F274}"/>
              </a:ext>
            </a:extLst>
          </p:cNvPr>
          <p:cNvPicPr>
            <a:picLocks noChangeAspect="1"/>
          </p:cNvPicPr>
          <p:nvPr/>
        </p:nvPicPr>
        <p:blipFill>
          <a:blip r:embed="rId2"/>
          <a:stretch>
            <a:fillRect/>
          </a:stretch>
        </p:blipFill>
        <p:spPr>
          <a:xfrm>
            <a:off x="4876800" y="2471171"/>
            <a:ext cx="4038600" cy="3134857"/>
          </a:xfrm>
          <a:prstGeom prst="rect">
            <a:avLst/>
          </a:prstGeom>
        </p:spPr>
      </p:pic>
    </p:spTree>
    <p:extLst>
      <p:ext uri="{BB962C8B-B14F-4D97-AF65-F5344CB8AC3E}">
        <p14:creationId xmlns:p14="http://schemas.microsoft.com/office/powerpoint/2010/main" val="3917299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B7CF19-6319-4C63-838F-D98B5EF39751}"/>
              </a:ext>
            </a:extLst>
          </p:cNvPr>
          <p:cNvSpPr>
            <a:spLocks noGrp="1"/>
          </p:cNvSpPr>
          <p:nvPr>
            <p:ph type="sldNum" sz="quarter" idx="12"/>
          </p:nvPr>
        </p:nvSpPr>
        <p:spPr/>
        <p:txBody>
          <a:bodyPr/>
          <a:lstStyle/>
          <a:p>
            <a:fld id="{F173735F-2667-4028-B606-D96AABD86FDB}" type="slidenum">
              <a:rPr lang="id-ID" smtClean="0"/>
              <a:pPr/>
              <a:t>22</a:t>
            </a:fld>
            <a:endParaRPr lang="id-ID"/>
          </a:p>
        </p:txBody>
      </p:sp>
      <p:sp>
        <p:nvSpPr>
          <p:cNvPr id="4" name="Content Placeholder 3">
            <a:extLst>
              <a:ext uri="{FF2B5EF4-FFF2-40B4-BE49-F238E27FC236}">
                <a16:creationId xmlns:a16="http://schemas.microsoft.com/office/drawing/2014/main" id="{134C3169-2536-45B3-AAE6-4843376EFCCF}"/>
              </a:ext>
            </a:extLst>
          </p:cNvPr>
          <p:cNvSpPr>
            <a:spLocks noGrp="1"/>
          </p:cNvSpPr>
          <p:nvPr>
            <p:ph idx="1"/>
          </p:nvPr>
        </p:nvSpPr>
        <p:spPr/>
        <p:txBody>
          <a:bodyPr>
            <a:normAutofit/>
          </a:bodyPr>
          <a:lstStyle/>
          <a:p>
            <a:r>
              <a:rPr lang="en-US" sz="2400" b="1" dirty="0"/>
              <a:t>PLOT	</a:t>
            </a:r>
          </a:p>
        </p:txBody>
      </p:sp>
      <p:pic>
        <p:nvPicPr>
          <p:cNvPr id="5" name="Picture 6">
            <a:extLst>
              <a:ext uri="{FF2B5EF4-FFF2-40B4-BE49-F238E27FC236}">
                <a16:creationId xmlns:a16="http://schemas.microsoft.com/office/drawing/2014/main" id="{7C7C3093-C5E0-4068-A0B4-CFB8CF48A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672" t="1755" r="20561" b="5263"/>
          <a:stretch>
            <a:fillRect/>
          </a:stretch>
        </p:blipFill>
        <p:spPr bwMode="auto">
          <a:xfrm>
            <a:off x="2438400" y="2414736"/>
            <a:ext cx="6096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9158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964DE2-DD1C-4491-8C89-1904E908F300}"/>
              </a:ext>
            </a:extLst>
          </p:cNvPr>
          <p:cNvSpPr>
            <a:spLocks noGrp="1"/>
          </p:cNvSpPr>
          <p:nvPr>
            <p:ph type="sldNum" sz="quarter" idx="12"/>
          </p:nvPr>
        </p:nvSpPr>
        <p:spPr/>
        <p:txBody>
          <a:bodyPr/>
          <a:lstStyle/>
          <a:p>
            <a:fld id="{F173735F-2667-4028-B606-D96AABD86FDB}" type="slidenum">
              <a:rPr lang="id-ID" smtClean="0"/>
              <a:pPr/>
              <a:t>23</a:t>
            </a:fld>
            <a:endParaRPr lang="id-ID"/>
          </a:p>
        </p:txBody>
      </p:sp>
      <p:sp>
        <p:nvSpPr>
          <p:cNvPr id="4" name="Content Placeholder 3">
            <a:extLst>
              <a:ext uri="{FF2B5EF4-FFF2-40B4-BE49-F238E27FC236}">
                <a16:creationId xmlns:a16="http://schemas.microsoft.com/office/drawing/2014/main" id="{63450ACA-EB59-4141-8CF0-3A05579523CE}"/>
              </a:ext>
            </a:extLst>
          </p:cNvPr>
          <p:cNvSpPr>
            <a:spLocks noGrp="1"/>
          </p:cNvSpPr>
          <p:nvPr>
            <p:ph idx="1"/>
          </p:nvPr>
        </p:nvSpPr>
        <p:spPr>
          <a:xfrm>
            <a:off x="1143000" y="1600200"/>
            <a:ext cx="7605464" cy="4869223"/>
          </a:xfrm>
        </p:spPr>
        <p:txBody>
          <a:bodyPr>
            <a:normAutofit/>
          </a:bodyPr>
          <a:lstStyle/>
          <a:p>
            <a:r>
              <a:rPr lang="en-US" sz="2400" dirty="0"/>
              <a:t>(with K = 3)</a:t>
            </a:r>
          </a:p>
        </p:txBody>
      </p:sp>
      <p:pic>
        <p:nvPicPr>
          <p:cNvPr id="5" name="Picture 4">
            <a:extLst>
              <a:ext uri="{FF2B5EF4-FFF2-40B4-BE49-F238E27FC236}">
                <a16:creationId xmlns:a16="http://schemas.microsoft.com/office/drawing/2014/main" id="{627994F2-D065-4EDD-8494-57A8CEDC9976}"/>
              </a:ext>
            </a:extLst>
          </p:cNvPr>
          <p:cNvPicPr>
            <a:picLocks noChangeAspect="1"/>
          </p:cNvPicPr>
          <p:nvPr/>
        </p:nvPicPr>
        <p:blipFill>
          <a:blip r:embed="rId2"/>
          <a:stretch>
            <a:fillRect/>
          </a:stretch>
        </p:blipFill>
        <p:spPr>
          <a:xfrm>
            <a:off x="5029200" y="2303063"/>
            <a:ext cx="4050441" cy="2268938"/>
          </a:xfrm>
          <a:prstGeom prst="rect">
            <a:avLst/>
          </a:prstGeom>
        </p:spPr>
      </p:pic>
      <p:pic>
        <p:nvPicPr>
          <p:cNvPr id="6" name="Picture 5">
            <a:extLst>
              <a:ext uri="{FF2B5EF4-FFF2-40B4-BE49-F238E27FC236}">
                <a16:creationId xmlns:a16="http://schemas.microsoft.com/office/drawing/2014/main" id="{9E1C32E8-62E0-4824-8B89-33C0CC476600}"/>
              </a:ext>
            </a:extLst>
          </p:cNvPr>
          <p:cNvPicPr>
            <a:picLocks noChangeAspect="1"/>
          </p:cNvPicPr>
          <p:nvPr/>
        </p:nvPicPr>
        <p:blipFill>
          <a:blip r:embed="rId3"/>
          <a:stretch>
            <a:fillRect/>
          </a:stretch>
        </p:blipFill>
        <p:spPr>
          <a:xfrm>
            <a:off x="908032" y="2416858"/>
            <a:ext cx="4121168" cy="2002742"/>
          </a:xfrm>
          <a:prstGeom prst="rect">
            <a:avLst/>
          </a:prstGeom>
        </p:spPr>
      </p:pic>
      <p:sp>
        <p:nvSpPr>
          <p:cNvPr id="7" name="Text Box 8">
            <a:extLst>
              <a:ext uri="{FF2B5EF4-FFF2-40B4-BE49-F238E27FC236}">
                <a16:creationId xmlns:a16="http://schemas.microsoft.com/office/drawing/2014/main" id="{0665AF67-34BF-4D92-AE4C-247C2179DB24}"/>
              </a:ext>
            </a:extLst>
          </p:cNvPr>
          <p:cNvSpPr txBox="1">
            <a:spLocks noChangeArrowheads="1"/>
          </p:cNvSpPr>
          <p:nvPr/>
        </p:nvSpPr>
        <p:spPr bwMode="auto">
          <a:xfrm>
            <a:off x="1448874" y="5867400"/>
            <a:ext cx="3276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100" dirty="0">
                <a:latin typeface="Open Sans"/>
              </a:rPr>
              <a:t>               </a:t>
            </a:r>
            <a:r>
              <a:rPr lang="en-US" altLang="en-US" sz="2100" b="1" u="sng" dirty="0">
                <a:latin typeface="Open Sans"/>
              </a:rPr>
              <a:t>Step 1</a:t>
            </a:r>
          </a:p>
        </p:txBody>
      </p:sp>
      <p:sp>
        <p:nvSpPr>
          <p:cNvPr id="8" name="Text Box 9">
            <a:extLst>
              <a:ext uri="{FF2B5EF4-FFF2-40B4-BE49-F238E27FC236}">
                <a16:creationId xmlns:a16="http://schemas.microsoft.com/office/drawing/2014/main" id="{5D23DD65-8189-4B7B-ACC2-D1136D7E5BE6}"/>
              </a:ext>
            </a:extLst>
          </p:cNvPr>
          <p:cNvSpPr txBox="1">
            <a:spLocks noChangeArrowheads="1"/>
          </p:cNvSpPr>
          <p:nvPr/>
        </p:nvSpPr>
        <p:spPr bwMode="auto">
          <a:xfrm>
            <a:off x="6172200" y="5867400"/>
            <a:ext cx="22098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100" dirty="0">
                <a:latin typeface="Open Sans"/>
              </a:rPr>
              <a:t>         </a:t>
            </a:r>
            <a:r>
              <a:rPr lang="en-US" altLang="en-US" sz="2100" b="1" u="sng" dirty="0">
                <a:latin typeface="Open Sans"/>
              </a:rPr>
              <a:t>Step 2</a:t>
            </a:r>
          </a:p>
        </p:txBody>
      </p:sp>
    </p:spTree>
    <p:extLst>
      <p:ext uri="{BB962C8B-B14F-4D97-AF65-F5344CB8AC3E}">
        <p14:creationId xmlns:p14="http://schemas.microsoft.com/office/powerpoint/2010/main" val="2935124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B7CF19-6319-4C63-838F-D98B5EF39751}"/>
              </a:ext>
            </a:extLst>
          </p:cNvPr>
          <p:cNvSpPr>
            <a:spLocks noGrp="1"/>
          </p:cNvSpPr>
          <p:nvPr>
            <p:ph type="sldNum" sz="quarter" idx="12"/>
          </p:nvPr>
        </p:nvSpPr>
        <p:spPr/>
        <p:txBody>
          <a:bodyPr/>
          <a:lstStyle/>
          <a:p>
            <a:fld id="{F173735F-2667-4028-B606-D96AABD86FDB}" type="slidenum">
              <a:rPr lang="id-ID" smtClean="0"/>
              <a:pPr/>
              <a:t>24</a:t>
            </a:fld>
            <a:endParaRPr lang="id-ID"/>
          </a:p>
        </p:txBody>
      </p:sp>
      <p:sp>
        <p:nvSpPr>
          <p:cNvPr id="4" name="Content Placeholder 3">
            <a:extLst>
              <a:ext uri="{FF2B5EF4-FFF2-40B4-BE49-F238E27FC236}">
                <a16:creationId xmlns:a16="http://schemas.microsoft.com/office/drawing/2014/main" id="{134C3169-2536-45B3-AAE6-4843376EFCCF}"/>
              </a:ext>
            </a:extLst>
          </p:cNvPr>
          <p:cNvSpPr>
            <a:spLocks noGrp="1"/>
          </p:cNvSpPr>
          <p:nvPr>
            <p:ph idx="1"/>
          </p:nvPr>
        </p:nvSpPr>
        <p:spPr/>
        <p:txBody>
          <a:bodyPr>
            <a:normAutofit/>
          </a:bodyPr>
          <a:lstStyle/>
          <a:p>
            <a:r>
              <a:rPr lang="en-US" sz="2400" b="1" dirty="0"/>
              <a:t>PLOT	</a:t>
            </a:r>
          </a:p>
        </p:txBody>
      </p:sp>
      <p:pic>
        <p:nvPicPr>
          <p:cNvPr id="6" name="Picture 6">
            <a:extLst>
              <a:ext uri="{FF2B5EF4-FFF2-40B4-BE49-F238E27FC236}">
                <a16:creationId xmlns:a16="http://schemas.microsoft.com/office/drawing/2014/main" id="{51614C09-282B-4926-9F07-DEDF9E936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78" t="5661" r="3659" b="3773"/>
          <a:stretch>
            <a:fillRect/>
          </a:stretch>
        </p:blipFill>
        <p:spPr>
          <a:xfrm>
            <a:off x="2514600" y="2667000"/>
            <a:ext cx="4495800" cy="2877312"/>
          </a:xfrm>
          <a:prstGeom prst="rect">
            <a:avLst/>
          </a:prstGeom>
          <a:noFill/>
        </p:spPr>
      </p:pic>
    </p:spTree>
    <p:extLst>
      <p:ext uri="{BB962C8B-B14F-4D97-AF65-F5344CB8AC3E}">
        <p14:creationId xmlns:p14="http://schemas.microsoft.com/office/powerpoint/2010/main" val="1655103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A7F917-BAA0-4E86-A270-3B2266212A4D}"/>
              </a:ext>
            </a:extLst>
          </p:cNvPr>
          <p:cNvSpPr>
            <a:spLocks noGrp="1"/>
          </p:cNvSpPr>
          <p:nvPr>
            <p:ph type="sldNum" sz="quarter" idx="12"/>
          </p:nvPr>
        </p:nvSpPr>
        <p:spPr/>
        <p:txBody>
          <a:bodyPr/>
          <a:lstStyle/>
          <a:p>
            <a:fld id="{F173735F-2667-4028-B606-D96AABD86FDB}" type="slidenum">
              <a:rPr lang="id-ID" smtClean="0"/>
              <a:pPr/>
              <a:t>25</a:t>
            </a:fld>
            <a:endParaRPr lang="id-ID"/>
          </a:p>
        </p:txBody>
      </p:sp>
      <p:sp>
        <p:nvSpPr>
          <p:cNvPr id="5" name="Title 4">
            <a:extLst>
              <a:ext uri="{FF2B5EF4-FFF2-40B4-BE49-F238E27FC236}">
                <a16:creationId xmlns:a16="http://schemas.microsoft.com/office/drawing/2014/main" id="{C4BE960D-6625-4DCC-BC28-607F4F3C8E62}"/>
              </a:ext>
            </a:extLst>
          </p:cNvPr>
          <p:cNvSpPr>
            <a:spLocks noGrp="1"/>
          </p:cNvSpPr>
          <p:nvPr>
            <p:ph type="title"/>
          </p:nvPr>
        </p:nvSpPr>
        <p:spPr/>
        <p:txBody>
          <a:bodyPr/>
          <a:lstStyle/>
          <a:p>
            <a:r>
              <a:rPr lang="en-US" dirty="0"/>
              <a:t>Exercise</a:t>
            </a:r>
          </a:p>
        </p:txBody>
      </p:sp>
    </p:spTree>
    <p:extLst>
      <p:ext uri="{BB962C8B-B14F-4D97-AF65-F5344CB8AC3E}">
        <p14:creationId xmlns:p14="http://schemas.microsoft.com/office/powerpoint/2010/main" val="3871170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07B2-5233-456D-8A6B-412E2655DF4E}"/>
              </a:ext>
            </a:extLst>
          </p:cNvPr>
          <p:cNvSpPr>
            <a:spLocks noGrp="1"/>
          </p:cNvSpPr>
          <p:nvPr>
            <p:ph type="title"/>
          </p:nvPr>
        </p:nvSpPr>
        <p:spPr>
          <a:xfrm>
            <a:off x="3505200" y="330859"/>
            <a:ext cx="5029200" cy="639688"/>
          </a:xfrm>
        </p:spPr>
        <p:txBody>
          <a:bodyPr/>
          <a:lstStyle/>
          <a:p>
            <a:pPr algn="r"/>
            <a:r>
              <a:rPr lang="en-US" dirty="0"/>
              <a:t>Exercise</a:t>
            </a:r>
          </a:p>
        </p:txBody>
      </p:sp>
      <p:sp>
        <p:nvSpPr>
          <p:cNvPr id="3" name="Slide Number Placeholder 2">
            <a:extLst>
              <a:ext uri="{FF2B5EF4-FFF2-40B4-BE49-F238E27FC236}">
                <a16:creationId xmlns:a16="http://schemas.microsoft.com/office/drawing/2014/main" id="{0891B5E2-F09C-4FFB-9830-7337F68C5814}"/>
              </a:ext>
            </a:extLst>
          </p:cNvPr>
          <p:cNvSpPr>
            <a:spLocks noGrp="1"/>
          </p:cNvSpPr>
          <p:nvPr>
            <p:ph type="sldNum" sz="quarter" idx="12"/>
          </p:nvPr>
        </p:nvSpPr>
        <p:spPr/>
        <p:txBody>
          <a:bodyPr/>
          <a:lstStyle/>
          <a:p>
            <a:fld id="{F173735F-2667-4028-B606-D96AABD86FDB}" type="slidenum">
              <a:rPr lang="id-ID" smtClean="0"/>
              <a:pPr/>
              <a:t>26</a:t>
            </a:fld>
            <a:endParaRPr lang="id-ID"/>
          </a:p>
        </p:txBody>
      </p:sp>
      <p:sp>
        <p:nvSpPr>
          <p:cNvPr id="4" name="Content Placeholder 3">
            <a:extLst>
              <a:ext uri="{FF2B5EF4-FFF2-40B4-BE49-F238E27FC236}">
                <a16:creationId xmlns:a16="http://schemas.microsoft.com/office/drawing/2014/main" id="{F6E312E1-FE05-443B-803D-8BCC63D0974E}"/>
              </a:ext>
            </a:extLst>
          </p:cNvPr>
          <p:cNvSpPr>
            <a:spLocks noGrp="1"/>
          </p:cNvSpPr>
          <p:nvPr>
            <p:ph idx="1"/>
          </p:nvPr>
        </p:nvSpPr>
        <p:spPr>
          <a:xfrm>
            <a:off x="990600" y="1219200"/>
            <a:ext cx="7757864" cy="5250224"/>
          </a:xfrm>
        </p:spPr>
        <p:txBody>
          <a:bodyPr>
            <a:normAutofit/>
          </a:bodyPr>
          <a:lstStyle/>
          <a:p>
            <a:pPr algn="just"/>
            <a:r>
              <a:rPr lang="en-US" sz="1600" dirty="0"/>
              <a:t>A department store in Jakarta area, would want to make sure that their sale campaigns are right on target. In order to do that, they have to cluster their customers based on: age, total spending, and shopping frequency in a year. The department store has collected all the data. You are asked to help them clusters these data into 3 clusters.</a:t>
            </a:r>
          </a:p>
          <a:p>
            <a:pPr marL="0" indent="0">
              <a:buNone/>
            </a:pPr>
            <a:r>
              <a:rPr lang="en-US" sz="1600" dirty="0"/>
              <a:t> </a:t>
            </a:r>
          </a:p>
        </p:txBody>
      </p:sp>
      <p:graphicFrame>
        <p:nvGraphicFramePr>
          <p:cNvPr id="5" name="Table 4">
            <a:extLst>
              <a:ext uri="{FF2B5EF4-FFF2-40B4-BE49-F238E27FC236}">
                <a16:creationId xmlns:a16="http://schemas.microsoft.com/office/drawing/2014/main" id="{EECB17E0-83F5-48EA-834B-9C72FADBAB11}"/>
              </a:ext>
            </a:extLst>
          </p:cNvPr>
          <p:cNvGraphicFramePr>
            <a:graphicFrameLocks noGrp="1"/>
          </p:cNvGraphicFramePr>
          <p:nvPr>
            <p:extLst>
              <p:ext uri="{D42A27DB-BD31-4B8C-83A1-F6EECF244321}">
                <p14:modId xmlns:p14="http://schemas.microsoft.com/office/powerpoint/2010/main" val="98298055"/>
              </p:ext>
            </p:extLst>
          </p:nvPr>
        </p:nvGraphicFramePr>
        <p:xfrm>
          <a:off x="2049194" y="3111277"/>
          <a:ext cx="6096000" cy="36068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942544182"/>
                    </a:ext>
                  </a:extLst>
                </a:gridCol>
                <a:gridCol w="609600">
                  <a:extLst>
                    <a:ext uri="{9D8B030D-6E8A-4147-A177-3AD203B41FA5}">
                      <a16:colId xmlns:a16="http://schemas.microsoft.com/office/drawing/2014/main" val="1288880509"/>
                    </a:ext>
                  </a:extLst>
                </a:gridCol>
                <a:gridCol w="2171801">
                  <a:extLst>
                    <a:ext uri="{9D8B030D-6E8A-4147-A177-3AD203B41FA5}">
                      <a16:colId xmlns:a16="http://schemas.microsoft.com/office/drawing/2014/main" val="2229557456"/>
                    </a:ext>
                  </a:extLst>
                </a:gridCol>
                <a:gridCol w="2019199">
                  <a:extLst>
                    <a:ext uri="{9D8B030D-6E8A-4147-A177-3AD203B41FA5}">
                      <a16:colId xmlns:a16="http://schemas.microsoft.com/office/drawing/2014/main" val="291327802"/>
                    </a:ext>
                  </a:extLst>
                </a:gridCol>
              </a:tblGrid>
              <a:tr h="370840">
                <a:tc>
                  <a:txBody>
                    <a:bodyPr/>
                    <a:lstStyle/>
                    <a:p>
                      <a:r>
                        <a:rPr lang="en-US" dirty="0"/>
                        <a:t>Customer</a:t>
                      </a:r>
                    </a:p>
                  </a:txBody>
                  <a:tcPr/>
                </a:tc>
                <a:tc>
                  <a:txBody>
                    <a:bodyPr/>
                    <a:lstStyle/>
                    <a:p>
                      <a:pPr algn="ctr"/>
                      <a:r>
                        <a:rPr lang="en-US" dirty="0"/>
                        <a:t>Age</a:t>
                      </a:r>
                    </a:p>
                  </a:txBody>
                  <a:tcPr/>
                </a:tc>
                <a:tc>
                  <a:txBody>
                    <a:bodyPr/>
                    <a:lstStyle/>
                    <a:p>
                      <a:r>
                        <a:rPr lang="en-US" dirty="0"/>
                        <a:t>Total Spend</a:t>
                      </a:r>
                    </a:p>
                    <a:p>
                      <a:r>
                        <a:rPr lang="en-US" dirty="0"/>
                        <a:t>(in million rupiah)</a:t>
                      </a:r>
                    </a:p>
                  </a:txBody>
                  <a:tcPr/>
                </a:tc>
                <a:tc>
                  <a:txBody>
                    <a:bodyPr/>
                    <a:lstStyle/>
                    <a:p>
                      <a:r>
                        <a:rPr lang="en-US" dirty="0"/>
                        <a:t>Shopping Frequency</a:t>
                      </a:r>
                    </a:p>
                  </a:txBody>
                  <a:tcPr/>
                </a:tc>
                <a:extLst>
                  <a:ext uri="{0D108BD9-81ED-4DB2-BD59-A6C34878D82A}">
                    <a16:rowId xmlns:a16="http://schemas.microsoft.com/office/drawing/2014/main" val="2873563492"/>
                  </a:ext>
                </a:extLst>
              </a:tr>
              <a:tr h="370840">
                <a:tc>
                  <a:txBody>
                    <a:bodyPr/>
                    <a:lstStyle/>
                    <a:p>
                      <a:r>
                        <a:rPr lang="en-US" dirty="0"/>
                        <a:t>Customer 1</a:t>
                      </a:r>
                    </a:p>
                  </a:txBody>
                  <a:tcPr/>
                </a:tc>
                <a:tc>
                  <a:txBody>
                    <a:bodyPr/>
                    <a:lstStyle/>
                    <a:p>
                      <a:pPr algn="ctr"/>
                      <a:r>
                        <a:rPr lang="en-US" dirty="0"/>
                        <a:t>25</a:t>
                      </a:r>
                    </a:p>
                  </a:txBody>
                  <a:tcPr/>
                </a:tc>
                <a:tc>
                  <a:txBody>
                    <a:bodyPr/>
                    <a:lstStyle/>
                    <a:p>
                      <a:pPr algn="ctr"/>
                      <a:r>
                        <a:rPr lang="en-US" dirty="0"/>
                        <a:t>18,000</a:t>
                      </a:r>
                    </a:p>
                  </a:txBody>
                  <a:tcPr/>
                </a:tc>
                <a:tc>
                  <a:txBody>
                    <a:bodyPr/>
                    <a:lstStyle/>
                    <a:p>
                      <a:pPr algn="ctr"/>
                      <a:r>
                        <a:rPr lang="en-US" dirty="0"/>
                        <a:t>20</a:t>
                      </a:r>
                    </a:p>
                  </a:txBody>
                  <a:tcPr/>
                </a:tc>
                <a:extLst>
                  <a:ext uri="{0D108BD9-81ED-4DB2-BD59-A6C34878D82A}">
                    <a16:rowId xmlns:a16="http://schemas.microsoft.com/office/drawing/2014/main" val="2668574564"/>
                  </a:ext>
                </a:extLst>
              </a:tr>
              <a:tr h="370840">
                <a:tc>
                  <a:txBody>
                    <a:bodyPr/>
                    <a:lstStyle/>
                    <a:p>
                      <a:r>
                        <a:rPr lang="en-US" dirty="0"/>
                        <a:t>Customer 2</a:t>
                      </a:r>
                    </a:p>
                  </a:txBody>
                  <a:tcPr/>
                </a:tc>
                <a:tc>
                  <a:txBody>
                    <a:bodyPr/>
                    <a:lstStyle/>
                    <a:p>
                      <a:pPr algn="ctr"/>
                      <a:r>
                        <a:rPr lang="en-US" dirty="0"/>
                        <a:t>30</a:t>
                      </a:r>
                    </a:p>
                  </a:txBody>
                  <a:tcPr/>
                </a:tc>
                <a:tc>
                  <a:txBody>
                    <a:bodyPr/>
                    <a:lstStyle/>
                    <a:p>
                      <a:pPr algn="ctr"/>
                      <a:r>
                        <a:rPr lang="en-US" dirty="0"/>
                        <a:t>15,000</a:t>
                      </a:r>
                    </a:p>
                  </a:txBody>
                  <a:tcPr/>
                </a:tc>
                <a:tc>
                  <a:txBody>
                    <a:bodyPr/>
                    <a:lstStyle/>
                    <a:p>
                      <a:pPr algn="ctr"/>
                      <a:r>
                        <a:rPr lang="en-US" dirty="0"/>
                        <a:t>10</a:t>
                      </a:r>
                    </a:p>
                  </a:txBody>
                  <a:tcPr/>
                </a:tc>
                <a:extLst>
                  <a:ext uri="{0D108BD9-81ED-4DB2-BD59-A6C34878D82A}">
                    <a16:rowId xmlns:a16="http://schemas.microsoft.com/office/drawing/2014/main" val="4108729668"/>
                  </a:ext>
                </a:extLst>
              </a:tr>
              <a:tr h="370840">
                <a:tc>
                  <a:txBody>
                    <a:bodyPr/>
                    <a:lstStyle/>
                    <a:p>
                      <a:r>
                        <a:rPr lang="en-US" dirty="0"/>
                        <a:t>Customer 3</a:t>
                      </a:r>
                    </a:p>
                  </a:txBody>
                  <a:tcPr/>
                </a:tc>
                <a:tc>
                  <a:txBody>
                    <a:bodyPr/>
                    <a:lstStyle/>
                    <a:p>
                      <a:pPr algn="ctr"/>
                      <a:r>
                        <a:rPr lang="en-US" dirty="0"/>
                        <a:t>20</a:t>
                      </a:r>
                    </a:p>
                  </a:txBody>
                  <a:tcPr/>
                </a:tc>
                <a:tc>
                  <a:txBody>
                    <a:bodyPr/>
                    <a:lstStyle/>
                    <a:p>
                      <a:pPr algn="ctr"/>
                      <a:r>
                        <a:rPr lang="en-US" dirty="0"/>
                        <a:t>8,000</a:t>
                      </a:r>
                    </a:p>
                  </a:txBody>
                  <a:tcPr/>
                </a:tc>
                <a:tc>
                  <a:txBody>
                    <a:bodyPr/>
                    <a:lstStyle/>
                    <a:p>
                      <a:pPr algn="ctr"/>
                      <a:r>
                        <a:rPr lang="en-US" dirty="0"/>
                        <a:t>8</a:t>
                      </a:r>
                    </a:p>
                  </a:txBody>
                  <a:tcPr/>
                </a:tc>
                <a:extLst>
                  <a:ext uri="{0D108BD9-81ED-4DB2-BD59-A6C34878D82A}">
                    <a16:rowId xmlns:a16="http://schemas.microsoft.com/office/drawing/2014/main" val="3237394780"/>
                  </a:ext>
                </a:extLst>
              </a:tr>
              <a:tr h="370840">
                <a:tc>
                  <a:txBody>
                    <a:bodyPr/>
                    <a:lstStyle/>
                    <a:p>
                      <a:r>
                        <a:rPr lang="en-US" dirty="0"/>
                        <a:t>Customer 4</a:t>
                      </a:r>
                    </a:p>
                  </a:txBody>
                  <a:tcPr/>
                </a:tc>
                <a:tc>
                  <a:txBody>
                    <a:bodyPr/>
                    <a:lstStyle/>
                    <a:p>
                      <a:pPr algn="ctr"/>
                      <a:r>
                        <a:rPr lang="en-US" dirty="0"/>
                        <a:t>35</a:t>
                      </a:r>
                    </a:p>
                  </a:txBody>
                  <a:tcPr/>
                </a:tc>
                <a:tc>
                  <a:txBody>
                    <a:bodyPr/>
                    <a:lstStyle/>
                    <a:p>
                      <a:pPr algn="ctr"/>
                      <a:r>
                        <a:rPr lang="en-US" dirty="0"/>
                        <a:t>22,000</a:t>
                      </a:r>
                    </a:p>
                  </a:txBody>
                  <a:tcPr/>
                </a:tc>
                <a:tc>
                  <a:txBody>
                    <a:bodyPr/>
                    <a:lstStyle/>
                    <a:p>
                      <a:pPr algn="ctr"/>
                      <a:r>
                        <a:rPr lang="en-US" dirty="0"/>
                        <a:t>5</a:t>
                      </a:r>
                    </a:p>
                  </a:txBody>
                  <a:tcPr/>
                </a:tc>
                <a:extLst>
                  <a:ext uri="{0D108BD9-81ED-4DB2-BD59-A6C34878D82A}">
                    <a16:rowId xmlns:a16="http://schemas.microsoft.com/office/drawing/2014/main" val="2282479924"/>
                  </a:ext>
                </a:extLst>
              </a:tr>
              <a:tr h="370840">
                <a:tc>
                  <a:txBody>
                    <a:bodyPr/>
                    <a:lstStyle/>
                    <a:p>
                      <a:r>
                        <a:rPr lang="en-US" dirty="0"/>
                        <a:t>Customer 5</a:t>
                      </a:r>
                    </a:p>
                  </a:txBody>
                  <a:tcPr/>
                </a:tc>
                <a:tc>
                  <a:txBody>
                    <a:bodyPr/>
                    <a:lstStyle/>
                    <a:p>
                      <a:pPr algn="ctr"/>
                      <a:r>
                        <a:rPr lang="en-US" dirty="0"/>
                        <a:t>40</a:t>
                      </a:r>
                    </a:p>
                  </a:txBody>
                  <a:tcPr/>
                </a:tc>
                <a:tc>
                  <a:txBody>
                    <a:bodyPr/>
                    <a:lstStyle/>
                    <a:p>
                      <a:pPr algn="ctr"/>
                      <a:r>
                        <a:rPr lang="en-US" dirty="0"/>
                        <a:t>40,000</a:t>
                      </a:r>
                    </a:p>
                  </a:txBody>
                  <a:tcPr/>
                </a:tc>
                <a:tc>
                  <a:txBody>
                    <a:bodyPr/>
                    <a:lstStyle/>
                    <a:p>
                      <a:pPr algn="ctr"/>
                      <a:r>
                        <a:rPr lang="en-US" dirty="0"/>
                        <a:t>14</a:t>
                      </a:r>
                    </a:p>
                  </a:txBody>
                  <a:tcPr/>
                </a:tc>
                <a:extLst>
                  <a:ext uri="{0D108BD9-81ED-4DB2-BD59-A6C34878D82A}">
                    <a16:rowId xmlns:a16="http://schemas.microsoft.com/office/drawing/2014/main" val="2944671906"/>
                  </a:ext>
                </a:extLst>
              </a:tr>
              <a:tr h="370840">
                <a:tc>
                  <a:txBody>
                    <a:bodyPr/>
                    <a:lstStyle/>
                    <a:p>
                      <a:r>
                        <a:rPr lang="en-US" dirty="0"/>
                        <a:t>Customer 6</a:t>
                      </a:r>
                    </a:p>
                  </a:txBody>
                  <a:tcPr/>
                </a:tc>
                <a:tc>
                  <a:txBody>
                    <a:bodyPr/>
                    <a:lstStyle/>
                    <a:p>
                      <a:pPr algn="ctr"/>
                      <a:r>
                        <a:rPr lang="en-US" dirty="0"/>
                        <a:t>50</a:t>
                      </a:r>
                    </a:p>
                  </a:txBody>
                  <a:tcPr/>
                </a:tc>
                <a:tc>
                  <a:txBody>
                    <a:bodyPr/>
                    <a:lstStyle/>
                    <a:p>
                      <a:pPr algn="ctr"/>
                      <a:r>
                        <a:rPr lang="en-US" dirty="0"/>
                        <a:t>32,000</a:t>
                      </a:r>
                    </a:p>
                  </a:txBody>
                  <a:tcPr/>
                </a:tc>
                <a:tc>
                  <a:txBody>
                    <a:bodyPr/>
                    <a:lstStyle/>
                    <a:p>
                      <a:pPr algn="ctr"/>
                      <a:r>
                        <a:rPr lang="en-US" dirty="0"/>
                        <a:t>15</a:t>
                      </a:r>
                    </a:p>
                  </a:txBody>
                  <a:tcPr/>
                </a:tc>
                <a:extLst>
                  <a:ext uri="{0D108BD9-81ED-4DB2-BD59-A6C34878D82A}">
                    <a16:rowId xmlns:a16="http://schemas.microsoft.com/office/drawing/2014/main" val="2806340114"/>
                  </a:ext>
                </a:extLst>
              </a:tr>
              <a:tr h="370840">
                <a:tc>
                  <a:txBody>
                    <a:bodyPr/>
                    <a:lstStyle/>
                    <a:p>
                      <a:r>
                        <a:rPr lang="en-US" dirty="0"/>
                        <a:t>Customer 7</a:t>
                      </a:r>
                    </a:p>
                  </a:txBody>
                  <a:tcPr/>
                </a:tc>
                <a:tc>
                  <a:txBody>
                    <a:bodyPr/>
                    <a:lstStyle/>
                    <a:p>
                      <a:pPr algn="ctr"/>
                      <a:r>
                        <a:rPr lang="en-US" dirty="0"/>
                        <a:t>43</a:t>
                      </a:r>
                    </a:p>
                  </a:txBody>
                  <a:tcPr/>
                </a:tc>
                <a:tc>
                  <a:txBody>
                    <a:bodyPr/>
                    <a:lstStyle/>
                    <a:p>
                      <a:pPr algn="ctr"/>
                      <a:r>
                        <a:rPr lang="en-US" dirty="0"/>
                        <a:t>9,000</a:t>
                      </a:r>
                    </a:p>
                  </a:txBody>
                  <a:tcPr/>
                </a:tc>
                <a:tc>
                  <a:txBody>
                    <a:bodyPr/>
                    <a:lstStyle/>
                    <a:p>
                      <a:pPr algn="ctr"/>
                      <a:r>
                        <a:rPr lang="en-US" dirty="0"/>
                        <a:t>6</a:t>
                      </a:r>
                    </a:p>
                  </a:txBody>
                  <a:tcPr/>
                </a:tc>
                <a:extLst>
                  <a:ext uri="{0D108BD9-81ED-4DB2-BD59-A6C34878D82A}">
                    <a16:rowId xmlns:a16="http://schemas.microsoft.com/office/drawing/2014/main" val="3259896284"/>
                  </a:ext>
                </a:extLst>
              </a:tr>
              <a:tr h="370840">
                <a:tc>
                  <a:txBody>
                    <a:bodyPr/>
                    <a:lstStyle/>
                    <a:p>
                      <a:r>
                        <a:rPr lang="en-US" dirty="0"/>
                        <a:t>Customer 8</a:t>
                      </a:r>
                    </a:p>
                  </a:txBody>
                  <a:tcPr/>
                </a:tc>
                <a:tc>
                  <a:txBody>
                    <a:bodyPr/>
                    <a:lstStyle/>
                    <a:p>
                      <a:pPr algn="ctr"/>
                      <a:r>
                        <a:rPr lang="en-US" dirty="0"/>
                        <a:t>42</a:t>
                      </a:r>
                    </a:p>
                  </a:txBody>
                  <a:tcPr/>
                </a:tc>
                <a:tc>
                  <a:txBody>
                    <a:bodyPr/>
                    <a:lstStyle/>
                    <a:p>
                      <a:pPr algn="ctr"/>
                      <a:r>
                        <a:rPr lang="en-US" dirty="0"/>
                        <a:t>12,000</a:t>
                      </a:r>
                    </a:p>
                  </a:txBody>
                  <a:tcPr/>
                </a:tc>
                <a:tc>
                  <a:txBody>
                    <a:bodyPr/>
                    <a:lstStyle/>
                    <a:p>
                      <a:pPr algn="ctr"/>
                      <a:r>
                        <a:rPr lang="en-US" dirty="0"/>
                        <a:t>16</a:t>
                      </a:r>
                    </a:p>
                  </a:txBody>
                  <a:tcPr/>
                </a:tc>
                <a:extLst>
                  <a:ext uri="{0D108BD9-81ED-4DB2-BD59-A6C34878D82A}">
                    <a16:rowId xmlns:a16="http://schemas.microsoft.com/office/drawing/2014/main" val="817234864"/>
                  </a:ext>
                </a:extLst>
              </a:tr>
            </a:tbl>
          </a:graphicData>
        </a:graphic>
      </p:graphicFrame>
    </p:spTree>
    <p:extLst>
      <p:ext uri="{BB962C8B-B14F-4D97-AF65-F5344CB8AC3E}">
        <p14:creationId xmlns:p14="http://schemas.microsoft.com/office/powerpoint/2010/main" val="770639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70BE-A593-41B1-AD23-8B26338E427C}"/>
              </a:ext>
            </a:extLst>
          </p:cNvPr>
          <p:cNvSpPr>
            <a:spLocks noGrp="1"/>
          </p:cNvSpPr>
          <p:nvPr>
            <p:ph type="title"/>
          </p:nvPr>
        </p:nvSpPr>
        <p:spPr/>
        <p:txBody>
          <a:bodyPr/>
          <a:lstStyle/>
          <a:p>
            <a:r>
              <a:rPr lang="en-US" dirty="0"/>
              <a:t>References</a:t>
            </a:r>
            <a:endParaRPr lang="en-ID" dirty="0"/>
          </a:p>
        </p:txBody>
      </p:sp>
      <p:sp>
        <p:nvSpPr>
          <p:cNvPr id="3" name="Slide Number Placeholder 2">
            <a:extLst>
              <a:ext uri="{FF2B5EF4-FFF2-40B4-BE49-F238E27FC236}">
                <a16:creationId xmlns:a16="http://schemas.microsoft.com/office/drawing/2014/main" id="{27AA2FE0-D002-4D8B-8ED2-2871C4C37F39}"/>
              </a:ext>
            </a:extLst>
          </p:cNvPr>
          <p:cNvSpPr>
            <a:spLocks noGrp="1"/>
          </p:cNvSpPr>
          <p:nvPr>
            <p:ph type="sldNum" sz="quarter" idx="12"/>
          </p:nvPr>
        </p:nvSpPr>
        <p:spPr/>
        <p:txBody>
          <a:bodyPr/>
          <a:lstStyle/>
          <a:p>
            <a:fld id="{F173735F-2667-4028-B606-D96AABD86FDB}" type="slidenum">
              <a:rPr lang="id-ID" smtClean="0"/>
              <a:pPr/>
              <a:t>27</a:t>
            </a:fld>
            <a:endParaRPr lang="id-ID"/>
          </a:p>
        </p:txBody>
      </p:sp>
      <p:sp>
        <p:nvSpPr>
          <p:cNvPr id="4" name="Content Placeholder 3">
            <a:extLst>
              <a:ext uri="{FF2B5EF4-FFF2-40B4-BE49-F238E27FC236}">
                <a16:creationId xmlns:a16="http://schemas.microsoft.com/office/drawing/2014/main" id="{386C34AB-DA9A-44C9-8505-862A205C274F}"/>
              </a:ext>
            </a:extLst>
          </p:cNvPr>
          <p:cNvSpPr>
            <a:spLocks noGrp="1"/>
          </p:cNvSpPr>
          <p:nvPr>
            <p:ph idx="1"/>
          </p:nvPr>
        </p:nvSpPr>
        <p:spPr/>
        <p:txBody>
          <a:bodyPr>
            <a:normAutofit/>
          </a:bodyPr>
          <a:lstStyle/>
          <a:p>
            <a:pPr algn="just">
              <a:defRPr/>
            </a:pPr>
            <a:r>
              <a:rPr lang="en-US" dirty="0"/>
              <a:t>David L. Poole, Alan K. Mackworth. 2017. </a:t>
            </a:r>
            <a:r>
              <a:rPr lang="en-US" sz="2100" b="1" dirty="0">
                <a:solidFill>
                  <a:srgbClr val="3399FF"/>
                </a:solidFill>
              </a:rPr>
              <a:t>Artificial Intelligence: Foundations of Computational Agents. </a:t>
            </a:r>
            <a:r>
              <a:rPr lang="en-US" dirty="0"/>
              <a:t>Second Edition. Cambridge University Press. ISBN: 9781107195394</a:t>
            </a:r>
          </a:p>
          <a:p>
            <a:r>
              <a:rPr lang="en-US" dirty="0">
                <a:hlinkClick r:id="rId3"/>
              </a:rPr>
              <a:t>http://www.cs.cmu.edu/afs/andrew/course/15/381-f08/www/lectures/clustering.pdf</a:t>
            </a:r>
            <a:r>
              <a:rPr lang="en-US" dirty="0"/>
              <a:t> </a:t>
            </a:r>
          </a:p>
          <a:p>
            <a:r>
              <a:rPr lang="en-US" dirty="0">
                <a:hlinkClick r:id="rId4"/>
              </a:rPr>
              <a:t>https://kjambi.kau.edu.sa/GetFile.aspx?id=187901&amp;Lng=AR&amp;fn=k-mean-clustering.ppt</a:t>
            </a:r>
            <a:r>
              <a:rPr lang="en-US" dirty="0"/>
              <a:t> </a:t>
            </a:r>
          </a:p>
          <a:p>
            <a:r>
              <a:rPr lang="en-US" dirty="0">
                <a:hlinkClick r:id="rId5"/>
              </a:rPr>
              <a:t>https://artint.info/2e/html/ArtInt2e.Ch10.S2.SS1.html#p1</a:t>
            </a:r>
            <a:r>
              <a:rPr lang="en-US" dirty="0"/>
              <a:t> </a:t>
            </a:r>
          </a:p>
          <a:p>
            <a:pPr algn="just">
              <a:defRPr/>
            </a:pPr>
            <a:endParaRPr lang="en-ID" dirty="0"/>
          </a:p>
        </p:txBody>
      </p:sp>
    </p:spTree>
    <p:extLst>
      <p:ext uri="{BB962C8B-B14F-4D97-AF65-F5344CB8AC3E}">
        <p14:creationId xmlns:p14="http://schemas.microsoft.com/office/powerpoint/2010/main" val="41598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en-US" dirty="0"/>
              <a:t>What is Clustering?</a:t>
            </a:r>
          </a:p>
          <a:p>
            <a:pPr marL="457200" indent="-457200">
              <a:lnSpc>
                <a:spcPct val="150000"/>
              </a:lnSpc>
              <a:buFont typeface="+mj-lt"/>
              <a:buAutoNum type="arabicPeriod"/>
            </a:pPr>
            <a:r>
              <a:rPr lang="en-US" dirty="0"/>
              <a:t>Types of Clustering</a:t>
            </a:r>
          </a:p>
          <a:p>
            <a:pPr marL="457200" indent="-457200">
              <a:lnSpc>
                <a:spcPct val="150000"/>
              </a:lnSpc>
              <a:buFont typeface="+mj-lt"/>
              <a:buAutoNum type="arabicPeriod"/>
            </a:pPr>
            <a:r>
              <a:rPr lang="en-US" dirty="0"/>
              <a:t>K-Means Clustering</a:t>
            </a:r>
          </a:p>
          <a:p>
            <a:pPr marL="457200" indent="-457200">
              <a:lnSpc>
                <a:spcPct val="150000"/>
              </a:lnSpc>
              <a:buFont typeface="+mj-lt"/>
              <a:buAutoNum type="arabicPeriod"/>
            </a:pPr>
            <a:r>
              <a:rPr lang="en-US" dirty="0"/>
              <a:t>Simple example of K-Means Clustering implementation</a:t>
            </a:r>
          </a:p>
          <a:p>
            <a:pPr marL="457200" indent="-457200">
              <a:lnSpc>
                <a:spcPct val="150000"/>
              </a:lnSpc>
              <a:buFont typeface="+mj-lt"/>
              <a:buAutoNum type="arabicPeriod"/>
            </a:pPr>
            <a:r>
              <a:rPr lang="en-US" dirty="0"/>
              <a:t>Exercise</a:t>
            </a:r>
          </a:p>
          <a:p>
            <a:pPr marL="457200" indent="-457200">
              <a:lnSpc>
                <a:spcPct val="150000"/>
              </a:lnSpc>
              <a:buFont typeface="+mj-lt"/>
              <a:buAutoNum type="arabicPeriod"/>
            </a:pPr>
            <a:endParaRPr lang="en-US" dirty="0"/>
          </a:p>
          <a:p>
            <a:pPr marL="457200" indent="-457200">
              <a:lnSpc>
                <a:spcPct val="150000"/>
              </a:lnSpc>
              <a:buFont typeface="+mj-lt"/>
              <a:buAutoNum type="arabicPeriod"/>
            </a:pPr>
            <a:endParaRPr lang="en-US" dirty="0"/>
          </a:p>
        </p:txBody>
      </p:sp>
      <p:sp>
        <p:nvSpPr>
          <p:cNvPr id="5" name="Slide Number Placeholder 4"/>
          <p:cNvSpPr>
            <a:spLocks noGrp="1"/>
          </p:cNvSpPr>
          <p:nvPr>
            <p:ph type="sldNum" sz="quarter" idx="12"/>
          </p:nvPr>
        </p:nvSpPr>
        <p:spPr/>
        <p:txBody>
          <a:bodyPr/>
          <a:lstStyle/>
          <a:p>
            <a:fld id="{F173735F-2667-4028-B606-D96AABD86FDB}" type="slidenum">
              <a:rPr lang="id-ID" smtClean="0"/>
              <a:pPr/>
              <a:t>3</a:t>
            </a:fld>
            <a:endParaRPr lang="id-ID"/>
          </a:p>
        </p:txBody>
      </p:sp>
    </p:spTree>
    <p:extLst>
      <p:ext uri="{BB962C8B-B14F-4D97-AF65-F5344CB8AC3E}">
        <p14:creationId xmlns:p14="http://schemas.microsoft.com/office/powerpoint/2010/main" val="4058674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468E-6F2E-4501-B574-3909354E7B78}"/>
              </a:ext>
            </a:extLst>
          </p:cNvPr>
          <p:cNvSpPr>
            <a:spLocks noGrp="1"/>
          </p:cNvSpPr>
          <p:nvPr>
            <p:ph type="title"/>
          </p:nvPr>
        </p:nvSpPr>
        <p:spPr/>
        <p:txBody>
          <a:bodyPr/>
          <a:lstStyle/>
          <a:p>
            <a:r>
              <a:rPr lang="en-US" dirty="0"/>
              <a:t>What is Clustering?</a:t>
            </a:r>
            <a:endParaRPr lang="en-ID" dirty="0"/>
          </a:p>
        </p:txBody>
      </p:sp>
      <p:sp>
        <p:nvSpPr>
          <p:cNvPr id="3" name="Slide Number Placeholder 2">
            <a:extLst>
              <a:ext uri="{FF2B5EF4-FFF2-40B4-BE49-F238E27FC236}">
                <a16:creationId xmlns:a16="http://schemas.microsoft.com/office/drawing/2014/main" id="{4F75FDAA-FDD0-4B99-BD83-E659188DACB4}"/>
              </a:ext>
            </a:extLst>
          </p:cNvPr>
          <p:cNvSpPr>
            <a:spLocks noGrp="1"/>
          </p:cNvSpPr>
          <p:nvPr>
            <p:ph type="sldNum" sz="quarter" idx="12"/>
          </p:nvPr>
        </p:nvSpPr>
        <p:spPr/>
        <p:txBody>
          <a:bodyPr/>
          <a:lstStyle/>
          <a:p>
            <a:fld id="{F173735F-2667-4028-B606-D96AABD86FDB}" type="slidenum">
              <a:rPr lang="id-ID" smtClean="0"/>
              <a:pPr/>
              <a:t>4</a:t>
            </a:fld>
            <a:endParaRPr lang="id-ID"/>
          </a:p>
        </p:txBody>
      </p:sp>
      <p:sp>
        <p:nvSpPr>
          <p:cNvPr id="4" name="Content Placeholder 3">
            <a:extLst>
              <a:ext uri="{FF2B5EF4-FFF2-40B4-BE49-F238E27FC236}">
                <a16:creationId xmlns:a16="http://schemas.microsoft.com/office/drawing/2014/main" id="{B0FEDB2C-D019-4334-BFBB-9511F043ECA9}"/>
              </a:ext>
            </a:extLst>
          </p:cNvPr>
          <p:cNvSpPr>
            <a:spLocks noGrp="1"/>
          </p:cNvSpPr>
          <p:nvPr>
            <p:ph idx="1"/>
          </p:nvPr>
        </p:nvSpPr>
        <p:spPr/>
        <p:txBody>
          <a:bodyPr>
            <a:normAutofit fontScale="85000" lnSpcReduction="20000"/>
          </a:bodyPr>
          <a:lstStyle/>
          <a:p>
            <a:r>
              <a:rPr lang="en-US" dirty="0"/>
              <a:t>Organizing data into clusters such that there is</a:t>
            </a:r>
          </a:p>
          <a:p>
            <a:pPr lvl="1"/>
            <a:r>
              <a:rPr lang="en-US" dirty="0"/>
              <a:t>high intra-cluster similarity </a:t>
            </a:r>
          </a:p>
          <a:p>
            <a:pPr lvl="1"/>
            <a:r>
              <a:rPr lang="en-US" dirty="0"/>
              <a:t>low inter-cluster similarity </a:t>
            </a:r>
          </a:p>
          <a:p>
            <a:r>
              <a:rPr lang="en-US" dirty="0"/>
              <a:t>Informally, finding natural groupings among objects.</a:t>
            </a:r>
            <a:endParaRPr lang="en-US" altLang="en-US" b="1" dirty="0"/>
          </a:p>
          <a:p>
            <a:r>
              <a:rPr lang="en-US" dirty="0"/>
              <a:t>Clustering: </a:t>
            </a:r>
          </a:p>
          <a:p>
            <a:pPr lvl="1">
              <a:buFont typeface="Wingdings" panose="05000000000000000000" pitchFamily="2" charset="2"/>
              <a:buChar char="Ø"/>
            </a:pPr>
            <a:r>
              <a:rPr lang="en-US" dirty="0"/>
              <a:t>Unsupervised learning </a:t>
            </a:r>
          </a:p>
          <a:p>
            <a:pPr lvl="1">
              <a:buFont typeface="Wingdings" panose="05000000000000000000" pitchFamily="2" charset="2"/>
              <a:buChar char="Ø"/>
            </a:pPr>
            <a:r>
              <a:rPr lang="en-US" dirty="0"/>
              <a:t>Requires data, but no labels</a:t>
            </a:r>
          </a:p>
          <a:p>
            <a:pPr lvl="1">
              <a:buFont typeface="Wingdings" panose="05000000000000000000" pitchFamily="2" charset="2"/>
              <a:buChar char="Ø"/>
            </a:pPr>
            <a:r>
              <a:rPr lang="en-US" dirty="0"/>
              <a:t>Detect patterns, for example:</a:t>
            </a:r>
          </a:p>
          <a:p>
            <a:pPr lvl="2">
              <a:buFont typeface="Wingdings" panose="05000000000000000000" pitchFamily="2" charset="2"/>
              <a:buChar char="Ø"/>
            </a:pPr>
            <a:r>
              <a:rPr lang="en-US" dirty="0"/>
              <a:t>Group emails or search results </a:t>
            </a:r>
          </a:p>
          <a:p>
            <a:pPr lvl="2">
              <a:buFont typeface="Wingdings" panose="05000000000000000000" pitchFamily="2" charset="2"/>
              <a:buChar char="Ø"/>
            </a:pPr>
            <a:r>
              <a:rPr lang="en-US" dirty="0"/>
              <a:t>Customer shopping patterns</a:t>
            </a:r>
          </a:p>
          <a:p>
            <a:pPr lvl="2">
              <a:buFont typeface="Wingdings" panose="05000000000000000000" pitchFamily="2" charset="2"/>
              <a:buChar char="Ø"/>
            </a:pPr>
            <a:r>
              <a:rPr lang="en-US" dirty="0"/>
              <a:t>Regions of images</a:t>
            </a:r>
          </a:p>
          <a:p>
            <a:endParaRPr lang="en-US" dirty="0"/>
          </a:p>
        </p:txBody>
      </p:sp>
    </p:spTree>
    <p:extLst>
      <p:ext uri="{BB962C8B-B14F-4D97-AF65-F5344CB8AC3E}">
        <p14:creationId xmlns:p14="http://schemas.microsoft.com/office/powerpoint/2010/main" val="373141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E4736-757E-42E5-A383-750EFFF12F91}"/>
              </a:ext>
            </a:extLst>
          </p:cNvPr>
          <p:cNvSpPr>
            <a:spLocks noGrp="1"/>
          </p:cNvSpPr>
          <p:nvPr>
            <p:ph type="title"/>
          </p:nvPr>
        </p:nvSpPr>
        <p:spPr>
          <a:xfrm>
            <a:off x="3429000" y="531933"/>
            <a:ext cx="5410200" cy="639688"/>
          </a:xfrm>
        </p:spPr>
        <p:txBody>
          <a:bodyPr>
            <a:normAutofit fontScale="90000"/>
          </a:bodyPr>
          <a:lstStyle/>
          <a:p>
            <a:r>
              <a:rPr lang="en-US" dirty="0"/>
              <a:t>What is natural grouping among these objects?</a:t>
            </a:r>
          </a:p>
        </p:txBody>
      </p:sp>
      <p:sp>
        <p:nvSpPr>
          <p:cNvPr id="3" name="Slide Number Placeholder 2">
            <a:extLst>
              <a:ext uri="{FF2B5EF4-FFF2-40B4-BE49-F238E27FC236}">
                <a16:creationId xmlns:a16="http://schemas.microsoft.com/office/drawing/2014/main" id="{2EE63686-6BE7-40CA-83EB-6429041324E7}"/>
              </a:ext>
            </a:extLst>
          </p:cNvPr>
          <p:cNvSpPr>
            <a:spLocks noGrp="1"/>
          </p:cNvSpPr>
          <p:nvPr>
            <p:ph type="sldNum" sz="quarter" idx="12"/>
          </p:nvPr>
        </p:nvSpPr>
        <p:spPr/>
        <p:txBody>
          <a:bodyPr/>
          <a:lstStyle/>
          <a:p>
            <a:fld id="{F173735F-2667-4028-B606-D96AABD86FDB}" type="slidenum">
              <a:rPr lang="id-ID" smtClean="0"/>
              <a:pPr/>
              <a:t>5</a:t>
            </a:fld>
            <a:endParaRPr lang="id-ID"/>
          </a:p>
        </p:txBody>
      </p:sp>
      <p:pic>
        <p:nvPicPr>
          <p:cNvPr id="5" name="Content Placeholder 3">
            <a:extLst>
              <a:ext uri="{FF2B5EF4-FFF2-40B4-BE49-F238E27FC236}">
                <a16:creationId xmlns:a16="http://schemas.microsoft.com/office/drawing/2014/main" id="{24000F08-6223-42C3-A932-8AEAF4772F95}"/>
              </a:ext>
            </a:extLst>
          </p:cNvPr>
          <p:cNvPicPr>
            <a:picLocks noGrp="1" noChangeAspect="1"/>
          </p:cNvPicPr>
          <p:nvPr>
            <p:ph idx="1"/>
          </p:nvPr>
        </p:nvPicPr>
        <p:blipFill>
          <a:blip r:embed="rId2"/>
          <a:stretch>
            <a:fillRect/>
          </a:stretch>
        </p:blipFill>
        <p:spPr>
          <a:xfrm>
            <a:off x="1270677" y="1574320"/>
            <a:ext cx="7379811" cy="2181225"/>
          </a:xfrm>
          <a:prstGeom prst="rect">
            <a:avLst/>
          </a:prstGeom>
        </p:spPr>
      </p:pic>
    </p:spTree>
    <p:extLst>
      <p:ext uri="{BB962C8B-B14F-4D97-AF65-F5344CB8AC3E}">
        <p14:creationId xmlns:p14="http://schemas.microsoft.com/office/powerpoint/2010/main" val="379691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E4736-757E-42E5-A383-750EFFF12F91}"/>
              </a:ext>
            </a:extLst>
          </p:cNvPr>
          <p:cNvSpPr>
            <a:spLocks noGrp="1"/>
          </p:cNvSpPr>
          <p:nvPr>
            <p:ph type="title"/>
          </p:nvPr>
        </p:nvSpPr>
        <p:spPr>
          <a:xfrm>
            <a:off x="3429000" y="531933"/>
            <a:ext cx="5410200" cy="639688"/>
          </a:xfrm>
        </p:spPr>
        <p:txBody>
          <a:bodyPr>
            <a:normAutofit fontScale="90000"/>
          </a:bodyPr>
          <a:lstStyle/>
          <a:p>
            <a:r>
              <a:rPr lang="en-US" dirty="0"/>
              <a:t>What is natural grouping among these objects?</a:t>
            </a:r>
          </a:p>
        </p:txBody>
      </p:sp>
      <p:sp>
        <p:nvSpPr>
          <p:cNvPr id="3" name="Slide Number Placeholder 2">
            <a:extLst>
              <a:ext uri="{FF2B5EF4-FFF2-40B4-BE49-F238E27FC236}">
                <a16:creationId xmlns:a16="http://schemas.microsoft.com/office/drawing/2014/main" id="{2EE63686-6BE7-40CA-83EB-6429041324E7}"/>
              </a:ext>
            </a:extLst>
          </p:cNvPr>
          <p:cNvSpPr>
            <a:spLocks noGrp="1"/>
          </p:cNvSpPr>
          <p:nvPr>
            <p:ph type="sldNum" sz="quarter" idx="12"/>
          </p:nvPr>
        </p:nvSpPr>
        <p:spPr/>
        <p:txBody>
          <a:bodyPr/>
          <a:lstStyle/>
          <a:p>
            <a:fld id="{F173735F-2667-4028-B606-D96AABD86FDB}" type="slidenum">
              <a:rPr lang="id-ID" smtClean="0"/>
              <a:pPr/>
              <a:t>6</a:t>
            </a:fld>
            <a:endParaRPr lang="id-ID"/>
          </a:p>
        </p:txBody>
      </p:sp>
      <p:pic>
        <p:nvPicPr>
          <p:cNvPr id="5" name="Content Placeholder 3">
            <a:extLst>
              <a:ext uri="{FF2B5EF4-FFF2-40B4-BE49-F238E27FC236}">
                <a16:creationId xmlns:a16="http://schemas.microsoft.com/office/drawing/2014/main" id="{24000F08-6223-42C3-A932-8AEAF4772F95}"/>
              </a:ext>
            </a:extLst>
          </p:cNvPr>
          <p:cNvPicPr>
            <a:picLocks noGrp="1" noChangeAspect="1"/>
          </p:cNvPicPr>
          <p:nvPr>
            <p:ph idx="1"/>
          </p:nvPr>
        </p:nvPicPr>
        <p:blipFill>
          <a:blip r:embed="rId2"/>
          <a:stretch>
            <a:fillRect/>
          </a:stretch>
        </p:blipFill>
        <p:spPr>
          <a:xfrm>
            <a:off x="1270677" y="1574320"/>
            <a:ext cx="7379811" cy="2181225"/>
          </a:xfrm>
          <a:prstGeom prst="rect">
            <a:avLst/>
          </a:prstGeom>
        </p:spPr>
      </p:pic>
      <p:sp>
        <p:nvSpPr>
          <p:cNvPr id="6" name="TextBox 5">
            <a:extLst>
              <a:ext uri="{FF2B5EF4-FFF2-40B4-BE49-F238E27FC236}">
                <a16:creationId xmlns:a16="http://schemas.microsoft.com/office/drawing/2014/main" id="{BEE4DCE1-FD41-434F-BEAA-C3EC521E957B}"/>
              </a:ext>
            </a:extLst>
          </p:cNvPr>
          <p:cNvSpPr txBox="1"/>
          <p:nvPr/>
        </p:nvSpPr>
        <p:spPr>
          <a:xfrm>
            <a:off x="1043334" y="3862778"/>
            <a:ext cx="7497156" cy="590931"/>
          </a:xfrm>
          <a:prstGeom prst="rect">
            <a:avLst/>
          </a:prstGeom>
          <a:noFill/>
        </p:spPr>
        <p:txBody>
          <a:bodyPr wrap="square" rtlCol="0">
            <a:spAutoFit/>
          </a:bodyPr>
          <a:lstStyle/>
          <a:p>
            <a:pPr algn="ctr">
              <a:lnSpc>
                <a:spcPct val="90000"/>
              </a:lnSpc>
              <a:spcBef>
                <a:spcPct val="0"/>
              </a:spcBef>
            </a:pPr>
            <a:r>
              <a:rPr lang="en-US" sz="3600" dirty="0">
                <a:latin typeface="Open Sans"/>
                <a:ea typeface="+mj-ea"/>
                <a:cs typeface="+mj-cs"/>
              </a:rPr>
              <a:t>Clustering is </a:t>
            </a:r>
            <a:r>
              <a:rPr lang="en-US" sz="3600" b="1" dirty="0">
                <a:latin typeface="Open Sans"/>
                <a:ea typeface="+mj-ea"/>
                <a:cs typeface="+mj-cs"/>
              </a:rPr>
              <a:t>SUBJECTIVE</a:t>
            </a:r>
          </a:p>
        </p:txBody>
      </p:sp>
      <p:pic>
        <p:nvPicPr>
          <p:cNvPr id="7" name="Picture 6">
            <a:extLst>
              <a:ext uri="{FF2B5EF4-FFF2-40B4-BE49-F238E27FC236}">
                <a16:creationId xmlns:a16="http://schemas.microsoft.com/office/drawing/2014/main" id="{BF0E830A-9D70-46A5-8220-5A62A2F20F7D}"/>
              </a:ext>
            </a:extLst>
          </p:cNvPr>
          <p:cNvPicPr>
            <a:picLocks noChangeAspect="1"/>
          </p:cNvPicPr>
          <p:nvPr/>
        </p:nvPicPr>
        <p:blipFill>
          <a:blip r:embed="rId3"/>
          <a:stretch>
            <a:fillRect/>
          </a:stretch>
        </p:blipFill>
        <p:spPr>
          <a:xfrm>
            <a:off x="1043334" y="4596346"/>
            <a:ext cx="7629525" cy="2181225"/>
          </a:xfrm>
          <a:prstGeom prst="rect">
            <a:avLst/>
          </a:prstGeom>
        </p:spPr>
      </p:pic>
    </p:spTree>
    <p:extLst>
      <p:ext uri="{BB962C8B-B14F-4D97-AF65-F5344CB8AC3E}">
        <p14:creationId xmlns:p14="http://schemas.microsoft.com/office/powerpoint/2010/main" val="3587510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087F5-28B0-4DBE-AFA1-D9742C301461}"/>
              </a:ext>
            </a:extLst>
          </p:cNvPr>
          <p:cNvSpPr>
            <a:spLocks noGrp="1"/>
          </p:cNvSpPr>
          <p:nvPr>
            <p:ph type="title"/>
          </p:nvPr>
        </p:nvSpPr>
        <p:spPr/>
        <p:txBody>
          <a:bodyPr/>
          <a:lstStyle/>
          <a:p>
            <a:r>
              <a:rPr lang="en-US" dirty="0"/>
              <a:t>What is similarity?</a:t>
            </a:r>
          </a:p>
        </p:txBody>
      </p:sp>
      <p:sp>
        <p:nvSpPr>
          <p:cNvPr id="3" name="Slide Number Placeholder 2">
            <a:extLst>
              <a:ext uri="{FF2B5EF4-FFF2-40B4-BE49-F238E27FC236}">
                <a16:creationId xmlns:a16="http://schemas.microsoft.com/office/drawing/2014/main" id="{6A3FE234-33FA-43AA-A7D7-D4C95C193D94}"/>
              </a:ext>
            </a:extLst>
          </p:cNvPr>
          <p:cNvSpPr>
            <a:spLocks noGrp="1"/>
          </p:cNvSpPr>
          <p:nvPr>
            <p:ph type="sldNum" sz="quarter" idx="12"/>
          </p:nvPr>
        </p:nvSpPr>
        <p:spPr/>
        <p:txBody>
          <a:bodyPr/>
          <a:lstStyle/>
          <a:p>
            <a:fld id="{F173735F-2667-4028-B606-D96AABD86FDB}" type="slidenum">
              <a:rPr lang="id-ID" smtClean="0"/>
              <a:pPr/>
              <a:t>7</a:t>
            </a:fld>
            <a:endParaRPr lang="id-ID"/>
          </a:p>
        </p:txBody>
      </p:sp>
      <p:sp>
        <p:nvSpPr>
          <p:cNvPr id="4" name="Content Placeholder 3">
            <a:extLst>
              <a:ext uri="{FF2B5EF4-FFF2-40B4-BE49-F238E27FC236}">
                <a16:creationId xmlns:a16="http://schemas.microsoft.com/office/drawing/2014/main" id="{2EFC243C-038F-4544-92B7-667C83C04AE3}"/>
              </a:ext>
            </a:extLst>
          </p:cNvPr>
          <p:cNvSpPr>
            <a:spLocks noGrp="1"/>
          </p:cNvSpPr>
          <p:nvPr>
            <p:ph idx="1"/>
          </p:nvPr>
        </p:nvSpPr>
        <p:spPr/>
        <p:txBody>
          <a:bodyPr>
            <a:normAutofit/>
          </a:bodyPr>
          <a:lstStyle/>
          <a:p>
            <a:pPr algn="just"/>
            <a:r>
              <a:rPr lang="en-US" sz="2400" dirty="0"/>
              <a:t>According to Webster Dictionary, </a:t>
            </a:r>
            <a:r>
              <a:rPr lang="en-US" sz="2400" b="1" dirty="0"/>
              <a:t>similarity</a:t>
            </a:r>
            <a:r>
              <a:rPr lang="en-US" sz="2400" dirty="0"/>
              <a:t> is the quality or state of being similar; likeness; resemblance; as, a similarity of features.</a:t>
            </a:r>
          </a:p>
          <a:p>
            <a:pPr algn="just"/>
            <a:r>
              <a:rPr lang="en-US" sz="2400" dirty="0"/>
              <a:t>Similarity is hard to define, but… “we know it when we see it”</a:t>
            </a:r>
          </a:p>
        </p:txBody>
      </p:sp>
    </p:spTree>
    <p:extLst>
      <p:ext uri="{BB962C8B-B14F-4D97-AF65-F5344CB8AC3E}">
        <p14:creationId xmlns:p14="http://schemas.microsoft.com/office/powerpoint/2010/main" val="1245362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295C-8832-4968-A3DC-AA69A57C0E12}"/>
              </a:ext>
            </a:extLst>
          </p:cNvPr>
          <p:cNvSpPr>
            <a:spLocks noGrp="1"/>
          </p:cNvSpPr>
          <p:nvPr>
            <p:ph type="title"/>
          </p:nvPr>
        </p:nvSpPr>
        <p:spPr>
          <a:xfrm>
            <a:off x="1143000" y="387405"/>
            <a:ext cx="7543800" cy="639688"/>
          </a:xfrm>
        </p:spPr>
        <p:txBody>
          <a:bodyPr/>
          <a:lstStyle/>
          <a:p>
            <a:pPr algn="r"/>
            <a:r>
              <a:rPr lang="en-US" dirty="0"/>
              <a:t>Common Distance Measures</a:t>
            </a:r>
          </a:p>
        </p:txBody>
      </p:sp>
      <p:sp>
        <p:nvSpPr>
          <p:cNvPr id="3" name="Slide Number Placeholder 2">
            <a:extLst>
              <a:ext uri="{FF2B5EF4-FFF2-40B4-BE49-F238E27FC236}">
                <a16:creationId xmlns:a16="http://schemas.microsoft.com/office/drawing/2014/main" id="{94830DCE-9719-4189-9C6B-503E62E6B460}"/>
              </a:ext>
            </a:extLst>
          </p:cNvPr>
          <p:cNvSpPr>
            <a:spLocks noGrp="1"/>
          </p:cNvSpPr>
          <p:nvPr>
            <p:ph type="sldNum" sz="quarter" idx="12"/>
          </p:nvPr>
        </p:nvSpPr>
        <p:spPr/>
        <p:txBody>
          <a:bodyPr/>
          <a:lstStyle/>
          <a:p>
            <a:fld id="{F173735F-2667-4028-B606-D96AABD86FDB}" type="slidenum">
              <a:rPr lang="id-ID" smtClean="0"/>
              <a:pPr/>
              <a:t>8</a:t>
            </a:fld>
            <a:endParaRPr lang="id-ID"/>
          </a:p>
        </p:txBody>
      </p:sp>
      <p:sp>
        <p:nvSpPr>
          <p:cNvPr id="4" name="Content Placeholder 3">
            <a:extLst>
              <a:ext uri="{FF2B5EF4-FFF2-40B4-BE49-F238E27FC236}">
                <a16:creationId xmlns:a16="http://schemas.microsoft.com/office/drawing/2014/main" id="{42E509E4-1D60-4AE1-8A93-AE3B3A18863D}"/>
              </a:ext>
            </a:extLst>
          </p:cNvPr>
          <p:cNvSpPr>
            <a:spLocks noGrp="1"/>
          </p:cNvSpPr>
          <p:nvPr>
            <p:ph idx="1"/>
          </p:nvPr>
        </p:nvSpPr>
        <p:spPr>
          <a:xfrm>
            <a:off x="1143000" y="2133600"/>
            <a:ext cx="7605464" cy="4335823"/>
          </a:xfrm>
        </p:spPr>
        <p:txBody>
          <a:bodyPr>
            <a:normAutofit/>
          </a:bodyPr>
          <a:lstStyle/>
          <a:p>
            <a:pPr algn="just"/>
            <a:r>
              <a:rPr lang="en-US" altLang="en-US" sz="2400" i="1" dirty="0"/>
              <a:t>Distance measure</a:t>
            </a:r>
            <a:r>
              <a:rPr lang="en-US" altLang="en-US" sz="2400" dirty="0"/>
              <a:t> will determine how the </a:t>
            </a:r>
            <a:r>
              <a:rPr lang="en-US" altLang="en-US" sz="2400" i="1" dirty="0"/>
              <a:t>similarity</a:t>
            </a:r>
            <a:r>
              <a:rPr lang="en-US" altLang="en-US" sz="2400" dirty="0"/>
              <a:t> of two elements is calculated and it will influence the shape of the clusters.</a:t>
            </a:r>
          </a:p>
          <a:p>
            <a:pPr marL="0" indent="0" algn="just">
              <a:buNone/>
            </a:pPr>
            <a:endParaRPr lang="en-US" altLang="en-US" sz="2400" dirty="0"/>
          </a:p>
        </p:txBody>
      </p:sp>
    </p:spTree>
    <p:extLst>
      <p:ext uri="{BB962C8B-B14F-4D97-AF65-F5344CB8AC3E}">
        <p14:creationId xmlns:p14="http://schemas.microsoft.com/office/powerpoint/2010/main" val="303522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295C-8832-4968-A3DC-AA69A57C0E12}"/>
              </a:ext>
            </a:extLst>
          </p:cNvPr>
          <p:cNvSpPr>
            <a:spLocks noGrp="1"/>
          </p:cNvSpPr>
          <p:nvPr>
            <p:ph type="title"/>
          </p:nvPr>
        </p:nvSpPr>
        <p:spPr>
          <a:xfrm>
            <a:off x="1143000" y="387405"/>
            <a:ext cx="7543800" cy="639688"/>
          </a:xfrm>
        </p:spPr>
        <p:txBody>
          <a:bodyPr/>
          <a:lstStyle/>
          <a:p>
            <a:pPr algn="r"/>
            <a:r>
              <a:rPr lang="en-US" dirty="0"/>
              <a:t>Common Distance Measures</a:t>
            </a:r>
          </a:p>
        </p:txBody>
      </p:sp>
      <p:sp>
        <p:nvSpPr>
          <p:cNvPr id="3" name="Slide Number Placeholder 2">
            <a:extLst>
              <a:ext uri="{FF2B5EF4-FFF2-40B4-BE49-F238E27FC236}">
                <a16:creationId xmlns:a16="http://schemas.microsoft.com/office/drawing/2014/main" id="{94830DCE-9719-4189-9C6B-503E62E6B460}"/>
              </a:ext>
            </a:extLst>
          </p:cNvPr>
          <p:cNvSpPr>
            <a:spLocks noGrp="1"/>
          </p:cNvSpPr>
          <p:nvPr>
            <p:ph type="sldNum" sz="quarter" idx="12"/>
          </p:nvPr>
        </p:nvSpPr>
        <p:spPr/>
        <p:txBody>
          <a:bodyPr/>
          <a:lstStyle/>
          <a:p>
            <a:fld id="{F173735F-2667-4028-B606-D96AABD86FDB}" type="slidenum">
              <a:rPr lang="id-ID" smtClean="0"/>
              <a:pPr/>
              <a:t>9</a:t>
            </a:fld>
            <a:endParaRPr lang="id-ID"/>
          </a:p>
        </p:txBody>
      </p:sp>
      <p:sp>
        <p:nvSpPr>
          <p:cNvPr id="4" name="Content Placeholder 3">
            <a:extLst>
              <a:ext uri="{FF2B5EF4-FFF2-40B4-BE49-F238E27FC236}">
                <a16:creationId xmlns:a16="http://schemas.microsoft.com/office/drawing/2014/main" id="{42E509E4-1D60-4AE1-8A93-AE3B3A18863D}"/>
              </a:ext>
            </a:extLst>
          </p:cNvPr>
          <p:cNvSpPr>
            <a:spLocks noGrp="1"/>
          </p:cNvSpPr>
          <p:nvPr>
            <p:ph idx="1"/>
          </p:nvPr>
        </p:nvSpPr>
        <p:spPr>
          <a:xfrm>
            <a:off x="1143000" y="1600200"/>
            <a:ext cx="7605464" cy="4869223"/>
          </a:xfrm>
        </p:spPr>
        <p:txBody>
          <a:bodyPr>
            <a:noAutofit/>
          </a:bodyPr>
          <a:lstStyle/>
          <a:p>
            <a:r>
              <a:rPr lang="en-US" altLang="en-US" sz="2200" dirty="0"/>
              <a:t>The two most common distance measures:</a:t>
            </a:r>
          </a:p>
          <a:p>
            <a:pPr marL="514350" indent="-514350">
              <a:buFont typeface="+mj-lt"/>
              <a:buAutoNum type="arabicPeriod"/>
            </a:pPr>
            <a:r>
              <a:rPr lang="en-US" altLang="en-US" sz="2200" dirty="0"/>
              <a:t>The </a:t>
            </a:r>
            <a:r>
              <a:rPr lang="en-US" altLang="en-US" sz="2200" b="1" dirty="0">
                <a:solidFill>
                  <a:srgbClr val="3399FF"/>
                </a:solidFill>
              </a:rPr>
              <a:t>Euclidean Distance </a:t>
            </a:r>
            <a:r>
              <a:rPr lang="en-US" altLang="en-US" sz="2200" dirty="0"/>
              <a:t>(also called </a:t>
            </a:r>
            <a:r>
              <a:rPr lang="en-US" altLang="en-US" sz="2200" i="1" dirty="0"/>
              <a:t>2-norm distance</a:t>
            </a:r>
            <a:r>
              <a:rPr lang="en-US" altLang="en-US" sz="2200" dirty="0"/>
              <a:t>) is given by: </a:t>
            </a:r>
          </a:p>
          <a:p>
            <a:pPr>
              <a:buNone/>
            </a:pPr>
            <a:endParaRPr lang="en-US" altLang="en-US" sz="2200" dirty="0"/>
          </a:p>
          <a:p>
            <a:pPr marL="514350" indent="-514350">
              <a:buFont typeface="+mj-lt"/>
              <a:buAutoNum type="arabicPeriod" startAt="2"/>
            </a:pPr>
            <a:r>
              <a:rPr lang="en-US" altLang="en-US" sz="2200" dirty="0"/>
              <a:t>The </a:t>
            </a:r>
            <a:r>
              <a:rPr lang="en-US" altLang="en-US" sz="2200" b="1" dirty="0">
                <a:solidFill>
                  <a:srgbClr val="3399FF"/>
                </a:solidFill>
              </a:rPr>
              <a:t>Manhattan Distance </a:t>
            </a:r>
            <a:r>
              <a:rPr lang="en-US" altLang="en-US" sz="2200" dirty="0"/>
              <a:t>(also called </a:t>
            </a:r>
            <a:r>
              <a:rPr lang="en-US" altLang="en-US" sz="2200" i="1" dirty="0"/>
              <a:t>taxicab</a:t>
            </a:r>
            <a:r>
              <a:rPr lang="en-US" altLang="en-US" sz="2200" dirty="0"/>
              <a:t> </a:t>
            </a:r>
            <a:r>
              <a:rPr lang="en-US" altLang="en-US" sz="2200" i="1" dirty="0"/>
              <a:t>norm</a:t>
            </a:r>
            <a:r>
              <a:rPr lang="en-US" altLang="en-US" sz="2200" dirty="0"/>
              <a:t> or </a:t>
            </a:r>
            <a:r>
              <a:rPr lang="en-US" altLang="en-US" sz="2200" i="1" dirty="0"/>
              <a:t>1-norm</a:t>
            </a:r>
            <a:r>
              <a:rPr lang="en-US" altLang="en-US" sz="2200" dirty="0"/>
              <a:t>) is given by:</a:t>
            </a:r>
          </a:p>
          <a:p>
            <a:pPr>
              <a:buNone/>
            </a:pPr>
            <a:endParaRPr lang="en-US" altLang="en-US" sz="2200" dirty="0"/>
          </a:p>
          <a:p>
            <a:pPr algn="just">
              <a:buNone/>
            </a:pPr>
            <a:endParaRPr lang="en-US" sz="22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74BF620-7477-4089-A1D4-62224CA92737}"/>
                  </a:ext>
                </a:extLst>
              </p:cNvPr>
              <p:cNvSpPr txBox="1"/>
              <p:nvPr/>
            </p:nvSpPr>
            <p:spPr>
              <a:xfrm>
                <a:off x="3536032" y="4876800"/>
                <a:ext cx="2819400" cy="9326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en-US" sz="2000" i="1">
                          <a:latin typeface="Cambria Math" panose="02040503050406030204" pitchFamily="18" charset="0"/>
                        </a:rPr>
                        <m:t>𝑑</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𝑥</m:t>
                          </m:r>
                          <m:r>
                            <a:rPr lang="en-US" altLang="en-US" sz="2000" i="1">
                              <a:latin typeface="Cambria Math" panose="02040503050406030204" pitchFamily="18" charset="0"/>
                            </a:rPr>
                            <m:t>,</m:t>
                          </m:r>
                          <m:r>
                            <a:rPr lang="en-US" altLang="en-US" sz="2000" i="1">
                              <a:latin typeface="Cambria Math" panose="02040503050406030204" pitchFamily="18" charset="0"/>
                            </a:rPr>
                            <m:t>𝑦</m:t>
                          </m:r>
                        </m:e>
                      </m:d>
                      <m:r>
                        <a:rPr lang="en-US" altLang="en-US" sz="2000" i="1">
                          <a:latin typeface="Cambria Math" panose="02040503050406030204" pitchFamily="18" charset="0"/>
                        </a:rPr>
                        <m:t>= </m:t>
                      </m:r>
                      <m:nary>
                        <m:naryPr>
                          <m:chr m:val="∑"/>
                          <m:ctrlPr>
                            <a:rPr lang="en-US" altLang="en-US" sz="2000" i="1">
                              <a:latin typeface="Cambria Math" panose="02040503050406030204" pitchFamily="18" charset="0"/>
                            </a:rPr>
                          </m:ctrlPr>
                        </m:naryPr>
                        <m:sub>
                          <m:r>
                            <m:rPr>
                              <m:brk m:alnAt="23"/>
                            </m:rPr>
                            <a:rPr lang="en-US" altLang="en-US" sz="2000" i="1">
                              <a:latin typeface="Cambria Math" panose="02040503050406030204" pitchFamily="18" charset="0"/>
                            </a:rPr>
                            <m:t>𝑖</m:t>
                          </m:r>
                          <m:r>
                            <a:rPr lang="en-US" altLang="en-US" sz="2000" i="1">
                              <a:latin typeface="Cambria Math" panose="02040503050406030204" pitchFamily="18" charset="0"/>
                            </a:rPr>
                            <m:t>=1</m:t>
                          </m:r>
                        </m:sub>
                        <m:sup>
                          <m:r>
                            <a:rPr lang="en-US" altLang="en-US" sz="2000" i="1">
                              <a:latin typeface="Cambria Math" panose="02040503050406030204" pitchFamily="18" charset="0"/>
                            </a:rPr>
                            <m:t>𝑝</m:t>
                          </m:r>
                        </m:sup>
                        <m:e>
                          <m:d>
                            <m:dPr>
                              <m:begChr m:val="|"/>
                              <m:endChr m:val="|"/>
                              <m:ctrlPr>
                                <a:rPr lang="en-US" altLang="en-US" sz="2000" i="1">
                                  <a:latin typeface="Cambria Math" panose="02040503050406030204" pitchFamily="18" charset="0"/>
                                </a:rPr>
                              </m:ctrlPr>
                            </m:dP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𝑥</m:t>
                                  </m:r>
                                </m:e>
                                <m:sub>
                                  <m:r>
                                    <a:rPr lang="en-US" altLang="en-US" sz="2000" i="1">
                                      <a:latin typeface="Cambria Math" panose="02040503050406030204" pitchFamily="18" charset="0"/>
                                    </a:rPr>
                                    <m:t>𝑖</m:t>
                                  </m:r>
                                </m:sub>
                              </m:sSub>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𝑦</m:t>
                                  </m:r>
                                </m:e>
                                <m:sub>
                                  <m:r>
                                    <a:rPr lang="en-US" altLang="en-US" sz="2000" i="1">
                                      <a:latin typeface="Cambria Math" panose="02040503050406030204" pitchFamily="18" charset="0"/>
                                    </a:rPr>
                                    <m:t>𝑖</m:t>
                                  </m:r>
                                </m:sub>
                              </m:sSub>
                            </m:e>
                          </m:d>
                        </m:e>
                      </m:nary>
                    </m:oMath>
                  </m:oMathPara>
                </a14:m>
                <a:endParaRPr lang="en-US" sz="2000" dirty="0"/>
              </a:p>
            </p:txBody>
          </p:sp>
        </mc:Choice>
        <mc:Fallback xmlns="">
          <p:sp>
            <p:nvSpPr>
              <p:cNvPr id="5" name="TextBox 4">
                <a:extLst>
                  <a:ext uri="{FF2B5EF4-FFF2-40B4-BE49-F238E27FC236}">
                    <a16:creationId xmlns:a16="http://schemas.microsoft.com/office/drawing/2014/main" id="{674BF620-7477-4089-A1D4-62224CA92737}"/>
                  </a:ext>
                </a:extLst>
              </p:cNvPr>
              <p:cNvSpPr txBox="1">
                <a:spLocks noRot="1" noChangeAspect="1" noMove="1" noResize="1" noEditPoints="1" noAdjustHandles="1" noChangeArrowheads="1" noChangeShapeType="1" noTextEdit="1"/>
              </p:cNvSpPr>
              <p:nvPr/>
            </p:nvSpPr>
            <p:spPr>
              <a:xfrm>
                <a:off x="3536032" y="4876800"/>
                <a:ext cx="2819400" cy="93262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914D9E6-FF32-46AB-88A3-BB47A192048F}"/>
                  </a:ext>
                </a:extLst>
              </p:cNvPr>
              <p:cNvSpPr txBox="1"/>
              <p:nvPr/>
            </p:nvSpPr>
            <p:spPr>
              <a:xfrm>
                <a:off x="3505200" y="2635155"/>
                <a:ext cx="3671668" cy="14094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en-US" sz="2200" i="1">
                          <a:latin typeface="Cambria Math" panose="02040503050406030204" pitchFamily="18" charset="0"/>
                        </a:rPr>
                        <m:t>𝑑</m:t>
                      </m:r>
                      <m:d>
                        <m:dPr>
                          <m:ctrlPr>
                            <a:rPr lang="en-US" altLang="en-US" sz="2200" i="1">
                              <a:latin typeface="Cambria Math" panose="02040503050406030204" pitchFamily="18" charset="0"/>
                            </a:rPr>
                          </m:ctrlPr>
                        </m:dPr>
                        <m:e>
                          <m:r>
                            <a:rPr lang="en-US" altLang="en-US" sz="2200" i="1">
                              <a:latin typeface="Cambria Math" panose="02040503050406030204" pitchFamily="18" charset="0"/>
                            </a:rPr>
                            <m:t>𝑥</m:t>
                          </m:r>
                          <m:r>
                            <a:rPr lang="en-US" altLang="en-US" sz="2200" i="1">
                              <a:latin typeface="Cambria Math" panose="02040503050406030204" pitchFamily="18" charset="0"/>
                            </a:rPr>
                            <m:t>,</m:t>
                          </m:r>
                          <m:r>
                            <a:rPr lang="en-US" altLang="en-US" sz="2200" i="1">
                              <a:latin typeface="Cambria Math" panose="02040503050406030204" pitchFamily="18" charset="0"/>
                            </a:rPr>
                            <m:t>𝑦</m:t>
                          </m:r>
                        </m:e>
                      </m:d>
                      <m:r>
                        <a:rPr lang="en-US" altLang="en-US" sz="2200" i="1">
                          <a:latin typeface="Cambria Math" panose="02040503050406030204" pitchFamily="18" charset="0"/>
                        </a:rPr>
                        <m:t>= </m:t>
                      </m:r>
                      <m:rad>
                        <m:radPr>
                          <m:ctrlPr>
                            <a:rPr lang="en-US" altLang="en-US" sz="2200" i="1">
                              <a:latin typeface="Cambria Math" panose="02040503050406030204" pitchFamily="18" charset="0"/>
                            </a:rPr>
                          </m:ctrlPr>
                        </m:radPr>
                        <m:deg>
                          <m:r>
                            <a:rPr lang="en-US" altLang="en-US" sz="2200" i="1">
                              <a:latin typeface="Cambria Math" panose="02040503050406030204" pitchFamily="18" charset="0"/>
                            </a:rPr>
                            <m:t>2</m:t>
                          </m:r>
                        </m:deg>
                        <m:e>
                          <m:nary>
                            <m:naryPr>
                              <m:chr m:val="∑"/>
                              <m:ctrlPr>
                                <a:rPr lang="en-US" altLang="en-US" sz="2200" i="1">
                                  <a:latin typeface="Cambria Math" panose="02040503050406030204" pitchFamily="18" charset="0"/>
                                </a:rPr>
                              </m:ctrlPr>
                            </m:naryPr>
                            <m:sub>
                              <m:r>
                                <m:rPr>
                                  <m:brk m:alnAt="23"/>
                                </m:rPr>
                                <a:rPr lang="en-US" altLang="en-US" sz="2200" i="1">
                                  <a:latin typeface="Cambria Math" panose="02040503050406030204" pitchFamily="18" charset="0"/>
                                </a:rPr>
                                <m:t>𝑖</m:t>
                              </m:r>
                              <m:r>
                                <a:rPr lang="en-US" altLang="en-US" sz="2200" i="1">
                                  <a:latin typeface="Cambria Math" panose="02040503050406030204" pitchFamily="18" charset="0"/>
                                </a:rPr>
                                <m:t>=1</m:t>
                              </m:r>
                            </m:sub>
                            <m:sup>
                              <m:r>
                                <a:rPr lang="en-US" altLang="en-US" sz="2200" i="1">
                                  <a:latin typeface="Cambria Math" panose="02040503050406030204" pitchFamily="18" charset="0"/>
                                </a:rPr>
                                <m:t>𝑝</m:t>
                              </m:r>
                            </m:sup>
                            <m:e>
                              <m:sSup>
                                <m:sSupPr>
                                  <m:ctrlPr>
                                    <a:rPr lang="en-US" altLang="en-US" sz="2200" i="1">
                                      <a:latin typeface="Cambria Math" panose="02040503050406030204" pitchFamily="18" charset="0"/>
                                    </a:rPr>
                                  </m:ctrlPr>
                                </m:sSupPr>
                                <m:e>
                                  <m:d>
                                    <m:dPr>
                                      <m:begChr m:val="|"/>
                                      <m:endChr m:val="|"/>
                                      <m:ctrlPr>
                                        <a:rPr lang="en-US" altLang="en-US" sz="2200" i="1">
                                          <a:latin typeface="Cambria Math" panose="02040503050406030204" pitchFamily="18" charset="0"/>
                                        </a:rPr>
                                      </m:ctrlPr>
                                    </m:dPr>
                                    <m:e>
                                      <m:sSub>
                                        <m:sSubPr>
                                          <m:ctrlPr>
                                            <a:rPr lang="en-US" altLang="en-US" sz="2200" i="1">
                                              <a:latin typeface="Cambria Math" panose="02040503050406030204" pitchFamily="18" charset="0"/>
                                            </a:rPr>
                                          </m:ctrlPr>
                                        </m:sSubPr>
                                        <m:e>
                                          <m:r>
                                            <a:rPr lang="en-US" altLang="en-US" sz="2200" i="1">
                                              <a:latin typeface="Cambria Math" panose="02040503050406030204" pitchFamily="18" charset="0"/>
                                            </a:rPr>
                                            <m:t>𝑥</m:t>
                                          </m:r>
                                        </m:e>
                                        <m:sub>
                                          <m:r>
                                            <a:rPr lang="en-US" altLang="en-US" sz="2200" i="1">
                                              <a:latin typeface="Cambria Math" panose="02040503050406030204" pitchFamily="18" charset="0"/>
                                            </a:rPr>
                                            <m:t>𝑖</m:t>
                                          </m:r>
                                        </m:sub>
                                      </m:sSub>
                                      <m:r>
                                        <a:rPr lang="en-US" altLang="en-US" sz="2200" i="1">
                                          <a:latin typeface="Cambria Math" panose="02040503050406030204" pitchFamily="18" charset="0"/>
                                        </a:rPr>
                                        <m:t>−</m:t>
                                      </m:r>
                                      <m:sSub>
                                        <m:sSubPr>
                                          <m:ctrlPr>
                                            <a:rPr lang="en-US" altLang="en-US" sz="2200" i="1">
                                              <a:latin typeface="Cambria Math" panose="02040503050406030204" pitchFamily="18" charset="0"/>
                                            </a:rPr>
                                          </m:ctrlPr>
                                        </m:sSubPr>
                                        <m:e>
                                          <m:r>
                                            <a:rPr lang="en-US" altLang="en-US" sz="2200" i="1">
                                              <a:latin typeface="Cambria Math" panose="02040503050406030204" pitchFamily="18" charset="0"/>
                                            </a:rPr>
                                            <m:t>𝑦</m:t>
                                          </m:r>
                                        </m:e>
                                        <m:sub>
                                          <m:r>
                                            <a:rPr lang="en-US" altLang="en-US" sz="2200" i="1">
                                              <a:latin typeface="Cambria Math" panose="02040503050406030204" pitchFamily="18" charset="0"/>
                                            </a:rPr>
                                            <m:t>𝑖</m:t>
                                          </m:r>
                                        </m:sub>
                                      </m:sSub>
                                    </m:e>
                                  </m:d>
                                </m:e>
                                <m:sup>
                                  <m:r>
                                    <a:rPr lang="en-US" altLang="en-US" sz="2200" i="1">
                                      <a:latin typeface="Cambria Math" panose="02040503050406030204" pitchFamily="18" charset="0"/>
                                    </a:rPr>
                                    <m:t>2</m:t>
                                  </m:r>
                                </m:sup>
                              </m:sSup>
                            </m:e>
                          </m:nary>
                        </m:e>
                      </m:rad>
                    </m:oMath>
                  </m:oMathPara>
                </a14:m>
                <a:endParaRPr lang="en-US" sz="2200" dirty="0"/>
              </a:p>
            </p:txBody>
          </p:sp>
        </mc:Choice>
        <mc:Fallback xmlns="">
          <p:sp>
            <p:nvSpPr>
              <p:cNvPr id="6" name="TextBox 5">
                <a:extLst>
                  <a:ext uri="{FF2B5EF4-FFF2-40B4-BE49-F238E27FC236}">
                    <a16:creationId xmlns:a16="http://schemas.microsoft.com/office/drawing/2014/main" id="{A914D9E6-FF32-46AB-88A3-BB47A192048F}"/>
                  </a:ext>
                </a:extLst>
              </p:cNvPr>
              <p:cNvSpPr txBox="1">
                <a:spLocks noRot="1" noChangeAspect="1" noMove="1" noResize="1" noEditPoints="1" noAdjustHandles="1" noChangeArrowheads="1" noChangeShapeType="1" noTextEdit="1"/>
              </p:cNvSpPr>
              <p:nvPr/>
            </p:nvSpPr>
            <p:spPr>
              <a:xfrm>
                <a:off x="3505200" y="2635155"/>
                <a:ext cx="3671668" cy="140948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75327723"/>
      </p:ext>
    </p:extLst>
  </p:cSld>
  <p:clrMapOvr>
    <a:masterClrMapping/>
  </p:clrMapOvr>
</p:sld>
</file>

<file path=ppt/theme/theme1.xml><?xml version="1.0" encoding="utf-8"?>
<a:theme xmlns:a="http://schemas.openxmlformats.org/drawingml/2006/main" name="TemplateBM_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TemplateBM_2</Template>
  <TotalTime>2510</TotalTime>
  <Words>1068</Words>
  <Application>Microsoft Office PowerPoint</Application>
  <PresentationFormat>On-screen Show (4:3)</PresentationFormat>
  <Paragraphs>163</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TemplateBM_2</vt:lpstr>
      <vt:lpstr>K-Means Clustering  Session  20</vt:lpstr>
      <vt:lpstr>Learning Outcomes</vt:lpstr>
      <vt:lpstr>Outline</vt:lpstr>
      <vt:lpstr>What is Clustering?</vt:lpstr>
      <vt:lpstr>What is natural grouping among these objects?</vt:lpstr>
      <vt:lpstr>What is natural grouping among these objects?</vt:lpstr>
      <vt:lpstr>What is similarity?</vt:lpstr>
      <vt:lpstr>Common Distance Measures</vt:lpstr>
      <vt:lpstr>Common Distance Measures</vt:lpstr>
      <vt:lpstr>Types of Clustering</vt:lpstr>
      <vt:lpstr>K-Means Clustering</vt:lpstr>
      <vt:lpstr>K-Means Clustering</vt:lpstr>
      <vt:lpstr>K-Means Clustering</vt:lpstr>
      <vt:lpstr>How the K-Means Algorithm Works?</vt:lpstr>
      <vt:lpstr>K-Means Clustering  Algorithm</vt:lpstr>
      <vt:lpstr>K-Means Clustering  Algorithm</vt:lpstr>
      <vt:lpstr> A Simple example showing the implementation of k-means algorithm  (using K=2)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Exercise</vt:lpstr>
      <vt:lpstr>References</vt:lpstr>
    </vt:vector>
  </TitlesOfParts>
  <Company>Bina Nusantara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AI_Pert19</dc:title>
  <dc:creator>rwongso@binus.edu</dc:creator>
  <cp:lastModifiedBy>Felix Indra Kurniadi</cp:lastModifiedBy>
  <cp:revision>284</cp:revision>
  <dcterms:created xsi:type="dcterms:W3CDTF">2014-12-19T03:07:01Z</dcterms:created>
  <dcterms:modified xsi:type="dcterms:W3CDTF">2023-05-10T04:35:11Z</dcterms:modified>
</cp:coreProperties>
</file>