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524" r:id="rId4"/>
    <p:sldId id="399" r:id="rId5"/>
    <p:sldId id="400" r:id="rId6"/>
    <p:sldId id="401" r:id="rId7"/>
    <p:sldId id="330" r:id="rId8"/>
    <p:sldId id="332" r:id="rId9"/>
    <p:sldId id="258" r:id="rId10"/>
    <p:sldId id="267" r:id="rId11"/>
    <p:sldId id="264" r:id="rId12"/>
    <p:sldId id="259" r:id="rId13"/>
    <p:sldId id="521" r:id="rId14"/>
    <p:sldId id="268" r:id="rId15"/>
    <p:sldId id="523" r:id="rId16"/>
    <p:sldId id="269" r:id="rId17"/>
    <p:sldId id="270" r:id="rId18"/>
    <p:sldId id="522" r:id="rId19"/>
    <p:sldId id="271" r:id="rId20"/>
    <p:sldId id="272" r:id="rId21"/>
    <p:sldId id="398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524"/>
            <p14:sldId id="399"/>
            <p14:sldId id="400"/>
            <p14:sldId id="401"/>
            <p14:sldId id="330"/>
            <p14:sldId id="332"/>
            <p14:sldId id="258"/>
            <p14:sldId id="267"/>
            <p14:sldId id="264"/>
            <p14:sldId id="259"/>
            <p14:sldId id="521"/>
            <p14:sldId id="268"/>
            <p14:sldId id="523"/>
            <p14:sldId id="269"/>
            <p14:sldId id="270"/>
            <p14:sldId id="522"/>
            <p14:sldId id="271"/>
            <p14:sldId id="272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79B8"/>
    <a:srgbClr val="558FD5"/>
    <a:srgbClr val="008FD5"/>
    <a:srgbClr val="F7F7F7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B92C5-8C19-08FF-0BEF-392790FF7AC4}" v="4" dt="2023-04-14T02:00:04.776"/>
    <p1510:client id="{3CA2926E-FD22-4334-809E-390BF1335CA0}" v="10" dt="2021-12-20T11:43:15.957"/>
    <p1510:client id="{8957EFDF-7454-0414-B053-0215761424C7}" v="3" dt="2023-05-10T05:20:5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4694"/>
  </p:normalViewPr>
  <p:slideViewPr>
    <p:cSldViewPr>
      <p:cViewPr varScale="1">
        <p:scale>
          <a:sx n="78" d="100"/>
          <a:sy n="78" d="100"/>
        </p:scale>
        <p:origin x="12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Indra" userId="S::felix.indra@binus.ac.id::9c176177-5e7f-49d1-b711-140cc48a3735" providerId="AD" clId="Web-{8957EFDF-7454-0414-B053-0215761424C7}"/>
    <pc:docChg chg="modSld">
      <pc:chgData name="Felix Indra" userId="S::felix.indra@binus.ac.id::9c176177-5e7f-49d1-b711-140cc48a3735" providerId="AD" clId="Web-{8957EFDF-7454-0414-B053-0215761424C7}" dt="2023-05-10T05:20:49.624" v="1" actId="20577"/>
      <pc:docMkLst>
        <pc:docMk/>
      </pc:docMkLst>
      <pc:sldChg chg="modSp">
        <pc:chgData name="Felix Indra" userId="S::felix.indra@binus.ac.id::9c176177-5e7f-49d1-b711-140cc48a3735" providerId="AD" clId="Web-{8957EFDF-7454-0414-B053-0215761424C7}" dt="2023-05-10T05:20:49.624" v="1" actId="20577"/>
        <pc:sldMkLst>
          <pc:docMk/>
          <pc:sldMk cId="0" sldId="262"/>
        </pc:sldMkLst>
        <pc:spChg chg="mod">
          <ac:chgData name="Felix Indra" userId="S::felix.indra@binus.ac.id::9c176177-5e7f-49d1-b711-140cc48a3735" providerId="AD" clId="Web-{8957EFDF-7454-0414-B053-0215761424C7}" dt="2023-05-10T05:20:49.624" v="1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Felix Indra" userId="S::felix.indra@binus.ac.id::9c176177-5e7f-49d1-b711-140cc48a3735" providerId="AD" clId="Web-{1FCB92C5-8C19-08FF-0BEF-392790FF7AC4}"/>
    <pc:docChg chg="modSld">
      <pc:chgData name="Felix Indra" userId="S::felix.indra@binus.ac.id::9c176177-5e7f-49d1-b711-140cc48a3735" providerId="AD" clId="Web-{1FCB92C5-8C19-08FF-0BEF-392790FF7AC4}" dt="2023-04-14T02:00:04.776" v="1" actId="20577"/>
      <pc:docMkLst>
        <pc:docMk/>
      </pc:docMkLst>
      <pc:sldChg chg="modSp">
        <pc:chgData name="Felix Indra" userId="S::felix.indra@binus.ac.id::9c176177-5e7f-49d1-b711-140cc48a3735" providerId="AD" clId="Web-{1FCB92C5-8C19-08FF-0BEF-392790FF7AC4}" dt="2023-04-14T02:00:04.776" v="1" actId="20577"/>
        <pc:sldMkLst>
          <pc:docMk/>
          <pc:sldMk cId="4204421142" sldId="256"/>
        </pc:sldMkLst>
        <pc:spChg chg="mod">
          <ac:chgData name="Felix Indra" userId="S::felix.indra@binus.ac.id::9c176177-5e7f-49d1-b711-140cc48a3735" providerId="AD" clId="Web-{1FCB92C5-8C19-08FF-0BEF-392790FF7AC4}" dt="2023-04-14T02:00:04.776" v="1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Puti Andam Suri" userId="f4dcfa9b-df27-47aa-98de-3fd3d836d42e" providerId="ADAL" clId="{3CA2926E-FD22-4334-809E-390BF1335CA0}"/>
    <pc:docChg chg="custSel addSld delSld modSld sldOrd modSection">
      <pc:chgData name="Puti Andam Suri" userId="f4dcfa9b-df27-47aa-98de-3fd3d836d42e" providerId="ADAL" clId="{3CA2926E-FD22-4334-809E-390BF1335CA0}" dt="2021-12-20T11:43:47.628" v="25" actId="1076"/>
      <pc:docMkLst>
        <pc:docMk/>
      </pc:docMkLst>
      <pc:sldChg chg="modSp add mod">
        <pc:chgData name="Puti Andam Suri" userId="f4dcfa9b-df27-47aa-98de-3fd3d836d42e" providerId="ADAL" clId="{3CA2926E-FD22-4334-809E-390BF1335CA0}" dt="2021-12-20T11:43:47.628" v="25" actId="1076"/>
        <pc:sldMkLst>
          <pc:docMk/>
          <pc:sldMk cId="478430834" sldId="258"/>
        </pc:sldMkLst>
        <pc:spChg chg="mod">
          <ac:chgData name="Puti Andam Suri" userId="f4dcfa9b-df27-47aa-98de-3fd3d836d42e" providerId="ADAL" clId="{3CA2926E-FD22-4334-809E-390BF1335CA0}" dt="2021-12-20T11:43:47.628" v="25" actId="1076"/>
          <ac:spMkLst>
            <pc:docMk/>
            <pc:sldMk cId="478430834" sldId="258"/>
            <ac:spMk id="3" creationId="{D435DE31-59DB-5C49-8573-235C61995C2A}"/>
          </ac:spMkLst>
        </pc:spChg>
      </pc:sldChg>
      <pc:sldChg chg="modSp add mod">
        <pc:chgData name="Puti Andam Suri" userId="f4dcfa9b-df27-47aa-98de-3fd3d836d42e" providerId="ADAL" clId="{3CA2926E-FD22-4334-809E-390BF1335CA0}" dt="2021-12-18T09:02:55.786" v="5" actId="27636"/>
        <pc:sldMkLst>
          <pc:docMk/>
          <pc:sldMk cId="3982436647" sldId="259"/>
        </pc:sldMkLst>
        <pc:spChg chg="mod">
          <ac:chgData name="Puti Andam Suri" userId="f4dcfa9b-df27-47aa-98de-3fd3d836d42e" providerId="ADAL" clId="{3CA2926E-FD22-4334-809E-390BF1335CA0}" dt="2021-12-18T09:02:55.786" v="5" actId="27636"/>
          <ac:spMkLst>
            <pc:docMk/>
            <pc:sldMk cId="3982436647" sldId="259"/>
            <ac:spMk id="3" creationId="{E0073CEA-7FEF-AC40-9353-F9C9DD86751E}"/>
          </ac:spMkLst>
        </pc:spChg>
      </pc:sldChg>
      <pc:sldChg chg="addSp delSp modSp">
        <pc:chgData name="Puti Andam Suri" userId="f4dcfa9b-df27-47aa-98de-3fd3d836d42e" providerId="ADAL" clId="{3CA2926E-FD22-4334-809E-390BF1335CA0}" dt="2021-12-20T11:42:46.389" v="16"/>
        <pc:sldMkLst>
          <pc:docMk/>
          <pc:sldMk cId="0" sldId="262"/>
        </pc:sldMkLst>
        <pc:spChg chg="add del mod">
          <ac:chgData name="Puti Andam Suri" userId="f4dcfa9b-df27-47aa-98de-3fd3d836d42e" providerId="ADAL" clId="{3CA2926E-FD22-4334-809E-390BF1335CA0}" dt="2021-12-20T11:42:31.599" v="12"/>
          <ac:spMkLst>
            <pc:docMk/>
            <pc:sldMk cId="0" sldId="262"/>
            <ac:spMk id="6" creationId="{53EE5351-EE9C-4DA3-84CD-7FD850366CE6}"/>
          </ac:spMkLst>
        </pc:spChg>
        <pc:spChg chg="add del mod">
          <ac:chgData name="Puti Andam Suri" userId="f4dcfa9b-df27-47aa-98de-3fd3d836d42e" providerId="ADAL" clId="{3CA2926E-FD22-4334-809E-390BF1335CA0}" dt="2021-12-20T11:42:37.033" v="14"/>
          <ac:spMkLst>
            <pc:docMk/>
            <pc:sldMk cId="0" sldId="262"/>
            <ac:spMk id="7" creationId="{F767EFB2-C3BD-4E6A-8CA9-A4321CAB60C2}"/>
          </ac:spMkLst>
        </pc:spChg>
        <pc:spChg chg="add del mod">
          <ac:chgData name="Puti Andam Suri" userId="f4dcfa9b-df27-47aa-98de-3fd3d836d42e" providerId="ADAL" clId="{3CA2926E-FD22-4334-809E-390BF1335CA0}" dt="2021-12-20T11:42:46.389" v="16"/>
          <ac:spMkLst>
            <pc:docMk/>
            <pc:sldMk cId="0" sldId="262"/>
            <ac:spMk id="8" creationId="{274EBE0F-D248-4056-9520-A48B5FE8418B}"/>
          </ac:spMkLst>
        </pc:spChg>
      </pc:sldChg>
      <pc:sldChg chg="modSp add mod">
        <pc:chgData name="Puti Andam Suri" userId="f4dcfa9b-df27-47aa-98de-3fd3d836d42e" providerId="ADAL" clId="{3CA2926E-FD22-4334-809E-390BF1335CA0}" dt="2021-12-18T09:06:07.070" v="10" actId="404"/>
        <pc:sldMkLst>
          <pc:docMk/>
          <pc:sldMk cId="1923959448" sldId="264"/>
        </pc:sldMkLst>
        <pc:spChg chg="mod">
          <ac:chgData name="Puti Andam Suri" userId="f4dcfa9b-df27-47aa-98de-3fd3d836d42e" providerId="ADAL" clId="{3CA2926E-FD22-4334-809E-390BF1335CA0}" dt="2021-12-18T09:06:07.070" v="10" actId="404"/>
          <ac:spMkLst>
            <pc:docMk/>
            <pc:sldMk cId="1923959448" sldId="264"/>
            <ac:spMk id="3" creationId="{D435DE31-59DB-5C49-8573-235C61995C2A}"/>
          </ac:spMkLst>
        </pc:spChg>
      </pc:sldChg>
      <pc:sldChg chg="modSp add mod">
        <pc:chgData name="Puti Andam Suri" userId="f4dcfa9b-df27-47aa-98de-3fd3d836d42e" providerId="ADAL" clId="{3CA2926E-FD22-4334-809E-390BF1335CA0}" dt="2021-12-18T09:02:55.780" v="4" actId="27636"/>
        <pc:sldMkLst>
          <pc:docMk/>
          <pc:sldMk cId="3552817855" sldId="267"/>
        </pc:sldMkLst>
        <pc:spChg chg="mod">
          <ac:chgData name="Puti Andam Suri" userId="f4dcfa9b-df27-47aa-98de-3fd3d836d42e" providerId="ADAL" clId="{3CA2926E-FD22-4334-809E-390BF1335CA0}" dt="2021-12-18T09:02:55.780" v="4" actId="27636"/>
          <ac:spMkLst>
            <pc:docMk/>
            <pc:sldMk cId="3552817855" sldId="267"/>
            <ac:spMk id="3" creationId="{84E5A47E-00DB-6747-A25B-62453EFA4332}"/>
          </ac:spMkLst>
        </pc:spChg>
      </pc:sldChg>
      <pc:sldChg chg="modSp add mod">
        <pc:chgData name="Puti Andam Suri" userId="f4dcfa9b-df27-47aa-98de-3fd3d836d42e" providerId="ADAL" clId="{3CA2926E-FD22-4334-809E-390BF1335CA0}" dt="2021-12-18T09:02:55.803" v="6" actId="27636"/>
        <pc:sldMkLst>
          <pc:docMk/>
          <pc:sldMk cId="3260550565" sldId="268"/>
        </pc:sldMkLst>
        <pc:spChg chg="mod">
          <ac:chgData name="Puti Andam Suri" userId="f4dcfa9b-df27-47aa-98de-3fd3d836d42e" providerId="ADAL" clId="{3CA2926E-FD22-4334-809E-390BF1335CA0}" dt="2021-12-18T09:02:55.803" v="6" actId="27636"/>
          <ac:spMkLst>
            <pc:docMk/>
            <pc:sldMk cId="3260550565" sldId="268"/>
            <ac:spMk id="9" creationId="{FD0ADAFF-A403-AA4D-82A0-25AB23B14DDC}"/>
          </ac:spMkLst>
        </pc:spChg>
      </pc:sldChg>
      <pc:sldChg chg="modSp add mod">
        <pc:chgData name="Puti Andam Suri" userId="f4dcfa9b-df27-47aa-98de-3fd3d836d42e" providerId="ADAL" clId="{3CA2926E-FD22-4334-809E-390BF1335CA0}" dt="2021-12-18T09:02:55.811" v="7" actId="27636"/>
        <pc:sldMkLst>
          <pc:docMk/>
          <pc:sldMk cId="1805282149" sldId="269"/>
        </pc:sldMkLst>
        <pc:spChg chg="mod">
          <ac:chgData name="Puti Andam Suri" userId="f4dcfa9b-df27-47aa-98de-3fd3d836d42e" providerId="ADAL" clId="{3CA2926E-FD22-4334-809E-390BF1335CA0}" dt="2021-12-18T09:02:55.811" v="7" actId="27636"/>
          <ac:spMkLst>
            <pc:docMk/>
            <pc:sldMk cId="1805282149" sldId="269"/>
            <ac:spMk id="9" creationId="{FD0ADAFF-A403-AA4D-82A0-25AB23B14DDC}"/>
          </ac:spMkLst>
        </pc:spChg>
      </pc:sldChg>
      <pc:sldChg chg="add">
        <pc:chgData name="Puti Andam Suri" userId="f4dcfa9b-df27-47aa-98de-3fd3d836d42e" providerId="ADAL" clId="{3CA2926E-FD22-4334-809E-390BF1335CA0}" dt="2021-12-18T09:02:55.640" v="0"/>
        <pc:sldMkLst>
          <pc:docMk/>
          <pc:sldMk cId="2124587553" sldId="270"/>
        </pc:sldMkLst>
      </pc:sldChg>
      <pc:sldChg chg="add">
        <pc:chgData name="Puti Andam Suri" userId="f4dcfa9b-df27-47aa-98de-3fd3d836d42e" providerId="ADAL" clId="{3CA2926E-FD22-4334-809E-390BF1335CA0}" dt="2021-12-18T09:02:55.640" v="0"/>
        <pc:sldMkLst>
          <pc:docMk/>
          <pc:sldMk cId="3315642408" sldId="271"/>
        </pc:sldMkLst>
      </pc:sldChg>
      <pc:sldChg chg="add">
        <pc:chgData name="Puti Andam Suri" userId="f4dcfa9b-df27-47aa-98de-3fd3d836d42e" providerId="ADAL" clId="{3CA2926E-FD22-4334-809E-390BF1335CA0}" dt="2021-12-18T09:02:55.640" v="0"/>
        <pc:sldMkLst>
          <pc:docMk/>
          <pc:sldMk cId="2508283521" sldId="272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4058674168" sldId="301"/>
        </pc:sldMkLst>
      </pc:sldChg>
      <pc:sldChg chg="modSp add mod ord">
        <pc:chgData name="Puti Andam Suri" userId="f4dcfa9b-df27-47aa-98de-3fd3d836d42e" providerId="ADAL" clId="{3CA2926E-FD22-4334-809E-390BF1335CA0}" dt="2021-12-20T11:43:33.443" v="24"/>
        <pc:sldMkLst>
          <pc:docMk/>
          <pc:sldMk cId="0" sldId="330"/>
        </pc:sldMkLst>
        <pc:spChg chg="mod">
          <ac:chgData name="Puti Andam Suri" userId="f4dcfa9b-df27-47aa-98de-3fd3d836d42e" providerId="ADAL" clId="{3CA2926E-FD22-4334-809E-390BF1335CA0}" dt="2021-12-18T09:02:55.735" v="1" actId="27636"/>
          <ac:spMkLst>
            <pc:docMk/>
            <pc:sldMk cId="0" sldId="330"/>
            <ac:spMk id="5" creationId="{00000000-0000-0000-0000-000000000000}"/>
          </ac:spMkLst>
        </pc:spChg>
      </pc:sldChg>
      <pc:sldChg chg="modSp add mod">
        <pc:chgData name="Puti Andam Suri" userId="f4dcfa9b-df27-47aa-98de-3fd3d836d42e" providerId="ADAL" clId="{3CA2926E-FD22-4334-809E-390BF1335CA0}" dt="2021-12-18T09:02:55.753" v="2" actId="27636"/>
        <pc:sldMkLst>
          <pc:docMk/>
          <pc:sldMk cId="0" sldId="332"/>
        </pc:sldMkLst>
        <pc:spChg chg="mod">
          <ac:chgData name="Puti Andam Suri" userId="f4dcfa9b-df27-47aa-98de-3fd3d836d42e" providerId="ADAL" clId="{3CA2926E-FD22-4334-809E-390BF1335CA0}" dt="2021-12-18T09:02:55.753" v="2" actId="27636"/>
          <ac:spMkLst>
            <pc:docMk/>
            <pc:sldMk cId="0" sldId="332"/>
            <ac:spMk id="5" creationId="{00000000-0000-0000-0000-000000000000}"/>
          </ac:spMkLst>
        </pc:spChg>
      </pc:sldChg>
      <pc:sldChg chg="add del">
        <pc:chgData name="Puti Andam Suri" userId="f4dcfa9b-df27-47aa-98de-3fd3d836d42e" providerId="ADAL" clId="{3CA2926E-FD22-4334-809E-390BF1335CA0}" dt="2021-12-20T11:43:15.956" v="21"/>
        <pc:sldMkLst>
          <pc:docMk/>
          <pc:sldMk cId="3731410643" sldId="399"/>
        </pc:sldMkLst>
      </pc:sldChg>
      <pc:sldChg chg="add del">
        <pc:chgData name="Puti Andam Suri" userId="f4dcfa9b-df27-47aa-98de-3fd3d836d42e" providerId="ADAL" clId="{3CA2926E-FD22-4334-809E-390BF1335CA0}" dt="2021-12-20T11:43:15.956" v="21"/>
        <pc:sldMkLst>
          <pc:docMk/>
          <pc:sldMk cId="1920082764" sldId="400"/>
        </pc:sldMkLst>
      </pc:sldChg>
      <pc:sldChg chg="add del">
        <pc:chgData name="Puti Andam Suri" userId="f4dcfa9b-df27-47aa-98de-3fd3d836d42e" providerId="ADAL" clId="{3CA2926E-FD22-4334-809E-390BF1335CA0}" dt="2021-12-20T11:43:15.956" v="21"/>
        <pc:sldMkLst>
          <pc:docMk/>
          <pc:sldMk cId="3494167922" sldId="401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172127928" sldId="402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2491217947" sldId="403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745678688" sldId="404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1801702706" sldId="405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2617689601" sldId="406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1387655872" sldId="407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796364956" sldId="408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2889260580" sldId="409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2883237089" sldId="410"/>
        </pc:sldMkLst>
      </pc:sldChg>
      <pc:sldChg chg="add">
        <pc:chgData name="Puti Andam Suri" userId="f4dcfa9b-df27-47aa-98de-3fd3d836d42e" providerId="ADAL" clId="{3CA2926E-FD22-4334-809E-390BF1335CA0}" dt="2021-12-18T09:02:55.640" v="0"/>
        <pc:sldMkLst>
          <pc:docMk/>
          <pc:sldMk cId="3407306467" sldId="521"/>
        </pc:sldMkLst>
      </pc:sldChg>
      <pc:sldChg chg="add">
        <pc:chgData name="Puti Andam Suri" userId="f4dcfa9b-df27-47aa-98de-3fd3d836d42e" providerId="ADAL" clId="{3CA2926E-FD22-4334-809E-390BF1335CA0}" dt="2021-12-18T09:02:55.640" v="0"/>
        <pc:sldMkLst>
          <pc:docMk/>
          <pc:sldMk cId="1457005069" sldId="522"/>
        </pc:sldMkLst>
      </pc:sldChg>
      <pc:sldChg chg="addSp delSp modSp new del mod">
        <pc:chgData name="Puti Andam Suri" userId="f4dcfa9b-df27-47aa-98de-3fd3d836d42e" providerId="ADAL" clId="{3CA2926E-FD22-4334-809E-390BF1335CA0}" dt="2021-12-20T11:43:18.052" v="22" actId="47"/>
        <pc:sldMkLst>
          <pc:docMk/>
          <pc:sldMk cId="3334560902" sldId="523"/>
        </pc:sldMkLst>
        <pc:spChg chg="mod">
          <ac:chgData name="Puti Andam Suri" userId="f4dcfa9b-df27-47aa-98de-3fd3d836d42e" providerId="ADAL" clId="{3CA2926E-FD22-4334-809E-390BF1335CA0}" dt="2021-12-20T11:43:05.628" v="18" actId="27636"/>
          <ac:spMkLst>
            <pc:docMk/>
            <pc:sldMk cId="3334560902" sldId="523"/>
            <ac:spMk id="5" creationId="{3880839F-9903-436A-94C2-29A2AD28AFFD}"/>
          </ac:spMkLst>
        </pc:spChg>
        <pc:spChg chg="add del mod">
          <ac:chgData name="Puti Andam Suri" userId="f4dcfa9b-df27-47aa-98de-3fd3d836d42e" providerId="ADAL" clId="{3CA2926E-FD22-4334-809E-390BF1335CA0}" dt="2021-12-20T11:43:09.164" v="20"/>
          <ac:spMkLst>
            <pc:docMk/>
            <pc:sldMk cId="3334560902" sldId="523"/>
            <ac:spMk id="6" creationId="{CDA724E6-E0DE-4374-B0B7-659008BF98A2}"/>
          </ac:spMkLst>
        </pc:spChg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3658233477" sldId="607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4285179001" sldId="608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3677343425" sldId="609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410498599" sldId="610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3755250887" sldId="611"/>
        </pc:sldMkLst>
      </pc:sldChg>
      <pc:sldChg chg="del">
        <pc:chgData name="Puti Andam Suri" userId="f4dcfa9b-df27-47aa-98de-3fd3d836d42e" providerId="ADAL" clId="{3CA2926E-FD22-4334-809E-390BF1335CA0}" dt="2021-12-18T09:05:43.665" v="8" actId="47"/>
        <pc:sldMkLst>
          <pc:docMk/>
          <pc:sldMk cId="1504333997" sldId="612"/>
        </pc:sldMkLst>
      </pc:sldChg>
    </pc:docChg>
  </pc:docChgLst>
  <pc:docChgLst>
    <pc:chgData clId="Web-{1FCB92C5-8C19-08FF-0BEF-392790FF7AC4}"/>
    <pc:docChg chg="modSld">
      <pc:chgData name="" userId="" providerId="" clId="Web-{1FCB92C5-8C19-08FF-0BEF-392790FF7AC4}" dt="2023-04-14T02:00:02.464" v="1" actId="20577"/>
      <pc:docMkLst>
        <pc:docMk/>
      </pc:docMkLst>
      <pc:sldChg chg="modSp">
        <pc:chgData name="" userId="" providerId="" clId="Web-{1FCB92C5-8C19-08FF-0BEF-392790FF7AC4}" dt="2023-04-14T02:00:02.464" v="1" actId="20577"/>
        <pc:sldMkLst>
          <pc:docMk/>
          <pc:sldMk cId="4204421142" sldId="256"/>
        </pc:sldMkLst>
        <pc:spChg chg="mod">
          <ac:chgData name="" userId="" providerId="" clId="Web-{1FCB92C5-8C19-08FF-0BEF-392790FF7AC4}" dt="2023-04-14T02:00:02.464" v="1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Cool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18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A8-8C4F-AC03-5CA8E7F7703A}"/>
            </c:ext>
          </c:extLst>
        </c:ser>
        <c:ser>
          <c:idx val="1"/>
          <c:order val="1"/>
          <c:tx>
            <c:v>Hot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Sheet1!$A$6:$A$9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</c:numCache>
            </c:numRef>
          </c:xVal>
          <c:yVal>
            <c:numRef>
              <c:f>Sheet1!$B$6:$B$9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A8-8C4F-AC03-5CA8E7F77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59024"/>
        <c:axId val="1509560656"/>
      </c:scatterChart>
      <c:valAx>
        <c:axId val="150955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560656"/>
        <c:crosses val="autoZero"/>
        <c:crossBetween val="midCat"/>
      </c:valAx>
      <c:valAx>
        <c:axId val="150956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55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Cool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18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A8-8C4F-AC03-5CA8E7F7703A}"/>
            </c:ext>
          </c:extLst>
        </c:ser>
        <c:ser>
          <c:idx val="1"/>
          <c:order val="1"/>
          <c:tx>
            <c:v>Hot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Sheet1!$A$6:$A$9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</c:numCache>
            </c:numRef>
          </c:xVal>
          <c:yVal>
            <c:numRef>
              <c:f>Sheet1!$B$6:$B$9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A8-8C4F-AC03-5CA8E7F77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9559024"/>
        <c:axId val="1509560656"/>
      </c:scatterChart>
      <c:valAx>
        <c:axId val="150955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560656"/>
        <c:crosses val="autoZero"/>
        <c:crossBetween val="midCat"/>
      </c:valAx>
      <c:valAx>
        <c:axId val="150956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55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0A77-FA4E-1348-B09B-45F72F005E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Eucledian distance: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Eucledian distance: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√((𝑥1−𝑥2)^2 )+(𝑦1−𝑦2)^2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7E664-4213-4A0F-ADFD-17D1B82B29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7E664-4213-4A0F-ADFD-17D1B82B29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71600"/>
            <a:ext cx="75229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19200" y="2667000"/>
            <a:ext cx="7529264" cy="3802423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219200" y="2133600"/>
            <a:ext cx="75265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689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7569734-FCF4-6043-B77D-7231264A29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" y="-80615"/>
            <a:ext cx="9248573" cy="69501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287" y="199576"/>
            <a:ext cx="7264037" cy="780365"/>
          </a:xfrm>
        </p:spPr>
        <p:txBody>
          <a:bodyPr/>
          <a:lstStyle>
            <a:lvl1pPr algn="r">
              <a:defRPr sz="342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28" y="1188488"/>
            <a:ext cx="8220822" cy="5259754"/>
          </a:xfrm>
        </p:spPr>
        <p:txBody>
          <a:bodyPr/>
          <a:lstStyle>
            <a:lvl1pPr>
              <a:buClr>
                <a:schemeClr val="accent1"/>
              </a:buClr>
              <a:buSzPct val="110000"/>
              <a:defRPr sz="2395"/>
            </a:lvl1pPr>
            <a:lvl2pPr marL="616580" indent="-237669">
              <a:defRPr sz="2053"/>
            </a:lvl2pPr>
            <a:lvl3pPr marL="842026" indent="-222729">
              <a:defRPr sz="1882"/>
            </a:lvl3pPr>
            <a:lvl4pPr marL="1078336" indent="-222729">
              <a:defRPr sz="1540"/>
            </a:lvl4pPr>
            <a:lvl5pPr marL="1303782" indent="-222729">
              <a:defRPr sz="102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A90A62-9064-C747-B340-EF28BDA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DD5B-6ACC-AB44-A700-407F71E600A8}" type="datetime1">
              <a:rPr lang="en-US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EF330-389E-FE4A-8B29-1F5EB932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A23F89-BA3A-FD41-87F9-6F9C8D8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51E16-52B9-9746-BF83-756AFC6CB939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03060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2613EA-9656-FB41-9FB1-F23D724D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A4E7-803A-A246-B188-7F6CBF7CD596}" type="datetime1">
              <a:rPr lang="en-US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336581-5815-1846-91AF-C1B938E4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A01376-9770-F945-AB4E-D4EDCF60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60BB6-E912-A24E-B00D-8998C92F96BD}" type="slidenum">
              <a:rPr lang="en-US" altLang="id-ID"/>
              <a:pPr>
                <a:defRPr/>
              </a:pPr>
              <a:t>‹#›</a:t>
            </a:fld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0549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K-Nearest Neighbour</a:t>
            </a:r>
            <a:br>
              <a:rPr lang="en-AU" sz="4000" dirty="0"/>
            </a:br>
            <a:br>
              <a:rPr lang="en-AU" sz="4000" dirty="0"/>
            </a:br>
            <a:r>
              <a:rPr lang="en-US" sz="2800"/>
              <a:t>Session  19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B90283E-D065-2088-35BD-5BBBB33B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216-E217-E54A-A3B7-3F8B4921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Choose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A47E-00DB-6747-A25B-62453EFA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05" y="2125267"/>
            <a:ext cx="7921590" cy="355004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To avoid ties, k is always chosen to be an odd number</a:t>
            </a:r>
            <a:endParaRPr lang="en-ID" sz="2000" dirty="0"/>
          </a:p>
          <a:p>
            <a:r>
              <a:rPr lang="en-US" sz="2000" dirty="0"/>
              <a:t>Divide data and do Validation technique(ex: X-Val) with variety value of 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Why is it important to choose K wisely?</a:t>
            </a:r>
          </a:p>
          <a:p>
            <a:pPr lvl="1"/>
            <a:r>
              <a:rPr lang="en-US" altLang="en-US" sz="1800" dirty="0"/>
              <a:t>If K is too small, sensitive to noise points</a:t>
            </a:r>
          </a:p>
          <a:p>
            <a:pPr lvl="1"/>
            <a:r>
              <a:rPr lang="en-US" altLang="en-US" sz="1800" dirty="0"/>
              <a:t>If K is too large, neighborhood may include too many outliers from other classes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281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C6E1-E1EB-684D-A2EB-B432D60C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E31-59DB-5C49-8573-235C6199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2122789"/>
                <a:ext cx="8515350" cy="3705533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Eucledian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Distance (Numeric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Based oh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Phytagoras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formula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symmetric, spherical, treats all dimension equally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Manhattan Distance 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Hamming distance (Categorical </a:t>
                </a:r>
                <a:r>
                  <a:rPr lang="en-US" alt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Att</a:t>
                </a:r>
                <a:r>
                  <a:rPr lang="en-US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marL="0" indent="0">
                  <a:buNone/>
                  <a:defRPr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-Number of Attribute where 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</a:t>
                </a:r>
              </a:p>
              <a:p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5DE31-59DB-5C49-8573-235C6199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122789"/>
                <a:ext cx="8515350" cy="3705533"/>
              </a:xfrm>
              <a:blipFill>
                <a:blip r:embed="rId3"/>
                <a:stretch>
                  <a:fillRect l="-645" b="-28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2">
            <a:extLst>
              <a:ext uri="{FF2B5EF4-FFF2-40B4-BE49-F238E27FC236}">
                <a16:creationId xmlns:a16="http://schemas.microsoft.com/office/drawing/2014/main" id="{118826EE-9CBA-A44E-8B63-F917EE2CD766}"/>
              </a:ext>
            </a:extLst>
          </p:cNvPr>
          <p:cNvGraphicFramePr>
            <a:graphicFrameLocks/>
          </p:cNvGraphicFramePr>
          <p:nvPr/>
        </p:nvGraphicFramePr>
        <p:xfrm>
          <a:off x="6176886" y="2619694"/>
          <a:ext cx="2305378" cy="35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318900" imgH="10528300" progId="Equation.3">
                  <p:embed/>
                </p:oleObj>
              </mc:Choice>
              <mc:Fallback>
                <p:oleObj r:id="rId4" imgW="62318900" imgH="10528300" progId="Equation.3">
                  <p:embed/>
                  <p:pic>
                    <p:nvPicPr>
                      <p:cNvPr id="5" name="Object 42">
                        <a:extLst>
                          <a:ext uri="{FF2B5EF4-FFF2-40B4-BE49-F238E27FC236}">
                            <a16:creationId xmlns:a16="http://schemas.microsoft.com/office/drawing/2014/main" id="{118826EE-9CBA-A44E-8B63-F917EE2CD7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886" y="2619694"/>
                        <a:ext cx="2305378" cy="35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C69423-0911-904E-845B-DF2E486424BD}"/>
                  </a:ext>
                </a:extLst>
              </p:cNvPr>
              <p:cNvSpPr txBox="1"/>
              <p:nvPr/>
            </p:nvSpPr>
            <p:spPr>
              <a:xfrm>
                <a:off x="6176885" y="3975555"/>
                <a:ext cx="2305378" cy="369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</a:t>
                </a:r>
                <a:r>
                  <a:rPr lang="en-US" sz="2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C69423-0911-904E-845B-DF2E4864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885" y="3975555"/>
                <a:ext cx="2305378" cy="369268"/>
              </a:xfrm>
              <a:prstGeom prst="rect">
                <a:avLst/>
              </a:prstGeom>
              <a:blipFill>
                <a:blip r:embed="rId6"/>
                <a:stretch>
                  <a:fillRect l="-6557" t="-126667" r="-327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223E11-A0E6-A34E-910C-DCA7981E29B6}"/>
                  </a:ext>
                </a:extLst>
              </p:cNvPr>
              <p:cNvSpPr txBox="1"/>
              <p:nvPr/>
            </p:nvSpPr>
            <p:spPr>
              <a:xfrm>
                <a:off x="6176885" y="4904549"/>
                <a:ext cx="2305378" cy="444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</a:t>
                </a:r>
                <a:r>
                  <a:rPr lang="en-US" sz="2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sz="2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Sup>
                              <m:sSub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en-US" sz="2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223E11-A0E6-A34E-910C-DCA7981E2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885" y="4904549"/>
                <a:ext cx="2305378" cy="444674"/>
              </a:xfrm>
              <a:prstGeom prst="rect">
                <a:avLst/>
              </a:prstGeom>
              <a:blipFill>
                <a:blip r:embed="rId7"/>
                <a:stretch>
                  <a:fillRect l="-6557" t="-105556" b="-16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95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325D-1046-194F-9B77-6DE6B2E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KNN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CEA-7FEF-AC40-9353-F9C9DD86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96716"/>
            <a:ext cx="7328647" cy="2211410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ID" dirty="0"/>
              <a:t>Define K Value</a:t>
            </a:r>
          </a:p>
          <a:p>
            <a:pPr marL="385763" indent="-385763">
              <a:buFont typeface="+mj-lt"/>
              <a:buAutoNum type="arabicPeriod"/>
            </a:pPr>
            <a:r>
              <a:rPr lang="en-ID" dirty="0"/>
              <a:t>Compute the distance between </a:t>
            </a:r>
            <a:r>
              <a:rPr lang="en-ID" dirty="0" err="1"/>
              <a:t>newVariable</a:t>
            </a:r>
            <a:r>
              <a:rPr lang="en-ID" dirty="0"/>
              <a:t> to all instance  </a:t>
            </a:r>
          </a:p>
          <a:p>
            <a:pPr marL="385763" indent="-385763">
              <a:buFont typeface="+mj-lt"/>
              <a:buAutoNum type="arabicPeriod"/>
            </a:pPr>
            <a:r>
              <a:rPr lang="en-ID" dirty="0"/>
              <a:t>Store the distance in a list and Sort</a:t>
            </a:r>
          </a:p>
          <a:p>
            <a:pPr marL="385763" indent="-385763">
              <a:buFont typeface="+mj-lt"/>
              <a:buAutoNum type="arabicPeriod"/>
            </a:pPr>
            <a:r>
              <a:rPr lang="en-ID" dirty="0"/>
              <a:t>Choose the first K nearest </a:t>
            </a:r>
            <a:r>
              <a:rPr lang="en-ID" dirty="0" err="1"/>
              <a:t>Neigbors</a:t>
            </a:r>
            <a:r>
              <a:rPr lang="en-ID" dirty="0"/>
              <a:t> </a:t>
            </a:r>
            <a:r>
              <a:rPr lang="en-ID" dirty="0" err="1"/>
              <a:t>lables</a:t>
            </a:r>
            <a:endParaRPr lang="en-ID" dirty="0"/>
          </a:p>
          <a:p>
            <a:pPr marL="385763" indent="-385763">
              <a:buFont typeface="+mj-lt"/>
              <a:buAutoNum type="arabicPeriod"/>
            </a:pPr>
            <a:r>
              <a:rPr lang="en-ID" dirty="0"/>
              <a:t>Assign </a:t>
            </a:r>
            <a:r>
              <a:rPr lang="en-ID" dirty="0" err="1"/>
              <a:t>newVariable</a:t>
            </a:r>
            <a:r>
              <a:rPr lang="en-ID" dirty="0"/>
              <a:t> to the class which appears more frequently </a:t>
            </a:r>
          </a:p>
        </p:txBody>
      </p:sp>
    </p:spTree>
    <p:extLst>
      <p:ext uri="{BB962C8B-B14F-4D97-AF65-F5344CB8AC3E}">
        <p14:creationId xmlns:p14="http://schemas.microsoft.com/office/powerpoint/2010/main" val="398243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29E2-7F57-8141-B411-FFBF26B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KNN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1F2255F-293C-7348-AFCB-F4166C1FAE2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205290" y="2402868"/>
              <a:ext cx="2792156" cy="2604144"/>
            </p:xfrm>
            <a:graphic>
              <a:graphicData uri="http://schemas.openxmlformats.org/drawingml/2006/table">
                <a:tbl>
                  <a:tblPr/>
                  <a:tblGrid>
                    <a:gridCol w="1017144">
                      <a:extLst>
                        <a:ext uri="{9D8B030D-6E8A-4147-A177-3AD203B41FA5}">
                          <a16:colId xmlns:a16="http://schemas.microsoft.com/office/drawing/2014/main" val="3881454620"/>
                        </a:ext>
                      </a:extLst>
                    </a:gridCol>
                    <a:gridCol w="1048871">
                      <a:extLst>
                        <a:ext uri="{9D8B030D-6E8A-4147-A177-3AD203B41FA5}">
                          <a16:colId xmlns:a16="http://schemas.microsoft.com/office/drawing/2014/main" val="1037905572"/>
                        </a:ext>
                      </a:extLst>
                    </a:gridCol>
                    <a:gridCol w="726141">
                      <a:extLst>
                        <a:ext uri="{9D8B030D-6E8A-4147-A177-3AD203B41FA5}">
                          <a16:colId xmlns:a16="http://schemas.microsoft.com/office/drawing/2014/main" val="1770940120"/>
                        </a:ext>
                      </a:extLst>
                    </a:gridCol>
                  </a:tblGrid>
                  <a:tr h="6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Temp (</a:t>
                          </a:r>
                          <a14:m>
                            <m:oMath xmlns:m="http://schemas.openxmlformats.org/officeDocument/2006/math">
                              <m:r>
                                <a:rPr lang="en-ID" sz="1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D" sz="1400" dirty="0">
                            <a:effectLst/>
                          </a:endParaRP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Wind Velocity (km/hour)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Class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000556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254273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512915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325512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3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250592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18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7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284508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687175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>
                              <a:effectLst/>
                            </a:rPr>
                            <a:t>22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054342"/>
                      </a:ext>
                    </a:extLst>
                  </a:tr>
                  <a:tr h="2343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>
                              <a:effectLst/>
                            </a:rPr>
                            <a:t>24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6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9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1F2255F-293C-7348-AFCB-F4166C1FAE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205290" y="2402868"/>
              <a:ext cx="2792156" cy="2604144"/>
            </p:xfrm>
            <a:graphic>
              <a:graphicData uri="http://schemas.openxmlformats.org/drawingml/2006/table">
                <a:tbl>
                  <a:tblPr/>
                  <a:tblGrid>
                    <a:gridCol w="1017144">
                      <a:extLst>
                        <a:ext uri="{9D8B030D-6E8A-4147-A177-3AD203B41FA5}">
                          <a16:colId xmlns:a16="http://schemas.microsoft.com/office/drawing/2014/main" val="3881454620"/>
                        </a:ext>
                      </a:extLst>
                    </a:gridCol>
                    <a:gridCol w="1048871">
                      <a:extLst>
                        <a:ext uri="{9D8B030D-6E8A-4147-A177-3AD203B41FA5}">
                          <a16:colId xmlns:a16="http://schemas.microsoft.com/office/drawing/2014/main" val="1037905572"/>
                        </a:ext>
                      </a:extLst>
                    </a:gridCol>
                    <a:gridCol w="726141">
                      <a:extLst>
                        <a:ext uri="{9D8B030D-6E8A-4147-A177-3AD203B41FA5}">
                          <a16:colId xmlns:a16="http://schemas.microsoft.com/office/drawing/2014/main" val="1770940120"/>
                        </a:ext>
                      </a:extLst>
                    </a:gridCol>
                  </a:tblGrid>
                  <a:tr h="668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7547" r="-176250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Wind Velocity (km/hour)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Class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000556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254273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512915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325512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3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250592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18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7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284508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20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10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Cool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687175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>
                              <a:effectLst/>
                            </a:rPr>
                            <a:t>22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5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054342"/>
                      </a:ext>
                    </a:extLst>
                  </a:tr>
                  <a:tr h="241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>
                              <a:effectLst/>
                            </a:rPr>
                            <a:t>24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6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D" sz="1400" dirty="0">
                              <a:effectLst/>
                            </a:rPr>
                            <a:t>Hot</a:t>
                          </a:r>
                        </a:p>
                      </a:txBody>
                      <a:tcPr marL="57150" marR="57150" marT="14288" marB="14288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9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38374-4399-E34A-8532-B26CF492056A}"/>
                  </a:ext>
                </a:extLst>
              </p:cNvPr>
              <p:cNvSpPr txBox="1"/>
              <p:nvPr/>
            </p:nvSpPr>
            <p:spPr>
              <a:xfrm>
                <a:off x="709938" y="4803657"/>
                <a:ext cx="7805412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latin typeface="+mj-lt"/>
                  </a:rPr>
                  <a:t>What if:</a:t>
                </a:r>
              </a:p>
              <a:p>
                <a:r>
                  <a:rPr lang="en-US" sz="2100" dirty="0">
                    <a:latin typeface="+mj-lt"/>
                  </a:rPr>
                  <a:t>Temp=16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100" dirty="0">
                    <a:latin typeface="+mj-lt"/>
                  </a:rPr>
                  <a:t> and Wind Velocity =3 Km/hour??</a:t>
                </a:r>
              </a:p>
              <a:p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38374-4399-E34A-8532-B26CF492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8" y="4803657"/>
                <a:ext cx="7805412" cy="1061829"/>
              </a:xfrm>
              <a:prstGeom prst="rect">
                <a:avLst/>
              </a:prstGeom>
              <a:blipFill>
                <a:blip r:embed="rId3"/>
                <a:stretch>
                  <a:fillRect l="-812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2E6BA3-2E2B-3341-8C66-CB0DCF39997E}"/>
              </a:ext>
            </a:extLst>
          </p:cNvPr>
          <p:cNvSpPr txBox="1"/>
          <p:nvPr/>
        </p:nvSpPr>
        <p:spPr>
          <a:xfrm>
            <a:off x="628650" y="1964287"/>
            <a:ext cx="2129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Given this data:</a:t>
            </a:r>
          </a:p>
        </p:txBody>
      </p:sp>
    </p:spTree>
    <p:extLst>
      <p:ext uri="{BB962C8B-B14F-4D97-AF65-F5344CB8AC3E}">
        <p14:creationId xmlns:p14="http://schemas.microsoft.com/office/powerpoint/2010/main" val="340730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2031-9A81-7D40-BD57-88FD3EEE9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4789" y="50778"/>
            <a:ext cx="7886700" cy="7322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KNN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ADAFF-A403-AA4D-82A0-25AB23B14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0" y="1566673"/>
            <a:ext cx="4035028" cy="12382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Here to solve: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Let say K=3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Count Distance of new object to all point.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C5756F5-4CB7-B24A-A5E3-FB9B748F1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680695"/>
              </p:ext>
            </p:extLst>
          </p:nvPr>
        </p:nvGraphicFramePr>
        <p:xfrm>
          <a:off x="384463" y="2318471"/>
          <a:ext cx="4002538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04032C04-204E-824B-8B22-7786F3F4C9D7}"/>
              </a:ext>
            </a:extLst>
          </p:cNvPr>
          <p:cNvSpPr/>
          <p:nvPr/>
        </p:nvSpPr>
        <p:spPr>
          <a:xfrm>
            <a:off x="2486891" y="4119996"/>
            <a:ext cx="34289" cy="342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606C3-C7D4-A349-AF96-A2EBD33E58DF}"/>
              </a:ext>
            </a:extLst>
          </p:cNvPr>
          <p:cNvSpPr txBox="1"/>
          <p:nvPr/>
        </p:nvSpPr>
        <p:spPr>
          <a:xfrm>
            <a:off x="2504035" y="3981496"/>
            <a:ext cx="2648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1ACAC9-A4C3-3C4C-9482-561B9671E50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811118" y="4137141"/>
            <a:ext cx="675773" cy="577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575B52-5C78-7C4C-9ED5-D07FD8E3F85E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408531" y="3754071"/>
            <a:ext cx="95503" cy="37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C056D3-EE68-CB4A-B8FA-366EB121F60D}"/>
              </a:ext>
            </a:extLst>
          </p:cNvPr>
          <p:cNvCxnSpPr>
            <a:stCxn id="14" idx="1"/>
          </p:cNvCxnSpPr>
          <p:nvPr/>
        </p:nvCxnSpPr>
        <p:spPr>
          <a:xfrm>
            <a:off x="2504035" y="4131537"/>
            <a:ext cx="502514" cy="5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FF3033-699A-D948-B1E3-0BA0CBEA377A}"/>
              </a:ext>
            </a:extLst>
          </p:cNvPr>
          <p:cNvCxnSpPr>
            <a:stCxn id="14" idx="1"/>
          </p:cNvCxnSpPr>
          <p:nvPr/>
        </p:nvCxnSpPr>
        <p:spPr>
          <a:xfrm flipV="1">
            <a:off x="2504035" y="3754071"/>
            <a:ext cx="754888" cy="37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E2ED0-D6DE-0641-A381-741F4EF22536}"/>
              </a:ext>
            </a:extLst>
          </p:cNvPr>
          <p:cNvCxnSpPr>
            <a:stCxn id="14" idx="1"/>
          </p:cNvCxnSpPr>
          <p:nvPr/>
        </p:nvCxnSpPr>
        <p:spPr>
          <a:xfrm flipV="1">
            <a:off x="2504035" y="3375509"/>
            <a:ext cx="277571" cy="75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108848-EA32-804F-8975-6AD62550A694}"/>
              </a:ext>
            </a:extLst>
          </p:cNvPr>
          <p:cNvCxnSpPr>
            <a:stCxn id="14" idx="1"/>
          </p:cNvCxnSpPr>
          <p:nvPr/>
        </p:nvCxnSpPr>
        <p:spPr>
          <a:xfrm flipV="1">
            <a:off x="2504035" y="3556561"/>
            <a:ext cx="996290" cy="57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889162-5BCF-A844-8070-B15DA5523B71}"/>
              </a:ext>
            </a:extLst>
          </p:cNvPr>
          <p:cNvCxnSpPr>
            <a:stCxn id="14" idx="1"/>
          </p:cNvCxnSpPr>
          <p:nvPr/>
        </p:nvCxnSpPr>
        <p:spPr>
          <a:xfrm flipV="1">
            <a:off x="2504035" y="2804923"/>
            <a:ext cx="502514" cy="132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F60D0B-0D86-4244-A349-97D7E031051D}"/>
              </a:ext>
            </a:extLst>
          </p:cNvPr>
          <p:cNvCxnSpPr>
            <a:stCxn id="14" idx="1"/>
          </p:cNvCxnSpPr>
          <p:nvPr/>
        </p:nvCxnSpPr>
        <p:spPr>
          <a:xfrm>
            <a:off x="2504035" y="4131537"/>
            <a:ext cx="1118203" cy="582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A7D97-973C-4EE4-B029-364CE649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0BB6-E912-A24E-B00D-8998C92F96BD}" type="slidenum">
              <a:rPr lang="en-US" altLang="id-ID" smtClean="0"/>
              <a:pPr>
                <a:defRPr/>
              </a:pPr>
              <a:t>15</a:t>
            </a:fld>
            <a:endParaRPr lang="en-US" alt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DFC99-AF6D-4AEB-B695-C38E7D501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06797"/>
                  </p:ext>
                </p:extLst>
              </p:nvPr>
            </p:nvGraphicFramePr>
            <p:xfrm>
              <a:off x="3124200" y="381000"/>
              <a:ext cx="5791200" cy="555972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40738696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43317674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89010485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1008411145"/>
                        </a:ext>
                      </a:extLst>
                    </a:gridCol>
                  </a:tblGrid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Temp (℃)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Wind Velocity (km/hour)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Class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Distance to Temp=16, velocity=3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2310961363"/>
                      </a:ext>
                    </a:extLst>
                  </a:tr>
                  <a:tr h="45410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10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=6.71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3625955207"/>
                      </a:ext>
                    </a:extLst>
                  </a:tr>
                  <a:tr h="283378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25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Hot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25−16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0−3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D" sz="1400" u="none" strike="noStrike" dirty="0" smtClean="0">
                                    <a:effectLst/>
                                  </a:rPr>
                                  <m:t>9,49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3113808975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15−16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=2.24</m:t>
                                </m:r>
                              </m:oMath>
                            </m:oMathPara>
                          </a14:m>
                          <a:endParaRPr lang="en-ID" sz="1400" u="none" strike="noStrike" dirty="0">
                            <a:effectLst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1685518168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20−16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ID" sz="1400" u="none" strike="noStrike" dirty="0">
                            <a:effectLst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723473100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7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D" sz="1400" u="none" strike="noStrike" dirty="0">
                            <a:effectLst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18−16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7−3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=4.47</m:t>
                                </m:r>
                              </m:oMath>
                            </m:oMathPara>
                          </a14:m>
                          <a:endParaRPr lang="en-ID" sz="1400" u="none" strike="noStrike" dirty="0">
                            <a:effectLst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4013812002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Cool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20−16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=8.06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3658574697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22−16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D" sz="1400" u="none" strike="noStrike" dirty="0" smtClean="0">
                                    <a:effectLst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u="none" strike="noStrike" dirty="0" smtClean="0">
                                    <a:effectLst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ID" sz="1400" u="none" strike="noStrike" dirty="0" smtClean="0">
                                    <a:effectLst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ID" sz="1400" u="none" strike="noStrike" dirty="0">
                            <a:effectLst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2847529253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24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D" sz="14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24−16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6−3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sz="1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8.54</m:t>
                                </m:r>
                              </m:oMath>
                            </m:oMathPara>
                          </a14:m>
                          <a:endParaRPr lang="en-ID" sz="1400" u="none" strike="noStrike" dirty="0">
                            <a:effectLst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3585568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DFC99-AF6D-4AEB-B695-C38E7D501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06797"/>
                  </p:ext>
                </p:extLst>
              </p:nvPr>
            </p:nvGraphicFramePr>
            <p:xfrm>
              <a:off x="3124200" y="381000"/>
              <a:ext cx="5791200" cy="555972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40738696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43317674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89010485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1008411145"/>
                        </a:ext>
                      </a:extLst>
                    </a:gridCol>
                  </a:tblGrid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Temp (℃)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Wind Velocity (km/hour)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Class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Distance to Temp=16, velocity=3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extLst>
                      <a:ext uri="{0D108BD9-81ED-4DB2-BD59-A6C34878D82A}">
                        <a16:rowId xmlns:a16="http://schemas.microsoft.com/office/drawing/2014/main" val="2310961363"/>
                      </a:ext>
                    </a:extLst>
                  </a:tr>
                  <a:tr h="45410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10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152000" r="-457" b="-96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955207"/>
                      </a:ext>
                    </a:extLst>
                  </a:tr>
                  <a:tr h="283378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25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0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Hot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410870" r="-457" b="-148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808975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207965" r="-457" b="-5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518168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3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307965" r="-457" b="-4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3473100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18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7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Cool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404386" r="-457" b="-299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12002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10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Cool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508850" r="-457" b="-2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574697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22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5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608850" r="-457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529253"/>
                      </a:ext>
                    </a:extLst>
                  </a:tr>
                  <a:tr h="6888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 dirty="0">
                              <a:effectLst/>
                            </a:rPr>
                            <a:t>24</a:t>
                          </a:r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6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D" sz="1400" u="none" strike="noStrike">
                              <a:effectLst/>
                            </a:rPr>
                            <a:t>Hot</a:t>
                          </a:r>
                          <a:endParaRPr lang="en-ID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</a:endParaRPr>
                        </a:p>
                      </a:txBody>
                      <a:tcPr marL="3789" marR="3789" marT="37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789" marR="3789" marT="3789" marB="0" anchor="ctr">
                        <a:blipFill>
                          <a:blip r:embed="rId2"/>
                          <a:stretch>
                            <a:fillRect l="-117352" t="-708850" r="-457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5689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48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2031-9A81-7D40-BD57-88FD3EEE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51" y="381000"/>
            <a:ext cx="7886700" cy="731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ADAFF-A403-AA4D-82A0-25AB23B1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84" y="1284712"/>
            <a:ext cx="5143116" cy="37444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900" dirty="0"/>
              <a:t>Here to solve: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900" dirty="0"/>
              <a:t>Let say K=3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900" dirty="0"/>
              <a:t>Count Distance of new object to all point.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900" dirty="0"/>
              <a:t>Sort distance from the nearest to the </a:t>
            </a:r>
            <a:r>
              <a:rPr lang="en-US" sz="1900" dirty="0" err="1"/>
              <a:t>farest</a:t>
            </a:r>
            <a:endParaRPr lang="en-US" sz="1900" dirty="0"/>
          </a:p>
          <a:p>
            <a:pPr marL="385763" indent="-385763">
              <a:buFont typeface="+mj-lt"/>
              <a:buAutoNum type="arabicPeriod"/>
            </a:pPr>
            <a:r>
              <a:rPr lang="en-US" sz="1900" dirty="0"/>
              <a:t>Choose the first 3 nearest neighbors</a:t>
            </a:r>
          </a:p>
          <a:p>
            <a:pPr marL="385763" indent="-385763">
              <a:buFont typeface="+mj-lt"/>
              <a:buAutoNum type="arabicPeriod"/>
            </a:pPr>
            <a:r>
              <a:rPr lang="en-ID" sz="1900" dirty="0"/>
              <a:t>Assign new object to the class which appears more frequently </a:t>
            </a:r>
          </a:p>
          <a:p>
            <a:pPr marL="385763" indent="-385763">
              <a:buFont typeface="+mj-lt"/>
              <a:buAutoNum type="arabicPeriod"/>
            </a:pPr>
            <a:endParaRPr lang="en-US" sz="1500" dirty="0"/>
          </a:p>
          <a:p>
            <a:pPr marL="385763" indent="-385763">
              <a:buFont typeface="+mj-lt"/>
              <a:buAutoNum type="arabicPeriod"/>
            </a:pPr>
            <a:endParaRPr lang="en-US" sz="15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0D2A30-57A4-FB4E-9DE1-D6B5CC80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9414"/>
              </p:ext>
            </p:extLst>
          </p:nvPr>
        </p:nvGraphicFramePr>
        <p:xfrm>
          <a:off x="5181600" y="1140389"/>
          <a:ext cx="3733800" cy="3888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326">
                  <a:extLst>
                    <a:ext uri="{9D8B030D-6E8A-4147-A177-3AD203B41FA5}">
                      <a16:colId xmlns:a16="http://schemas.microsoft.com/office/drawing/2014/main" val="1910265985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4019577445"/>
                    </a:ext>
                  </a:extLst>
                </a:gridCol>
                <a:gridCol w="732737">
                  <a:extLst>
                    <a:ext uri="{9D8B030D-6E8A-4147-A177-3AD203B41FA5}">
                      <a16:colId xmlns:a16="http://schemas.microsoft.com/office/drawing/2014/main" val="3050791079"/>
                    </a:ext>
                  </a:extLst>
                </a:gridCol>
                <a:gridCol w="1455421">
                  <a:extLst>
                    <a:ext uri="{9D8B030D-6E8A-4147-A177-3AD203B41FA5}">
                      <a16:colId xmlns:a16="http://schemas.microsoft.com/office/drawing/2014/main" val="1010315884"/>
                    </a:ext>
                  </a:extLst>
                </a:gridCol>
              </a:tblGrid>
              <a:tr h="1057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Temp (℃)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Wind Velocity (km/hour)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Class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Distance to Temp=16, velocity=3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2419429713"/>
                  </a:ext>
                </a:extLst>
              </a:tr>
              <a:tr h="435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Cool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2,24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63978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20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Hot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14794"/>
                  </a:ext>
                </a:extLst>
              </a:tr>
              <a:tr h="446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Cool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4,47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34314"/>
                  </a:ext>
                </a:extLst>
              </a:tr>
              <a:tr h="268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22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Hot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6,32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210890237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Cool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6,71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213223938"/>
                  </a:ext>
                </a:extLst>
              </a:tr>
              <a:tr h="4224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20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Cool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8,06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708762080"/>
                  </a:ext>
                </a:extLst>
              </a:tr>
              <a:tr h="277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24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Hot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8,54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2392512688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>
                          <a:effectLst/>
                        </a:rPr>
                        <a:t>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u="none" strike="noStrike" dirty="0">
                          <a:effectLst/>
                        </a:rPr>
                        <a:t>Hot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 dirty="0">
                          <a:effectLst/>
                        </a:rPr>
                        <a:t>9,49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789" marR="3789" marT="3789" marB="0" anchor="ctr"/>
                </a:tc>
                <a:extLst>
                  <a:ext uri="{0D108BD9-81ED-4DB2-BD59-A6C34878D82A}">
                    <a16:rowId xmlns:a16="http://schemas.microsoft.com/office/drawing/2014/main" val="10530047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5A506-0C1E-8B45-84A1-60F4FA7E1F22}"/>
                  </a:ext>
                </a:extLst>
              </p:cNvPr>
              <p:cNvSpPr txBox="1"/>
              <p:nvPr/>
            </p:nvSpPr>
            <p:spPr>
              <a:xfrm>
                <a:off x="442749" y="5157790"/>
                <a:ext cx="796859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/>
                  <a:t>So, if Temperature= 16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100" dirty="0"/>
                  <a:t> and Wind Velocity =3 Km/hour then its “Cool”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5A506-0C1E-8B45-84A1-60F4FA7E1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9" y="5157790"/>
                <a:ext cx="7968592" cy="415498"/>
              </a:xfrm>
              <a:prstGeom prst="rect">
                <a:avLst/>
              </a:prstGeom>
              <a:blipFill>
                <a:blip r:embed="rId2"/>
                <a:stretch>
                  <a:fillRect l="-796" t="-588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2031-9A81-7D40-BD57-88FD3EEE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31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KNN Example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C5756F5-4CB7-B24A-A5E3-FB9B748F171C}"/>
              </a:ext>
            </a:extLst>
          </p:cNvPr>
          <p:cNvGraphicFramePr>
            <a:graphicFrameLocks/>
          </p:cNvGraphicFramePr>
          <p:nvPr/>
        </p:nvGraphicFramePr>
        <p:xfrm>
          <a:off x="2149005" y="2369182"/>
          <a:ext cx="5273345" cy="346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04032C04-204E-824B-8B22-7786F3F4C9D7}"/>
              </a:ext>
            </a:extLst>
          </p:cNvPr>
          <p:cNvSpPr/>
          <p:nvPr/>
        </p:nvSpPr>
        <p:spPr>
          <a:xfrm>
            <a:off x="4938778" y="4799727"/>
            <a:ext cx="34289" cy="342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606C3-C7D4-A349-AF96-A2EBD33E58DF}"/>
              </a:ext>
            </a:extLst>
          </p:cNvPr>
          <p:cNvSpPr txBox="1"/>
          <p:nvPr/>
        </p:nvSpPr>
        <p:spPr>
          <a:xfrm>
            <a:off x="4955921" y="4661227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0E789A-0B27-614B-B60E-5E522847DC02}"/>
              </a:ext>
            </a:extLst>
          </p:cNvPr>
          <p:cNvSpPr/>
          <p:nvPr/>
        </p:nvSpPr>
        <p:spPr>
          <a:xfrm>
            <a:off x="4169422" y="3521553"/>
            <a:ext cx="1760018" cy="17782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71352F-EA3E-F94C-934D-24C9268DB104}"/>
              </a:ext>
            </a:extLst>
          </p:cNvPr>
          <p:cNvSpPr/>
          <p:nvPr/>
        </p:nvSpPr>
        <p:spPr>
          <a:xfrm>
            <a:off x="4942066" y="4798194"/>
            <a:ext cx="34289" cy="34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078D9-3787-0541-AF4B-A0FCF3CB0D51}"/>
              </a:ext>
            </a:extLst>
          </p:cNvPr>
          <p:cNvSpPr txBox="1"/>
          <p:nvPr/>
        </p:nvSpPr>
        <p:spPr>
          <a:xfrm>
            <a:off x="5006183" y="4695851"/>
            <a:ext cx="371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Cool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DD13D4-7050-A34C-952D-64282F3DEAC9}"/>
              </a:ext>
            </a:extLst>
          </p:cNvPr>
          <p:cNvSpPr/>
          <p:nvPr/>
        </p:nvSpPr>
        <p:spPr>
          <a:xfrm>
            <a:off x="5235623" y="3672101"/>
            <a:ext cx="373607" cy="20983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E3CB4A-CA77-E14E-8A96-FC166BCB2840}"/>
              </a:ext>
            </a:extLst>
          </p:cNvPr>
          <p:cNvSpPr/>
          <p:nvPr/>
        </p:nvSpPr>
        <p:spPr>
          <a:xfrm>
            <a:off x="4773217" y="4183977"/>
            <a:ext cx="373607" cy="20983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633019-8980-E442-BE6D-113BEEAC998A}"/>
              </a:ext>
            </a:extLst>
          </p:cNvPr>
          <p:cNvSpPr/>
          <p:nvPr/>
        </p:nvSpPr>
        <p:spPr>
          <a:xfrm>
            <a:off x="5533174" y="4729099"/>
            <a:ext cx="373607" cy="2098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45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4" grpId="0" animBg="1"/>
      <p:bldP spid="20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D537-57AA-CD4A-BE28-922D082B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0283-132C-7847-B3DB-49882E1D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and Easy to implement</a:t>
            </a:r>
          </a:p>
          <a:p>
            <a:r>
              <a:rPr lang="en-US" dirty="0"/>
              <a:t>No explicit training phase</a:t>
            </a:r>
          </a:p>
          <a:p>
            <a:r>
              <a:rPr lang="en-US" dirty="0"/>
              <a:t>New data can be added seamlessly, which will not impact the accuracy</a:t>
            </a:r>
          </a:p>
          <a:p>
            <a:r>
              <a:rPr lang="en-ID" dirty="0"/>
              <a:t>KNN doesn’t make any assumptions about the data, meaning it can be used for a wide variety of problems.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0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C63F-A380-CF42-A476-586D143A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FC3A-B402-7641-99B6-0B8A8EED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find best K</a:t>
            </a:r>
          </a:p>
          <a:p>
            <a:r>
              <a:rPr lang="en-US" dirty="0"/>
              <a:t>Sensitive to the noisy training data</a:t>
            </a:r>
          </a:p>
          <a:p>
            <a:r>
              <a:rPr lang="en-US" dirty="0"/>
              <a:t>Doesn’t work well in large dataset. The larger </a:t>
            </a:r>
            <a:r>
              <a:rPr lang="en-US" altLang="en-US" dirty="0"/>
              <a:t>dataset the more Computation cost and slower the classification process become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4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 4: Apply various learning algorithms to solve the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C63F-A380-CF42-A476-586D143A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FC3A-B402-7641-99B6-0B8A8EED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 </a:t>
            </a:r>
          </a:p>
          <a:p>
            <a:r>
              <a:rPr lang="en-US" dirty="0"/>
              <a:t>Text Mining </a:t>
            </a:r>
          </a:p>
          <a:p>
            <a:r>
              <a:rPr lang="en-US" dirty="0"/>
              <a:t>Finance (loan management, bank customer profiling,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Hospital and Medicine (cancer risk </a:t>
            </a:r>
            <a:r>
              <a:rPr lang="en-US" dirty="0" err="1"/>
              <a:t>factor,etc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0BE-A593-41B1-AD23-8B26338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2FE0-D002-4D8B-8ED2-2871C4C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4AB-DA9A-44C9-8505-862A205C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2010.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</a:t>
            </a:r>
            <a:r>
              <a:rPr lang="en-US" dirty="0"/>
              <a:t> Pearson Education. New Jersey. ISBN:9780132071482</a:t>
            </a:r>
          </a:p>
          <a:p>
            <a:pPr algn="just">
              <a:defRPr/>
            </a:pPr>
            <a:r>
              <a:rPr lang="en-ID" dirty="0"/>
              <a:t>https://www.cc.gatech.edu/~hays/compvision/lectures/17.pdf</a:t>
            </a:r>
          </a:p>
        </p:txBody>
      </p:sp>
    </p:spTree>
    <p:extLst>
      <p:ext uri="{BB962C8B-B14F-4D97-AF65-F5344CB8AC3E}">
        <p14:creationId xmlns:p14="http://schemas.microsoft.com/office/powerpoint/2010/main" val="41598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AD24-E93B-408F-9324-E7B295EC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DEB2E-1C27-4574-92B5-6EC14C37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ED391-8D7E-496C-A747-3F3F75D9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Model</a:t>
            </a:r>
          </a:p>
          <a:p>
            <a:r>
              <a:rPr lang="en-US" dirty="0"/>
              <a:t>Instance Based Learning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9333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468E-6F2E-4501-B574-3909354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5FDAA-FDD0-4B99-BD83-E659188D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DB2C-D019-4334-BFBB-9511F043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99FF"/>
                </a:solidFill>
              </a:rPr>
              <a:t>Parametric model</a:t>
            </a:r>
          </a:p>
          <a:p>
            <a:pPr lvl="1"/>
            <a:r>
              <a:rPr lang="en-US" dirty="0"/>
              <a:t>A learning model that summarizes data with a set of parameters of fixed size</a:t>
            </a:r>
          </a:p>
          <a:p>
            <a:pPr lvl="1"/>
            <a:r>
              <a:rPr lang="en-US" dirty="0"/>
              <a:t>Linear regression &amp; artificial neural network</a:t>
            </a:r>
          </a:p>
          <a:p>
            <a:r>
              <a:rPr lang="en-US" b="1" dirty="0">
                <a:solidFill>
                  <a:srgbClr val="3399FF"/>
                </a:solidFill>
              </a:rPr>
              <a:t>Non-parametric model</a:t>
            </a:r>
          </a:p>
          <a:p>
            <a:pPr lvl="1"/>
            <a:r>
              <a:rPr lang="en-US" dirty="0"/>
              <a:t>One that cannot be characterized by a bounded set of parameters</a:t>
            </a:r>
          </a:p>
          <a:p>
            <a:pPr lvl="1"/>
            <a:r>
              <a:rPr lang="en-US" dirty="0"/>
              <a:t>K-nearest neighbors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14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FCA-1E46-4C59-8A17-87508CCC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7D2FB-8D84-4BCE-9C24-24F73A46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9EE7-3172-40B9-A1D4-01D3AFB4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that each hypothesis we generate simply retains within itself all of the training examples and uses all of them to predict the next example</a:t>
            </a:r>
          </a:p>
          <a:p>
            <a:pPr lvl="1"/>
            <a:r>
              <a:rPr lang="en-US" dirty="0"/>
              <a:t>It would be non-parametric solution (</a:t>
            </a:r>
            <a:r>
              <a:rPr lang="en-US" b="1" dirty="0">
                <a:solidFill>
                  <a:srgbClr val="3399FF"/>
                </a:solidFill>
              </a:rPr>
              <a:t>instance based learning or memory based learning</a:t>
            </a:r>
            <a:r>
              <a:rPr lang="en-US" dirty="0"/>
              <a:t>)</a:t>
            </a:r>
          </a:p>
          <a:p>
            <a:r>
              <a:rPr lang="en-US" dirty="0"/>
              <a:t>The simplest instance based learning is</a:t>
            </a:r>
          </a:p>
          <a:p>
            <a:pPr lvl="1"/>
            <a:r>
              <a:rPr lang="en-US" b="1" dirty="0">
                <a:solidFill>
                  <a:srgbClr val="3399FF"/>
                </a:solidFill>
              </a:rPr>
              <a:t>Table lookup</a:t>
            </a:r>
          </a:p>
        </p:txBody>
      </p:sp>
    </p:spTree>
    <p:extLst>
      <p:ext uri="{BB962C8B-B14F-4D97-AF65-F5344CB8AC3E}">
        <p14:creationId xmlns:p14="http://schemas.microsoft.com/office/powerpoint/2010/main" val="19200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5AF-4A10-44DC-A4D2-D462DA9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82C40-C767-4A77-B856-97DD1BAE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0BD3-7637-4476-B6B2-C40FFF90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Take </a:t>
            </a:r>
            <a:r>
              <a:rPr lang="en-US" dirty="0"/>
              <a:t>all the training examples, put them in a </a:t>
            </a:r>
            <a:r>
              <a:rPr lang="en-US" b="1" dirty="0">
                <a:solidFill>
                  <a:srgbClr val="3399FF"/>
                </a:solidFill>
              </a:rPr>
              <a:t>lookup table</a:t>
            </a:r>
            <a:r>
              <a:rPr lang="en-US" dirty="0"/>
              <a:t>, and then when asked for h(</a:t>
            </a:r>
            <a:r>
              <a:rPr lang="en-US" b="1" dirty="0"/>
              <a:t>x</a:t>
            </a:r>
            <a:r>
              <a:rPr lang="en-US" dirty="0"/>
              <a:t>), see if </a:t>
            </a:r>
            <a:r>
              <a:rPr lang="en-US" b="1" dirty="0"/>
              <a:t>x </a:t>
            </a:r>
            <a:r>
              <a:rPr lang="en-US" dirty="0"/>
              <a:t>is in the table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3399FF"/>
                </a:solidFill>
              </a:rPr>
              <a:t>it is</a:t>
            </a:r>
            <a:r>
              <a:rPr lang="en-US" dirty="0"/>
              <a:t>, </a:t>
            </a:r>
            <a:r>
              <a:rPr lang="en-US" b="1" dirty="0">
                <a:solidFill>
                  <a:srgbClr val="3399FF"/>
                </a:solidFill>
              </a:rPr>
              <a:t>return</a:t>
            </a:r>
            <a:r>
              <a:rPr lang="en-US" dirty="0"/>
              <a:t> the corresponding y</a:t>
            </a:r>
          </a:p>
          <a:p>
            <a:r>
              <a:rPr lang="en-US" dirty="0"/>
              <a:t>The problem with this method is that </a:t>
            </a:r>
            <a:r>
              <a:rPr lang="en-US" b="1" dirty="0">
                <a:solidFill>
                  <a:srgbClr val="3399FF"/>
                </a:solidFill>
              </a:rPr>
              <a:t>it does not generalize well</a:t>
            </a:r>
            <a:r>
              <a:rPr lang="en-US" dirty="0"/>
              <a:t>: when </a:t>
            </a:r>
            <a:r>
              <a:rPr lang="en-US" b="1" dirty="0"/>
              <a:t>x </a:t>
            </a:r>
            <a:r>
              <a:rPr lang="en-US" dirty="0"/>
              <a:t>is not in the table all it can do is return some default 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41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r>
              <a:rPr lang="en-US" dirty="0"/>
              <a:t>We saw statistical learning as parameter learning, i.e., given a specific parameter-dependent family of probability models fit it to the data by tweaking parameters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Often simple and effective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Fixed complexity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Maybe good for very little data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endParaRPr lang="en-US" dirty="0"/>
          </a:p>
          <a:p>
            <a:pPr algn="just"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r>
              <a:rPr lang="en-US" dirty="0"/>
              <a:t>Nonparametric learning methods allow hypothesis complexity to grow with the data</a:t>
            </a:r>
          </a:p>
          <a:p>
            <a:pPr lvl="1" algn="just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“The more data we have, the more ‘wigglier’ the hypothesis can be” 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endParaRPr lang="en-US" dirty="0"/>
          </a:p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endParaRPr lang="en-US" dirty="0"/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endParaRPr lang="en-US" dirty="0"/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r>
              <a:rPr lang="en-US" dirty="0"/>
              <a:t>Key idea : properties of an input point x are likely to be similar to points in the neighborhood of x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Arial" pitchFamily="34" charset="0"/>
              <a:buChar char="»"/>
              <a:defRPr/>
            </a:pPr>
            <a:endParaRPr lang="en-US" dirty="0"/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E.g. classification : estimate unknown class of x using classes of neighboring points 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Simple, but how does one define what a neighborhood is?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One solution : find the k nearest neighbors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dirty="0"/>
              <a:t>But now the problem is how to decide what nearest is...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Nearest-Neighbor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C6E1-E1EB-684D-A2EB-B432D60C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 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E31-59DB-5C49-8573-235C6199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90" y="1402744"/>
            <a:ext cx="7921590" cy="3031020"/>
          </a:xfrm>
        </p:spPr>
        <p:txBody>
          <a:bodyPr>
            <a:normAutofit fontScale="92500"/>
          </a:bodyPr>
          <a:lstStyle/>
          <a:p>
            <a:r>
              <a:rPr lang="en-US" dirty="0"/>
              <a:t>A method of classifying objects based on their similarity to their closest neighbors in the feature space</a:t>
            </a:r>
            <a:r>
              <a:rPr lang="en-GB" dirty="0"/>
              <a:t>. </a:t>
            </a:r>
          </a:p>
          <a:p>
            <a:r>
              <a:rPr lang="en-GB" dirty="0"/>
              <a:t>Also called “Instance Based Learning/Lazy Learning” </a:t>
            </a:r>
          </a:p>
          <a:p>
            <a:r>
              <a:rPr lang="en-ID" dirty="0"/>
              <a:t>K in K-NN refers to the number of the nearest </a:t>
            </a:r>
            <a:r>
              <a:rPr lang="en-ID" dirty="0" err="1"/>
              <a:t>neighbors</a:t>
            </a:r>
            <a:r>
              <a:rPr lang="en-ID" dirty="0"/>
              <a:t> to the object</a:t>
            </a:r>
            <a:endParaRPr lang="en-US" dirty="0"/>
          </a:p>
          <a:p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814EAA2-6B5F-2041-B8A3-DC8E2DD3C220}"/>
              </a:ext>
            </a:extLst>
          </p:cNvPr>
          <p:cNvSpPr txBox="1">
            <a:spLocks/>
          </p:cNvSpPr>
          <p:nvPr/>
        </p:nvSpPr>
        <p:spPr>
          <a:xfrm>
            <a:off x="628650" y="2358548"/>
            <a:ext cx="7886700" cy="421426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/>
          </a:p>
          <a:p>
            <a:endParaRPr lang="en-US" sz="21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469C75-057B-344F-8F0A-D73385CFCB57}"/>
              </a:ext>
            </a:extLst>
          </p:cNvPr>
          <p:cNvGrpSpPr/>
          <p:nvPr/>
        </p:nvGrpSpPr>
        <p:grpSpPr>
          <a:xfrm>
            <a:off x="659255" y="4261214"/>
            <a:ext cx="2340442" cy="2215786"/>
            <a:chOff x="1120615" y="1799742"/>
            <a:chExt cx="3505313" cy="31080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A0B69F-F6BC-2143-9801-CF088B0C35C6}"/>
                </a:ext>
              </a:extLst>
            </p:cNvPr>
            <p:cNvGrpSpPr/>
            <p:nvPr/>
          </p:nvGrpSpPr>
          <p:grpSpPr>
            <a:xfrm>
              <a:off x="1120615" y="1799742"/>
              <a:ext cx="3505313" cy="3108087"/>
              <a:chOff x="0" y="-2"/>
              <a:chExt cx="2691684" cy="249850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7E3114-1EC5-9A48-8AA6-5C17F47E7E2E}"/>
                  </a:ext>
                </a:extLst>
              </p:cNvPr>
              <p:cNvSpPr/>
              <p:nvPr/>
            </p:nvSpPr>
            <p:spPr>
              <a:xfrm>
                <a:off x="0" y="-2"/>
                <a:ext cx="2691684" cy="24985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dirty="0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5FB0916F-D5A6-D44D-9DE0-2267F28F0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1656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8546AFC-D230-9E4F-85A2-C942C7E20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8" y="6264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F542EB9-6CAA-8F48-933A-ABE205C79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598" y="1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6B13F61-5FA4-CF4A-8DC3-2CE617E3D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511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9A51EF2-5145-EC45-AEF2-A2DB1DDEC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400" y="10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1003E57-5D3D-804D-A64C-BC7674373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14688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4EBAFC2-A1FC-BA41-BD95-459A40AD9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00" y="16343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760D271-1343-4147-B483-D5480E0BE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800" y="14615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A2A4671-0489-2841-ABE5-07F151B7B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496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84FB26FB-C530-8448-BF29-F6B08C09D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3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E09789DA-4BA0-4043-86DB-63B94CFFE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600" y="2231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EE6A093-4C2C-D247-9824-1FB5C17F8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00" y="12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6448D0A-5320-9B45-8527-39169D87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2800" y="576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FADFDDB-93A6-FA4F-8394-6E3D9E110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000" y="1526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AF64EAB8-F67D-C644-8D34-B4FF401B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2030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2D53D27-8C1C-1349-A695-42E865036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00" y="1872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E8CF38B-9243-F848-B0BA-DD8FA73F1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590402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A86526C-9E85-F94D-9342-83502B552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872000"/>
                <a:ext cx="349885" cy="349885"/>
              </a:xfrm>
              <a:prstGeom prst="rect">
                <a:avLst/>
              </a:prstGeom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93F6948-9A50-1940-8D83-BBA22819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628" y="2556811"/>
              <a:ext cx="323888" cy="3093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12DB94-8AAB-A34F-A328-FD806CA2B1D0}"/>
              </a:ext>
            </a:extLst>
          </p:cNvPr>
          <p:cNvGrpSpPr/>
          <p:nvPr/>
        </p:nvGrpSpPr>
        <p:grpSpPr>
          <a:xfrm>
            <a:off x="3465903" y="4267200"/>
            <a:ext cx="2340442" cy="2215786"/>
            <a:chOff x="1120615" y="1799742"/>
            <a:chExt cx="3505313" cy="310808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DBF40-852F-5E4F-A65F-BEFF52DAF40A}"/>
                </a:ext>
              </a:extLst>
            </p:cNvPr>
            <p:cNvGrpSpPr/>
            <p:nvPr/>
          </p:nvGrpSpPr>
          <p:grpSpPr>
            <a:xfrm>
              <a:off x="1120615" y="1799742"/>
              <a:ext cx="3505313" cy="3108087"/>
              <a:chOff x="0" y="-2"/>
              <a:chExt cx="2691684" cy="249850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8C3A064-F54A-7F4D-80EC-CB7EC028609F}"/>
                  </a:ext>
                </a:extLst>
              </p:cNvPr>
              <p:cNvSpPr/>
              <p:nvPr/>
            </p:nvSpPr>
            <p:spPr>
              <a:xfrm>
                <a:off x="0" y="-2"/>
                <a:ext cx="2691684" cy="24985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dirty="0"/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A03C261-CAF8-5B49-8067-C20B1AE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1656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C41F48F-A436-D848-9EF6-3E6AEED97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8" y="6264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F4F15DD-C8BF-274F-B993-EBDF8C3CE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598" y="1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F012804-BE36-EB46-AD86-6317778DB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511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F139CE9D-A0D3-F14E-B634-EF5E2958A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400" y="10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73377999-6266-F040-B0AF-E48BE78D0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14688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3987FCC-771D-744B-A9DC-A4D56FF73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00" y="16343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623B13C1-4AA7-6440-AD78-161A08DA4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800" y="14615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46C4F92-6676-584A-B1A8-ED5EBD05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496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EE891BC-1D2C-1D4F-AE86-A0407771E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3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F4A143A7-D051-6E45-B8F1-765269551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600" y="2231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C670EE1-A467-1E4F-A33F-E63AFA20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00" y="12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B0D00C9-B363-E54A-B484-B128EAB73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2800" y="576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308752A-7B8A-7C44-BF33-2DE617BC3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000" y="1526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A827C7A-A0DF-8147-8F5C-CB4343F8E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2030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495A39E9-46C6-E842-9ADD-DBBA67364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00" y="1872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06D98B2-CAD0-3349-B8FB-0900E821B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590402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117A9D5-554B-0B42-897D-E8F0B93AD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872000"/>
                <a:ext cx="349885" cy="349885"/>
              </a:xfrm>
              <a:prstGeom prst="rect">
                <a:avLst/>
              </a:prstGeom>
            </p:spPr>
          </p:pic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F69E2EA-57BB-8D47-882E-904C84C6E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628" y="2556811"/>
              <a:ext cx="323888" cy="30938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931EB-66FA-714E-8312-1E686A9272C7}"/>
              </a:ext>
            </a:extLst>
          </p:cNvPr>
          <p:cNvGrpSpPr/>
          <p:nvPr/>
        </p:nvGrpSpPr>
        <p:grpSpPr>
          <a:xfrm>
            <a:off x="6276555" y="4261214"/>
            <a:ext cx="2340442" cy="2215786"/>
            <a:chOff x="1120615" y="1799742"/>
            <a:chExt cx="3505313" cy="310808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1BCD931-087A-A34E-854C-A578D0CF29A7}"/>
                </a:ext>
              </a:extLst>
            </p:cNvPr>
            <p:cNvGrpSpPr/>
            <p:nvPr/>
          </p:nvGrpSpPr>
          <p:grpSpPr>
            <a:xfrm>
              <a:off x="1120615" y="1799742"/>
              <a:ext cx="3505313" cy="3108087"/>
              <a:chOff x="0" y="-2"/>
              <a:chExt cx="2691684" cy="24985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C74E7D9-0496-5649-B593-1B8F0A591610}"/>
                  </a:ext>
                </a:extLst>
              </p:cNvPr>
              <p:cNvSpPr/>
              <p:nvPr/>
            </p:nvSpPr>
            <p:spPr>
              <a:xfrm>
                <a:off x="0" y="-2"/>
                <a:ext cx="2691684" cy="24985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dirty="0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E9FB2ADC-42CF-5049-86D4-A4EC8FFE1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1656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FE8192A8-FFED-5D45-8D7B-4DC14BBBF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8" y="6264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D87258C-C049-0A48-944C-DAAD54821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598" y="1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674D0D7D-CF14-1942-BAB0-BFFCF1410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511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E6D0C67-F32E-0544-9D1A-D97762C4C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8400" y="1000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465EB5A-66B4-0E49-B5D7-1592F0044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1468800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366AA18C-A47E-C544-9E3F-DBAA6C2AF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00" y="16343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A590D1CD-811F-0F42-BD3A-85CB588DE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800" y="14615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81CBEC5-8B06-4345-8080-FCC5D3DC2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200" y="496798"/>
                <a:ext cx="501650" cy="333375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1E62943A-8F0A-C243-A3BE-1EA67C24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600" y="3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724F533A-21D7-C446-911C-9C53D28E7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600" y="2231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64ECA4D-6335-6D46-89F7-87CB2A59B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00" y="1252798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78D0BC33-EF98-8245-A01E-C7187EF21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2800" y="576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7176158-6AB0-DC4F-8A57-8200394F0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000" y="1526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96F47C30-355E-3C4B-A607-BF9A5C288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20304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31D25DD9-200C-6147-8315-6D3991C01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00" y="1872000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308F585-2A94-E24C-8CBA-F5ADBEA70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00" y="590402"/>
                <a:ext cx="349885" cy="349885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63047599-9F80-FB45-9F43-32800E76D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200" y="1872000"/>
                <a:ext cx="349885" cy="349885"/>
              </a:xfrm>
              <a:prstGeom prst="rect">
                <a:avLst/>
              </a:prstGeom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B1C6D66-964C-CB4A-996E-1DE3DCFD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628" y="2556811"/>
              <a:ext cx="323888" cy="309389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F501870-65C8-2748-984D-833A809C9FED}"/>
              </a:ext>
            </a:extLst>
          </p:cNvPr>
          <p:cNvSpPr txBox="1"/>
          <p:nvPr/>
        </p:nvSpPr>
        <p:spPr>
          <a:xfrm>
            <a:off x="270271" y="4543774"/>
            <a:ext cx="352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K=1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48DAF0-1EB9-2243-BC13-82063F7C082C}"/>
              </a:ext>
            </a:extLst>
          </p:cNvPr>
          <p:cNvSpPr txBox="1"/>
          <p:nvPr/>
        </p:nvSpPr>
        <p:spPr>
          <a:xfrm>
            <a:off x="3105223" y="4574948"/>
            <a:ext cx="352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K=3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45EA1EE-C3D8-6E47-B8E5-A3A16F9A8FA0}"/>
              </a:ext>
            </a:extLst>
          </p:cNvPr>
          <p:cNvSpPr txBox="1"/>
          <p:nvPr/>
        </p:nvSpPr>
        <p:spPr>
          <a:xfrm>
            <a:off x="5942088" y="4569470"/>
            <a:ext cx="376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K=5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55191BC-6B78-9D46-B530-5FDC2D192931}"/>
              </a:ext>
            </a:extLst>
          </p:cNvPr>
          <p:cNvSpPr/>
          <p:nvPr/>
        </p:nvSpPr>
        <p:spPr>
          <a:xfrm>
            <a:off x="1662775" y="4572000"/>
            <a:ext cx="539579" cy="52820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0ECB73-D4AD-7545-A519-607C8E728461}"/>
              </a:ext>
            </a:extLst>
          </p:cNvPr>
          <p:cNvSpPr/>
          <p:nvPr/>
        </p:nvSpPr>
        <p:spPr>
          <a:xfrm>
            <a:off x="4310500" y="4355222"/>
            <a:ext cx="764588" cy="81637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884C52-2FFC-E64D-8AE9-68729FAF2AFF}"/>
              </a:ext>
            </a:extLst>
          </p:cNvPr>
          <p:cNvSpPr/>
          <p:nvPr/>
        </p:nvSpPr>
        <p:spPr>
          <a:xfrm>
            <a:off x="6945281" y="4267200"/>
            <a:ext cx="1004355" cy="107238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2086C-B376-5B48-A9F3-D6297631C97F}"/>
              </a:ext>
            </a:extLst>
          </p:cNvPr>
          <p:cNvCxnSpPr>
            <a:cxnSpLocks/>
          </p:cNvCxnSpPr>
          <p:nvPr/>
        </p:nvCxnSpPr>
        <p:spPr>
          <a:xfrm>
            <a:off x="1921415" y="4953000"/>
            <a:ext cx="113592" cy="24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A7A83C-1864-8A45-A366-5EFE24E1FD73}"/>
              </a:ext>
            </a:extLst>
          </p:cNvPr>
          <p:cNvCxnSpPr>
            <a:cxnSpLocks/>
          </p:cNvCxnSpPr>
          <p:nvPr/>
        </p:nvCxnSpPr>
        <p:spPr>
          <a:xfrm flipV="1">
            <a:off x="4746999" y="4712867"/>
            <a:ext cx="144158" cy="14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ECD2D35-7F9D-CC49-AC48-F3B3AD9CD25A}"/>
              </a:ext>
            </a:extLst>
          </p:cNvPr>
          <p:cNvCxnSpPr>
            <a:cxnSpLocks/>
          </p:cNvCxnSpPr>
          <p:nvPr/>
        </p:nvCxnSpPr>
        <p:spPr>
          <a:xfrm>
            <a:off x="4750142" y="4953000"/>
            <a:ext cx="79843" cy="63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455353-5D4C-0447-918A-0D691A979580}"/>
              </a:ext>
            </a:extLst>
          </p:cNvPr>
          <p:cNvCxnSpPr>
            <a:cxnSpLocks/>
          </p:cNvCxnSpPr>
          <p:nvPr/>
        </p:nvCxnSpPr>
        <p:spPr>
          <a:xfrm flipH="1" flipV="1">
            <a:off x="4503772" y="4796728"/>
            <a:ext cx="149495" cy="92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BE560A3-CDDF-604D-8D50-A1E802CE1084}"/>
              </a:ext>
            </a:extLst>
          </p:cNvPr>
          <p:cNvCxnSpPr>
            <a:cxnSpLocks/>
          </p:cNvCxnSpPr>
          <p:nvPr/>
        </p:nvCxnSpPr>
        <p:spPr>
          <a:xfrm>
            <a:off x="7533263" y="4953000"/>
            <a:ext cx="112839" cy="48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0F6BE2-FC71-BD44-8433-2601E69AEABD}"/>
              </a:ext>
            </a:extLst>
          </p:cNvPr>
          <p:cNvCxnSpPr>
            <a:cxnSpLocks/>
          </p:cNvCxnSpPr>
          <p:nvPr/>
        </p:nvCxnSpPr>
        <p:spPr>
          <a:xfrm flipV="1">
            <a:off x="7580101" y="4649874"/>
            <a:ext cx="175670" cy="137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0380538-DE32-D346-B188-DFD947535081}"/>
              </a:ext>
            </a:extLst>
          </p:cNvPr>
          <p:cNvCxnSpPr>
            <a:cxnSpLocks/>
          </p:cNvCxnSpPr>
          <p:nvPr/>
        </p:nvCxnSpPr>
        <p:spPr>
          <a:xfrm flipH="1" flipV="1">
            <a:off x="7302008" y="4734737"/>
            <a:ext cx="185843" cy="79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994F046-40AF-5E4A-BFB1-18DCF44E0286}"/>
              </a:ext>
            </a:extLst>
          </p:cNvPr>
          <p:cNvCxnSpPr>
            <a:cxnSpLocks/>
          </p:cNvCxnSpPr>
          <p:nvPr/>
        </p:nvCxnSpPr>
        <p:spPr>
          <a:xfrm>
            <a:off x="7490300" y="4948080"/>
            <a:ext cx="6755" cy="22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BB42F9D-A392-AE40-B132-5EBEAC08D893}"/>
              </a:ext>
            </a:extLst>
          </p:cNvPr>
          <p:cNvCxnSpPr>
            <a:cxnSpLocks/>
          </p:cNvCxnSpPr>
          <p:nvPr/>
        </p:nvCxnSpPr>
        <p:spPr>
          <a:xfrm flipH="1">
            <a:off x="7054911" y="4876800"/>
            <a:ext cx="331344" cy="3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B2729D3-9B91-464F-8D2D-A398342E9B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23" y="4820305"/>
            <a:ext cx="204811" cy="20889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9839B28-7773-E74F-BD7A-1498D391DB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43" y="4800600"/>
            <a:ext cx="212567" cy="21680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A99E316-D2DC-1443-BFC7-6545565504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18" y="4765673"/>
            <a:ext cx="212567" cy="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 animBg="1"/>
      <p:bldP spid="104" grpId="0" animBg="1"/>
      <p:bldP spid="105" grpId="0" animBg="1"/>
    </p:bldLst>
  </p:timing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2369</TotalTime>
  <Words>1018</Words>
  <Application>Microsoft Office PowerPoint</Application>
  <PresentationFormat>On-screen Show (4:3)</PresentationFormat>
  <Paragraphs>239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TemplateBM_2</vt:lpstr>
      <vt:lpstr>K-Nearest Neighbour  Session  19</vt:lpstr>
      <vt:lpstr>Learning Outcomes</vt:lpstr>
      <vt:lpstr>Outline</vt:lpstr>
      <vt:lpstr>Non-Parametric Model</vt:lpstr>
      <vt:lpstr>Non-Parametric Model</vt:lpstr>
      <vt:lpstr>Table Lookup</vt:lpstr>
      <vt:lpstr>Instance-Based Learning</vt:lpstr>
      <vt:lpstr>Instance-Based Learning</vt:lpstr>
      <vt:lpstr>K- Nearest Neighbors (KNN)</vt:lpstr>
      <vt:lpstr>How to Choose K?</vt:lpstr>
      <vt:lpstr>Distance Metric</vt:lpstr>
      <vt:lpstr>The KNN Steps</vt:lpstr>
      <vt:lpstr>KNN Example</vt:lpstr>
      <vt:lpstr>KNN Example</vt:lpstr>
      <vt:lpstr>PowerPoint Presentation</vt:lpstr>
      <vt:lpstr>KNN Example</vt:lpstr>
      <vt:lpstr>KNN Example</vt:lpstr>
      <vt:lpstr>Advantages of KNN</vt:lpstr>
      <vt:lpstr>Disadvantages of KNN</vt:lpstr>
      <vt:lpstr>KNN Application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AI_Pert2</dc:title>
  <dc:creator>williem@binus.edu</dc:creator>
  <cp:lastModifiedBy>Felix Indra Kurniadi</cp:lastModifiedBy>
  <cp:revision>286</cp:revision>
  <dcterms:created xsi:type="dcterms:W3CDTF">2014-12-19T03:07:01Z</dcterms:created>
  <dcterms:modified xsi:type="dcterms:W3CDTF">2023-05-10T05:21:00Z</dcterms:modified>
</cp:coreProperties>
</file>