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69E6-BC64-F224-55BD-1755875B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C89CA-C47E-2AE4-1D0F-6990F8EC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23E0-EE83-0B40-2D8F-8B1631D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650A-7773-21B2-F828-7F8CBA41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590C-7C30-FD6A-E5F5-5A94EFC9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3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C230-5D49-4849-D9E5-9323C3B7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88048-BD59-769F-BBD2-CCD96EBD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C024-785F-D1A5-6067-5F4C55F5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DAB6-77A5-2453-109E-87FCB8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6C34-84DA-A980-A977-21B58542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4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C925E-082F-FD35-6AA8-A3FD2008D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CF1E0-DE5B-7317-4757-FB0140C73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E64B-CFEE-351E-039C-3E14278B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C6F9-7896-88AC-B606-2E3106D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97BB-E1AB-D8D6-9F9C-50D78453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02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27E-DA26-6DB1-0CC5-F3B75C05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A2B8-9360-ABED-4D29-EF6FC694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ADBE-22AB-B783-1AD5-3F537A09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1D67-6FB5-81B9-A1D8-1BAA0D5D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E84B-DD5F-80FA-74C8-1E6073E9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4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36F-0A40-20CC-A706-40B544FD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E5E7-7837-7F80-7486-DC325FA1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D407-12F2-BFB2-0FE9-4C7E9C4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1312-A477-787B-AF65-CB0FC1E7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6366-268A-E32C-9B6B-358DB9A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3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2FD8-8625-4D2F-AB94-1A54FAA3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B4A2-FF3E-0935-030A-6126E2EC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D139D-5313-E5C2-C41D-8F661A054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74D2-E945-69C5-8CE6-6769F00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BBD1-A016-10B0-F263-F5D77A6C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F3AB-2E93-49B0-7908-12BCFCE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85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A7D2-3ECC-5862-6B67-C72F7C86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E0DC-8E57-F09B-709F-290500C9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DD55-0AD1-C2A1-9A8F-3295A810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7CC95-E6F8-C77F-363E-61804B53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75279-2A82-4679-723F-B9E3F903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41A6D-8D48-67DE-8760-BD7CF782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53DF3-C5E9-BF62-2574-918C8210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C416C-8B2D-4104-1CF7-324F6665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559D-5ACF-FB34-3584-ACBD0FC2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C488-8B32-F3F7-2877-4260C40F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BE0E-2495-EDB7-ADB8-0662181B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37DBD-D93B-FBB0-0D34-E0B77179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5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17591-EF31-A21F-3F06-3FBD52A0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E3E44-D819-80BE-4084-5AC0427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FD94-8717-31FA-62B7-6C7A2F5C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1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8AD6-6E7F-F53D-9E34-9AEF5AA1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4B43-9E54-35F4-4324-7BB6CC32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F784-6647-58EA-EC51-DFB03F30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810C1-B21B-9C3E-3AC7-CE708334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2570B-9FD2-87B7-9C1F-1E39AE5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586C-AA38-23ED-DFA8-6728435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4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EEA4-97E8-DD8A-8031-D2C0E491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6D5DC-8AC3-90CA-072B-A508449B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8298-1A82-460F-3461-62810317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A1B22-925A-3D6F-684E-077B7169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F682-ECE1-5C5D-02FA-60BD5C20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0AF0-24EF-D8E6-E013-98B6D9F8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AE284-6878-0409-B8FE-6BAFD8D3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1C71-3F44-0F50-637D-A9073055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143-979E-6E9E-F4D2-094324AA5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9864-283D-4BF9-8A23-471A3887E04B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7076-2955-D2E8-D50B-BCF13D67F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C36B-3313-AFBA-321E-18A69B683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FE4C-F042-4D88-B126-CB75C1AEF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5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B3B01-DADE-940A-0F11-B5A3BA7A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1980998"/>
            <a:ext cx="12079386" cy="28960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EDD9-9B86-A9DA-1AD8-7EAFE391ABEF}"/>
              </a:ext>
            </a:extLst>
          </p:cNvPr>
          <p:cNvSpPr/>
          <p:nvPr/>
        </p:nvSpPr>
        <p:spPr>
          <a:xfrm>
            <a:off x="1224501" y="2779239"/>
            <a:ext cx="3940995" cy="80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0415A-92EC-9289-4C04-8811BCC9E4B5}"/>
              </a:ext>
            </a:extLst>
          </p:cNvPr>
          <p:cNvSpPr/>
          <p:nvPr/>
        </p:nvSpPr>
        <p:spPr>
          <a:xfrm>
            <a:off x="7396038" y="2592125"/>
            <a:ext cx="3940995" cy="9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573CF-28C6-0CAF-47C6-C77F80604089}"/>
              </a:ext>
            </a:extLst>
          </p:cNvPr>
          <p:cNvSpPr/>
          <p:nvPr/>
        </p:nvSpPr>
        <p:spPr>
          <a:xfrm>
            <a:off x="3188473" y="3583960"/>
            <a:ext cx="5723411" cy="79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53C57-B524-583D-E18A-13FEB8D75957}"/>
              </a:ext>
            </a:extLst>
          </p:cNvPr>
          <p:cNvSpPr txBox="1"/>
          <p:nvPr/>
        </p:nvSpPr>
        <p:spPr>
          <a:xfrm>
            <a:off x="2671638" y="2456953"/>
            <a:ext cx="269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7200" b="1" dirty="0">
                <a:solidFill>
                  <a:srgbClr val="00203F"/>
                </a:solidFill>
                <a:latin typeface="Verdana Pro Cond SemiBold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JUST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6EEFB-6FBC-1F80-C681-944A3DB90433}"/>
              </a:ext>
            </a:extLst>
          </p:cNvPr>
          <p:cNvSpPr txBox="1"/>
          <p:nvPr/>
        </p:nvSpPr>
        <p:spPr>
          <a:xfrm>
            <a:off x="7193872" y="2456952"/>
            <a:ext cx="203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7200" b="1">
                <a:solidFill>
                  <a:srgbClr val="00203F"/>
                </a:solidFill>
                <a:latin typeface="Verdana Pro Cond SemiBold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CA" dirty="0"/>
              <a:t>SELL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8AE6A-E1EA-2604-F622-38AF59273B56}"/>
              </a:ext>
            </a:extLst>
          </p:cNvPr>
          <p:cNvSpPr txBox="1"/>
          <p:nvPr/>
        </p:nvSpPr>
        <p:spPr>
          <a:xfrm>
            <a:off x="4188275" y="3701511"/>
            <a:ext cx="4179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0" u="none" strike="noStrike" baseline="0" dirty="0">
                <a:solidFill>
                  <a:srgbClr val="00203F"/>
                </a:solidFill>
                <a:latin typeface="Verdana Pro Cond SemiBold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Real Estate Properties</a:t>
            </a:r>
            <a:endParaRPr lang="en-CA" sz="3200" dirty="0">
              <a:solidFill>
                <a:srgbClr val="00203F"/>
              </a:solidFill>
              <a:latin typeface="Verdana Pro Cond SemiBold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8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B3B01-DADE-940A-0F11-B5A3BA7A8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87" r="39050" b="43136"/>
          <a:stretch/>
        </p:blipFill>
        <p:spPr>
          <a:xfrm>
            <a:off x="4794637" y="1782217"/>
            <a:ext cx="2242267" cy="16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 Pro Cond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P</dc:creator>
  <cp:lastModifiedBy>K P</cp:lastModifiedBy>
  <cp:revision>1</cp:revision>
  <dcterms:created xsi:type="dcterms:W3CDTF">2023-10-13T19:17:32Z</dcterms:created>
  <dcterms:modified xsi:type="dcterms:W3CDTF">2023-10-13T19:26:33Z</dcterms:modified>
</cp:coreProperties>
</file>