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64" r:id="rId8"/>
    <p:sldId id="259" r:id="rId9"/>
    <p:sldId id="267" r:id="rId10"/>
    <p:sldId id="269" r:id="rId11"/>
    <p:sldId id="270" r:id="rId12"/>
    <p:sldId id="265" r:id="rId13"/>
    <p:sldId id="268" r:id="rId14"/>
    <p:sldId id="261" r:id="rId15"/>
    <p:sldId id="266" r:id="rId16"/>
    <p:sldId id="271" r:id="rId17"/>
    <p:sldId id="272" r:id="rId18"/>
    <p:sldId id="280" r:id="rId19"/>
    <p:sldId id="262" r:id="rId20"/>
    <p:sldId id="273" r:id="rId21"/>
    <p:sldId id="274" r:id="rId22"/>
    <p:sldId id="275" r:id="rId23"/>
    <p:sldId id="282" r:id="rId24"/>
    <p:sldId id="283" r:id="rId25"/>
    <p:sldId id="276" r:id="rId26"/>
    <p:sldId id="277" r:id="rId27"/>
    <p:sldId id="278" r:id="rId28"/>
    <p:sldId id="279" r:id="rId29"/>
    <p:sldId id="284" r:id="rId30"/>
    <p:sldId id="26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480CE-6CF8-4989-BA01-7DB024599F0D}" v="35" dt="2024-02-27T03:48:03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dribila, Mohamed Amine" userId="5e006179-23cd-4cd3-b8cf-ecf88dc546d5" providerId="ADAL" clId="{E97480CE-6CF8-4989-BA01-7DB024599F0D}"/>
    <pc:docChg chg="undo custSel addSld modSld sldOrd">
      <pc:chgData name="Boudribila, Mohamed Amine" userId="5e006179-23cd-4cd3-b8cf-ecf88dc546d5" providerId="ADAL" clId="{E97480CE-6CF8-4989-BA01-7DB024599F0D}" dt="2024-02-27T14:13:25.275" v="650" actId="1076"/>
      <pc:docMkLst>
        <pc:docMk/>
      </pc:docMkLst>
      <pc:sldChg chg="modSp mod">
        <pc:chgData name="Boudribila, Mohamed Amine" userId="5e006179-23cd-4cd3-b8cf-ecf88dc546d5" providerId="ADAL" clId="{E97480CE-6CF8-4989-BA01-7DB024599F0D}" dt="2024-02-27T04:16:57.655" v="498" actId="403"/>
        <pc:sldMkLst>
          <pc:docMk/>
          <pc:sldMk cId="3363213237" sldId="263"/>
        </pc:sldMkLst>
        <pc:spChg chg="mod">
          <ac:chgData name="Boudribila, Mohamed Amine" userId="5e006179-23cd-4cd3-b8cf-ecf88dc546d5" providerId="ADAL" clId="{E97480CE-6CF8-4989-BA01-7DB024599F0D}" dt="2024-02-27T04:16:04.430" v="488" actId="20577"/>
          <ac:spMkLst>
            <pc:docMk/>
            <pc:sldMk cId="3363213237" sldId="263"/>
            <ac:spMk id="2" creationId="{5E454300-5129-B61F-E07F-90BF29360B53}"/>
          </ac:spMkLst>
        </pc:spChg>
        <pc:spChg chg="mod">
          <ac:chgData name="Boudribila, Mohamed Amine" userId="5e006179-23cd-4cd3-b8cf-ecf88dc546d5" providerId="ADAL" clId="{E97480CE-6CF8-4989-BA01-7DB024599F0D}" dt="2024-02-27T04:16:57.655" v="498" actId="403"/>
          <ac:spMkLst>
            <pc:docMk/>
            <pc:sldMk cId="3363213237" sldId="263"/>
            <ac:spMk id="3" creationId="{66190458-91AA-6B88-6979-55325A9B3EB8}"/>
          </ac:spMkLst>
        </pc:spChg>
      </pc:sldChg>
      <pc:sldChg chg="modSp mod">
        <pc:chgData name="Boudribila, Mohamed Amine" userId="5e006179-23cd-4cd3-b8cf-ecf88dc546d5" providerId="ADAL" clId="{E97480CE-6CF8-4989-BA01-7DB024599F0D}" dt="2024-02-27T02:51:36.647" v="311" actId="20577"/>
        <pc:sldMkLst>
          <pc:docMk/>
          <pc:sldMk cId="2589863377" sldId="266"/>
        </pc:sldMkLst>
        <pc:spChg chg="mod">
          <ac:chgData name="Boudribila, Mohamed Amine" userId="5e006179-23cd-4cd3-b8cf-ecf88dc546d5" providerId="ADAL" clId="{E97480CE-6CF8-4989-BA01-7DB024599F0D}" dt="2024-02-27T02:51:36.647" v="311" actId="20577"/>
          <ac:spMkLst>
            <pc:docMk/>
            <pc:sldMk cId="2589863377" sldId="266"/>
            <ac:spMk id="4" creationId="{8C1DC788-40F7-52C2-7262-EAFD7E0402E0}"/>
          </ac:spMkLst>
        </pc:spChg>
      </pc:sldChg>
      <pc:sldChg chg="addSp delSp modSp mod">
        <pc:chgData name="Boudribila, Mohamed Amine" userId="5e006179-23cd-4cd3-b8cf-ecf88dc546d5" providerId="ADAL" clId="{E97480CE-6CF8-4989-BA01-7DB024599F0D}" dt="2024-02-27T02:13:52.776" v="286" actId="20577"/>
        <pc:sldMkLst>
          <pc:docMk/>
          <pc:sldMk cId="2652507136" sldId="267"/>
        </pc:sldMkLst>
        <pc:spChg chg="mod">
          <ac:chgData name="Boudribila, Mohamed Amine" userId="5e006179-23cd-4cd3-b8cf-ecf88dc546d5" providerId="ADAL" clId="{E97480CE-6CF8-4989-BA01-7DB024599F0D}" dt="2024-02-27T02:13:34.231" v="269" actId="1076"/>
          <ac:spMkLst>
            <pc:docMk/>
            <pc:sldMk cId="2652507136" sldId="267"/>
            <ac:spMk id="3" creationId="{46320C75-4532-B6BD-A083-B4A2AA544EC9}"/>
          </ac:spMkLst>
        </pc:spChg>
        <pc:spChg chg="mod">
          <ac:chgData name="Boudribila, Mohamed Amine" userId="5e006179-23cd-4cd3-b8cf-ecf88dc546d5" providerId="ADAL" clId="{E97480CE-6CF8-4989-BA01-7DB024599F0D}" dt="2024-02-27T02:13:52.776" v="286" actId="20577"/>
          <ac:spMkLst>
            <pc:docMk/>
            <pc:sldMk cId="2652507136" sldId="267"/>
            <ac:spMk id="4" creationId="{DE35B8C4-6C38-3C6C-128F-2F2622658360}"/>
          </ac:spMkLst>
        </pc:spChg>
        <pc:picChg chg="add del mod">
          <ac:chgData name="Boudribila, Mohamed Amine" userId="5e006179-23cd-4cd3-b8cf-ecf88dc546d5" providerId="ADAL" clId="{E97480CE-6CF8-4989-BA01-7DB024599F0D}" dt="2024-02-27T00:39:10.119" v="36" actId="478"/>
          <ac:picMkLst>
            <pc:docMk/>
            <pc:sldMk cId="2652507136" sldId="267"/>
            <ac:picMk id="6" creationId="{F8EDF751-348E-ED9C-233E-C5B3CEF2EBDD}"/>
          </ac:picMkLst>
        </pc:picChg>
        <pc:picChg chg="add mod">
          <ac:chgData name="Boudribila, Mohamed Amine" userId="5e006179-23cd-4cd3-b8cf-ecf88dc546d5" providerId="ADAL" clId="{E97480CE-6CF8-4989-BA01-7DB024599F0D}" dt="2024-02-27T02:13:37.628" v="270" actId="1076"/>
          <ac:picMkLst>
            <pc:docMk/>
            <pc:sldMk cId="2652507136" sldId="267"/>
            <ac:picMk id="8" creationId="{B2C595B0-27A2-AA3B-AAA4-62C74A9EE937}"/>
          </ac:picMkLst>
        </pc:picChg>
        <pc:picChg chg="add mod">
          <ac:chgData name="Boudribila, Mohamed Amine" userId="5e006179-23cd-4cd3-b8cf-ecf88dc546d5" providerId="ADAL" clId="{E97480CE-6CF8-4989-BA01-7DB024599F0D}" dt="2024-02-27T00:40:58.307" v="50" actId="1076"/>
          <ac:picMkLst>
            <pc:docMk/>
            <pc:sldMk cId="2652507136" sldId="267"/>
            <ac:picMk id="10" creationId="{A8107638-35AD-70F1-5FE3-00D73F07F2D8}"/>
          </ac:picMkLst>
        </pc:picChg>
        <pc:picChg chg="add">
          <ac:chgData name="Boudribila, Mohamed Amine" userId="5e006179-23cd-4cd3-b8cf-ecf88dc546d5" providerId="ADAL" clId="{E97480CE-6CF8-4989-BA01-7DB024599F0D}" dt="2024-02-27T00:38:35.653" v="32"/>
          <ac:picMkLst>
            <pc:docMk/>
            <pc:sldMk cId="2652507136" sldId="267"/>
            <ac:picMk id="1025" creationId="{9FA83839-B44F-971C-700E-83AFBF558052}"/>
          </ac:picMkLst>
        </pc:picChg>
      </pc:sldChg>
      <pc:sldChg chg="addSp delSp modSp add mod">
        <pc:chgData name="Boudribila, Mohamed Amine" userId="5e006179-23cd-4cd3-b8cf-ecf88dc546d5" providerId="ADAL" clId="{E97480CE-6CF8-4989-BA01-7DB024599F0D}" dt="2024-02-27T00:24:38.792" v="19" actId="1076"/>
        <pc:sldMkLst>
          <pc:docMk/>
          <pc:sldMk cId="2213599731" sldId="268"/>
        </pc:sldMkLst>
        <pc:spChg chg="mod">
          <ac:chgData name="Boudribila, Mohamed Amine" userId="5e006179-23cd-4cd3-b8cf-ecf88dc546d5" providerId="ADAL" clId="{E97480CE-6CF8-4989-BA01-7DB024599F0D}" dt="2024-02-27T00:23:33.321" v="5" actId="20577"/>
          <ac:spMkLst>
            <pc:docMk/>
            <pc:sldMk cId="2213599731" sldId="268"/>
            <ac:spMk id="2" creationId="{E1026B7F-888A-B480-EB9A-75142EA06A50}"/>
          </ac:spMkLst>
        </pc:spChg>
        <pc:picChg chg="del">
          <ac:chgData name="Boudribila, Mohamed Amine" userId="5e006179-23cd-4cd3-b8cf-ecf88dc546d5" providerId="ADAL" clId="{E97480CE-6CF8-4989-BA01-7DB024599F0D}" dt="2024-02-27T00:23:36.422" v="6" actId="478"/>
          <ac:picMkLst>
            <pc:docMk/>
            <pc:sldMk cId="2213599731" sldId="268"/>
            <ac:picMk id="3" creationId="{337BE912-1D47-4C56-5953-5069D57C51F9}"/>
          </ac:picMkLst>
        </pc:picChg>
        <pc:picChg chg="add del mod">
          <ac:chgData name="Boudribila, Mohamed Amine" userId="5e006179-23cd-4cd3-b8cf-ecf88dc546d5" providerId="ADAL" clId="{E97480CE-6CF8-4989-BA01-7DB024599F0D}" dt="2024-02-27T00:24:06.357" v="11" actId="478"/>
          <ac:picMkLst>
            <pc:docMk/>
            <pc:sldMk cId="2213599731" sldId="268"/>
            <ac:picMk id="5" creationId="{251AF463-3D76-8109-F317-7C79E6709D2A}"/>
          </ac:picMkLst>
        </pc:picChg>
        <pc:picChg chg="add mod">
          <ac:chgData name="Boudribila, Mohamed Amine" userId="5e006179-23cd-4cd3-b8cf-ecf88dc546d5" providerId="ADAL" clId="{E97480CE-6CF8-4989-BA01-7DB024599F0D}" dt="2024-02-27T00:24:38.792" v="19" actId="1076"/>
          <ac:picMkLst>
            <pc:docMk/>
            <pc:sldMk cId="2213599731" sldId="268"/>
            <ac:picMk id="7" creationId="{77E0C767-1CED-1896-ACB6-1BCD79BC3D0E}"/>
          </ac:picMkLst>
        </pc:picChg>
      </pc:sldChg>
      <pc:sldChg chg="addSp delSp modSp add mod">
        <pc:chgData name="Boudribila, Mohamed Amine" userId="5e006179-23cd-4cd3-b8cf-ecf88dc546d5" providerId="ADAL" clId="{E97480CE-6CF8-4989-BA01-7DB024599F0D}" dt="2024-02-27T14:10:02.530" v="644" actId="20577"/>
        <pc:sldMkLst>
          <pc:docMk/>
          <pc:sldMk cId="590612208" sldId="269"/>
        </pc:sldMkLst>
        <pc:spChg chg="mod">
          <ac:chgData name="Boudribila, Mohamed Amine" userId="5e006179-23cd-4cd3-b8cf-ecf88dc546d5" providerId="ADAL" clId="{E97480CE-6CF8-4989-BA01-7DB024599F0D}" dt="2024-02-27T00:41:45.691" v="64" actId="20577"/>
          <ac:spMkLst>
            <pc:docMk/>
            <pc:sldMk cId="590612208" sldId="269"/>
            <ac:spMk id="2" creationId="{2593AC5F-FAA0-2543-AC0A-D92EAE883FFF}"/>
          </ac:spMkLst>
        </pc:spChg>
        <pc:spChg chg="mod">
          <ac:chgData name="Boudribila, Mohamed Amine" userId="5e006179-23cd-4cd3-b8cf-ecf88dc546d5" providerId="ADAL" clId="{E97480CE-6CF8-4989-BA01-7DB024599F0D}" dt="2024-02-27T14:10:02.530" v="644" actId="20577"/>
          <ac:spMkLst>
            <pc:docMk/>
            <pc:sldMk cId="590612208" sldId="269"/>
            <ac:spMk id="3" creationId="{764706F6-9549-1489-159F-66507352665E}"/>
          </ac:spMkLst>
        </pc:spChg>
        <pc:spChg chg="mod">
          <ac:chgData name="Boudribila, Mohamed Amine" userId="5e006179-23cd-4cd3-b8cf-ecf88dc546d5" providerId="ADAL" clId="{E97480CE-6CF8-4989-BA01-7DB024599F0D}" dt="2024-02-27T02:14:36.594" v="290"/>
          <ac:spMkLst>
            <pc:docMk/>
            <pc:sldMk cId="590612208" sldId="269"/>
            <ac:spMk id="4" creationId="{7F04A793-86BF-3C54-837F-F03D75E42615}"/>
          </ac:spMkLst>
        </pc:spChg>
        <pc:picChg chg="add mod">
          <ac:chgData name="Boudribila, Mohamed Amine" userId="5e006179-23cd-4cd3-b8cf-ecf88dc546d5" providerId="ADAL" clId="{E97480CE-6CF8-4989-BA01-7DB024599F0D}" dt="2024-02-27T00:43:19.523" v="145" actId="1076"/>
          <ac:picMkLst>
            <pc:docMk/>
            <pc:sldMk cId="590612208" sldId="269"/>
            <ac:picMk id="6" creationId="{2CE46E59-2AA1-E63C-B774-644523717ED3}"/>
          </ac:picMkLst>
        </pc:picChg>
        <pc:picChg chg="del">
          <ac:chgData name="Boudribila, Mohamed Amine" userId="5e006179-23cd-4cd3-b8cf-ecf88dc546d5" providerId="ADAL" clId="{E97480CE-6CF8-4989-BA01-7DB024599F0D}" dt="2024-02-27T00:43:09.002" v="82" actId="478"/>
          <ac:picMkLst>
            <pc:docMk/>
            <pc:sldMk cId="590612208" sldId="269"/>
            <ac:picMk id="8" creationId="{2504A286-F9DC-0F5E-F07A-AC9DE6565174}"/>
          </ac:picMkLst>
        </pc:picChg>
        <pc:picChg chg="add mod">
          <ac:chgData name="Boudribila, Mohamed Amine" userId="5e006179-23cd-4cd3-b8cf-ecf88dc546d5" providerId="ADAL" clId="{E97480CE-6CF8-4989-BA01-7DB024599F0D}" dt="2024-02-27T00:45:10.916" v="172" actId="1076"/>
          <ac:picMkLst>
            <pc:docMk/>
            <pc:sldMk cId="590612208" sldId="269"/>
            <ac:picMk id="9" creationId="{45E618BD-904A-AC6A-F917-FA287667E65A}"/>
          </ac:picMkLst>
        </pc:picChg>
        <pc:picChg chg="del">
          <ac:chgData name="Boudribila, Mohamed Amine" userId="5e006179-23cd-4cd3-b8cf-ecf88dc546d5" providerId="ADAL" clId="{E97480CE-6CF8-4989-BA01-7DB024599F0D}" dt="2024-02-27T00:44:42.982" v="165" actId="478"/>
          <ac:picMkLst>
            <pc:docMk/>
            <pc:sldMk cId="590612208" sldId="269"/>
            <ac:picMk id="10" creationId="{97E62CB3-A7B9-E8E8-5D72-2003771A34FE}"/>
          </ac:picMkLst>
        </pc:picChg>
        <pc:picChg chg="del">
          <ac:chgData name="Boudribila, Mohamed Amine" userId="5e006179-23cd-4cd3-b8cf-ecf88dc546d5" providerId="ADAL" clId="{E97480CE-6CF8-4989-BA01-7DB024599F0D}" dt="2024-02-27T00:41:35.151" v="54" actId="478"/>
          <ac:picMkLst>
            <pc:docMk/>
            <pc:sldMk cId="590612208" sldId="269"/>
            <ac:picMk id="2050" creationId="{B120A4F2-11CA-46FA-8D33-5B6EDD8E5980}"/>
          </ac:picMkLst>
        </pc:picChg>
      </pc:sldChg>
      <pc:sldChg chg="addSp delSp modSp add mod">
        <pc:chgData name="Boudribila, Mohamed Amine" userId="5e006179-23cd-4cd3-b8cf-ecf88dc546d5" providerId="ADAL" clId="{E97480CE-6CF8-4989-BA01-7DB024599F0D}" dt="2024-02-27T14:13:25.275" v="650" actId="1076"/>
        <pc:sldMkLst>
          <pc:docMk/>
          <pc:sldMk cId="3561863161" sldId="270"/>
        </pc:sldMkLst>
        <pc:spChg chg="mod">
          <ac:chgData name="Boudribila, Mohamed Amine" userId="5e006179-23cd-4cd3-b8cf-ecf88dc546d5" providerId="ADAL" clId="{E97480CE-6CF8-4989-BA01-7DB024599F0D}" dt="2024-02-27T00:47:19.947" v="183" actId="20577"/>
          <ac:spMkLst>
            <pc:docMk/>
            <pc:sldMk cId="3561863161" sldId="270"/>
            <ac:spMk id="2" creationId="{629520AF-6311-E821-B326-929C33EA49C0}"/>
          </ac:spMkLst>
        </pc:spChg>
        <pc:spChg chg="mod">
          <ac:chgData name="Boudribila, Mohamed Amine" userId="5e006179-23cd-4cd3-b8cf-ecf88dc546d5" providerId="ADAL" clId="{E97480CE-6CF8-4989-BA01-7DB024599F0D}" dt="2024-02-27T02:15:04.798" v="293" actId="20577"/>
          <ac:spMkLst>
            <pc:docMk/>
            <pc:sldMk cId="3561863161" sldId="270"/>
            <ac:spMk id="3" creationId="{47B23EA7-6B2E-4DBD-DC3F-996B42782683}"/>
          </ac:spMkLst>
        </pc:spChg>
        <pc:spChg chg="mod">
          <ac:chgData name="Boudribila, Mohamed Amine" userId="5e006179-23cd-4cd3-b8cf-ecf88dc546d5" providerId="ADAL" clId="{E97480CE-6CF8-4989-BA01-7DB024599F0D}" dt="2024-02-27T02:07:17.493" v="184" actId="20577"/>
          <ac:spMkLst>
            <pc:docMk/>
            <pc:sldMk cId="3561863161" sldId="270"/>
            <ac:spMk id="4" creationId="{0037A4F3-B167-15B1-2D0F-DE2599E2E1DF}"/>
          </ac:spMkLst>
        </pc:spChg>
        <pc:picChg chg="add mod">
          <ac:chgData name="Boudribila, Mohamed Amine" userId="5e006179-23cd-4cd3-b8cf-ecf88dc546d5" providerId="ADAL" clId="{E97480CE-6CF8-4989-BA01-7DB024599F0D}" dt="2024-02-27T14:13:25.275" v="650" actId="1076"/>
          <ac:picMkLst>
            <pc:docMk/>
            <pc:sldMk cId="3561863161" sldId="270"/>
            <ac:picMk id="6" creationId="{10EBB401-800E-B5A2-1C4C-79301D12F0C3}"/>
          </ac:picMkLst>
        </pc:picChg>
        <pc:picChg chg="del">
          <ac:chgData name="Boudribila, Mohamed Amine" userId="5e006179-23cd-4cd3-b8cf-ecf88dc546d5" providerId="ADAL" clId="{E97480CE-6CF8-4989-BA01-7DB024599F0D}" dt="2024-02-27T00:47:08.486" v="181" actId="478"/>
          <ac:picMkLst>
            <pc:docMk/>
            <pc:sldMk cId="3561863161" sldId="270"/>
            <ac:picMk id="6" creationId="{58104751-3215-A81D-BECA-C717E289C157}"/>
          </ac:picMkLst>
        </pc:picChg>
        <pc:picChg chg="add del mod">
          <ac:chgData name="Boudribila, Mohamed Amine" userId="5e006179-23cd-4cd3-b8cf-ecf88dc546d5" providerId="ADAL" clId="{E97480CE-6CF8-4989-BA01-7DB024599F0D}" dt="2024-02-27T14:13:20.710" v="649" actId="478"/>
          <ac:picMkLst>
            <pc:docMk/>
            <pc:sldMk cId="3561863161" sldId="270"/>
            <ac:picMk id="7" creationId="{9CA4E417-A013-7E5D-5FE8-C3F44BF86826}"/>
          </ac:picMkLst>
        </pc:picChg>
        <pc:picChg chg="del">
          <ac:chgData name="Boudribila, Mohamed Amine" userId="5e006179-23cd-4cd3-b8cf-ecf88dc546d5" providerId="ADAL" clId="{E97480CE-6CF8-4989-BA01-7DB024599F0D}" dt="2024-02-27T02:07:19.157" v="185" actId="478"/>
          <ac:picMkLst>
            <pc:docMk/>
            <pc:sldMk cId="3561863161" sldId="270"/>
            <ac:picMk id="9" creationId="{AE1243ED-F550-CB47-A158-204BD924117A}"/>
          </ac:picMkLst>
        </pc:picChg>
      </pc:sldChg>
      <pc:sldChg chg="addSp delSp modSp new mod">
        <pc:chgData name="Boudribila, Mohamed Amine" userId="5e006179-23cd-4cd3-b8cf-ecf88dc546d5" providerId="ADAL" clId="{E97480CE-6CF8-4989-BA01-7DB024599F0D}" dt="2024-02-27T04:25:41.422" v="548" actId="27636"/>
        <pc:sldMkLst>
          <pc:docMk/>
          <pc:sldMk cId="2110570454" sldId="271"/>
        </pc:sldMkLst>
        <pc:spChg chg="mod">
          <ac:chgData name="Boudribila, Mohamed Amine" userId="5e006179-23cd-4cd3-b8cf-ecf88dc546d5" providerId="ADAL" clId="{E97480CE-6CF8-4989-BA01-7DB024599F0D}" dt="2024-02-27T03:15:07.458" v="316" actId="14100"/>
          <ac:spMkLst>
            <pc:docMk/>
            <pc:sldMk cId="2110570454" sldId="271"/>
            <ac:spMk id="2" creationId="{E805ED25-49A0-2FA5-7BA3-ECC5DA5EAF48}"/>
          </ac:spMkLst>
        </pc:spChg>
        <pc:spChg chg="mod">
          <ac:chgData name="Boudribila, Mohamed Amine" userId="5e006179-23cd-4cd3-b8cf-ecf88dc546d5" providerId="ADAL" clId="{E97480CE-6CF8-4989-BA01-7DB024599F0D}" dt="2024-02-27T04:25:41.422" v="548" actId="27636"/>
          <ac:spMkLst>
            <pc:docMk/>
            <pc:sldMk cId="2110570454" sldId="271"/>
            <ac:spMk id="3" creationId="{4E4CAA88-C839-69CE-A610-67C7B352B50E}"/>
          </ac:spMkLst>
        </pc:spChg>
        <pc:spChg chg="del mod">
          <ac:chgData name="Boudribila, Mohamed Amine" userId="5e006179-23cd-4cd3-b8cf-ecf88dc546d5" providerId="ADAL" clId="{E97480CE-6CF8-4989-BA01-7DB024599F0D}" dt="2024-02-27T03:16:06.577" v="318" actId="478"/>
          <ac:spMkLst>
            <pc:docMk/>
            <pc:sldMk cId="2110570454" sldId="271"/>
            <ac:spMk id="4" creationId="{1C86D30D-FBDF-A1D2-2601-71A4DF9ADD2E}"/>
          </ac:spMkLst>
        </pc:spChg>
        <pc:spChg chg="add del mod">
          <ac:chgData name="Boudribila, Mohamed Amine" userId="5e006179-23cd-4cd3-b8cf-ecf88dc546d5" providerId="ADAL" clId="{E97480CE-6CF8-4989-BA01-7DB024599F0D}" dt="2024-02-27T03:43:18.784" v="381" actId="478"/>
          <ac:spMkLst>
            <pc:docMk/>
            <pc:sldMk cId="2110570454" sldId="271"/>
            <ac:spMk id="6" creationId="{3A68AD92-B7EF-B64B-6231-C77657007C82}"/>
          </ac:spMkLst>
        </pc:spChg>
        <pc:spChg chg="add del">
          <ac:chgData name="Boudribila, Mohamed Amine" userId="5e006179-23cd-4cd3-b8cf-ecf88dc546d5" providerId="ADAL" clId="{E97480CE-6CF8-4989-BA01-7DB024599F0D}" dt="2024-02-27T03:20:13.418" v="348" actId="22"/>
          <ac:spMkLst>
            <pc:docMk/>
            <pc:sldMk cId="2110570454" sldId="271"/>
            <ac:spMk id="8" creationId="{2E75B424-D1B1-72DC-8440-415763DF74BA}"/>
          </ac:spMkLst>
        </pc:spChg>
        <pc:spChg chg="add del mod">
          <ac:chgData name="Boudribila, Mohamed Amine" userId="5e006179-23cd-4cd3-b8cf-ecf88dc546d5" providerId="ADAL" clId="{E97480CE-6CF8-4989-BA01-7DB024599F0D}" dt="2024-02-27T03:43:14.605" v="379" actId="478"/>
          <ac:spMkLst>
            <pc:docMk/>
            <pc:sldMk cId="2110570454" sldId="271"/>
            <ac:spMk id="10" creationId="{06BEA78A-F14C-0DEB-92CD-B9346D7BF73A}"/>
          </ac:spMkLst>
        </pc:spChg>
        <pc:picChg chg="add mod">
          <ac:chgData name="Boudribila, Mohamed Amine" userId="5e006179-23cd-4cd3-b8cf-ecf88dc546d5" providerId="ADAL" clId="{E97480CE-6CF8-4989-BA01-7DB024599F0D}" dt="2024-02-27T03:18:04.365" v="329" actId="14100"/>
          <ac:picMkLst>
            <pc:docMk/>
            <pc:sldMk cId="2110570454" sldId="271"/>
            <ac:picMk id="3074" creationId="{E624B146-B8A7-8329-1B5E-903571625194}"/>
          </ac:picMkLst>
        </pc:picChg>
        <pc:picChg chg="add mod">
          <ac:chgData name="Boudribila, Mohamed Amine" userId="5e006179-23cd-4cd3-b8cf-ecf88dc546d5" providerId="ADAL" clId="{E97480CE-6CF8-4989-BA01-7DB024599F0D}" dt="2024-02-27T03:37:08.579" v="352" actId="1076"/>
          <ac:picMkLst>
            <pc:docMk/>
            <pc:sldMk cId="2110570454" sldId="271"/>
            <ac:picMk id="3076" creationId="{9E159261-0A62-D731-BEA2-6A812C6AB64C}"/>
          </ac:picMkLst>
        </pc:picChg>
        <pc:picChg chg="add mod">
          <ac:chgData name="Boudribila, Mohamed Amine" userId="5e006179-23cd-4cd3-b8cf-ecf88dc546d5" providerId="ADAL" clId="{E97480CE-6CF8-4989-BA01-7DB024599F0D}" dt="2024-02-27T03:37:10.715" v="353" actId="1076"/>
          <ac:picMkLst>
            <pc:docMk/>
            <pc:sldMk cId="2110570454" sldId="271"/>
            <ac:picMk id="3078" creationId="{2821CDEB-78AD-F58B-F896-CF66BEE45646}"/>
          </ac:picMkLst>
        </pc:picChg>
      </pc:sldChg>
      <pc:sldChg chg="addSp delSp modSp add mod">
        <pc:chgData name="Boudribila, Mohamed Amine" userId="5e006179-23cd-4cd3-b8cf-ecf88dc546d5" providerId="ADAL" clId="{E97480CE-6CF8-4989-BA01-7DB024599F0D}" dt="2024-02-27T04:25:35.604" v="546" actId="2711"/>
        <pc:sldMkLst>
          <pc:docMk/>
          <pc:sldMk cId="2950397555" sldId="272"/>
        </pc:sldMkLst>
        <pc:spChg chg="mod">
          <ac:chgData name="Boudribila, Mohamed Amine" userId="5e006179-23cd-4cd3-b8cf-ecf88dc546d5" providerId="ADAL" clId="{E97480CE-6CF8-4989-BA01-7DB024599F0D}" dt="2024-02-27T03:44:37.725" v="414" actId="20577"/>
          <ac:spMkLst>
            <pc:docMk/>
            <pc:sldMk cId="2950397555" sldId="272"/>
            <ac:spMk id="2" creationId="{9D544840-EE1B-B6A8-28E3-A2BAC93C745E}"/>
          </ac:spMkLst>
        </pc:spChg>
        <pc:spChg chg="mod">
          <ac:chgData name="Boudribila, Mohamed Amine" userId="5e006179-23cd-4cd3-b8cf-ecf88dc546d5" providerId="ADAL" clId="{E97480CE-6CF8-4989-BA01-7DB024599F0D}" dt="2024-02-27T04:25:35.604" v="546" actId="2711"/>
          <ac:spMkLst>
            <pc:docMk/>
            <pc:sldMk cId="2950397555" sldId="272"/>
            <ac:spMk id="3" creationId="{E6B9AC2A-77D1-B655-52C8-84CDB9770F43}"/>
          </ac:spMkLst>
        </pc:spChg>
        <pc:picChg chg="add mod">
          <ac:chgData name="Boudribila, Mohamed Amine" userId="5e006179-23cd-4cd3-b8cf-ecf88dc546d5" providerId="ADAL" clId="{E97480CE-6CF8-4989-BA01-7DB024599F0D}" dt="2024-02-27T03:48:13.614" v="433" actId="1076"/>
          <ac:picMkLst>
            <pc:docMk/>
            <pc:sldMk cId="2950397555" sldId="272"/>
            <ac:picMk id="5" creationId="{2D5C8BF4-3DDC-F62C-1484-24BB29B90C75}"/>
          </ac:picMkLst>
        </pc:picChg>
        <pc:picChg chg="del">
          <ac:chgData name="Boudribila, Mohamed Amine" userId="5e006179-23cd-4cd3-b8cf-ecf88dc546d5" providerId="ADAL" clId="{E97480CE-6CF8-4989-BA01-7DB024599F0D}" dt="2024-02-27T03:45:50.831" v="418" actId="478"/>
          <ac:picMkLst>
            <pc:docMk/>
            <pc:sldMk cId="2950397555" sldId="272"/>
            <ac:picMk id="3076" creationId="{EADA7BAD-4900-1355-AE8B-08364F7662DE}"/>
          </ac:picMkLst>
        </pc:picChg>
        <pc:picChg chg="del">
          <ac:chgData name="Boudribila, Mohamed Amine" userId="5e006179-23cd-4cd3-b8cf-ecf88dc546d5" providerId="ADAL" clId="{E97480CE-6CF8-4989-BA01-7DB024599F0D}" dt="2024-02-27T03:46:33.947" v="425" actId="478"/>
          <ac:picMkLst>
            <pc:docMk/>
            <pc:sldMk cId="2950397555" sldId="272"/>
            <ac:picMk id="3078" creationId="{35C9A4B1-592E-0B3E-B8CD-304CFECB4979}"/>
          </ac:picMkLst>
        </pc:picChg>
        <pc:picChg chg="add mod">
          <ac:chgData name="Boudribila, Mohamed Amine" userId="5e006179-23cd-4cd3-b8cf-ecf88dc546d5" providerId="ADAL" clId="{E97480CE-6CF8-4989-BA01-7DB024599F0D}" dt="2024-02-27T03:46:02.954" v="421" actId="1076"/>
          <ac:picMkLst>
            <pc:docMk/>
            <pc:sldMk cId="2950397555" sldId="272"/>
            <ac:picMk id="4098" creationId="{FAAB8F60-16DA-38D8-29A5-CF22A45FFE83}"/>
          </ac:picMkLst>
        </pc:picChg>
        <pc:picChg chg="add mod">
          <ac:chgData name="Boudribila, Mohamed Amine" userId="5e006179-23cd-4cd3-b8cf-ecf88dc546d5" providerId="ADAL" clId="{E97480CE-6CF8-4989-BA01-7DB024599F0D}" dt="2024-02-27T03:47:17.958" v="426"/>
          <ac:picMkLst>
            <pc:docMk/>
            <pc:sldMk cId="2950397555" sldId="272"/>
            <ac:picMk id="4100" creationId="{F02F363D-BAA8-AF5E-4EDD-C74E3E763178}"/>
          </ac:picMkLst>
        </pc:picChg>
      </pc:sldChg>
      <pc:sldChg chg="modSp new mod">
        <pc:chgData name="Boudribila, Mohamed Amine" userId="5e006179-23cd-4cd3-b8cf-ecf88dc546d5" providerId="ADAL" clId="{E97480CE-6CF8-4989-BA01-7DB024599F0D}" dt="2024-02-27T04:25:25.929" v="545" actId="2711"/>
        <pc:sldMkLst>
          <pc:docMk/>
          <pc:sldMk cId="1512798512" sldId="273"/>
        </pc:sldMkLst>
        <pc:spChg chg="mod">
          <ac:chgData name="Boudribila, Mohamed Amine" userId="5e006179-23cd-4cd3-b8cf-ecf88dc546d5" providerId="ADAL" clId="{E97480CE-6CF8-4989-BA01-7DB024599F0D}" dt="2024-02-27T04:09:55.211" v="436"/>
          <ac:spMkLst>
            <pc:docMk/>
            <pc:sldMk cId="1512798512" sldId="273"/>
            <ac:spMk id="2" creationId="{501FAEE7-03A3-591E-22BA-E2923B1CE12C}"/>
          </ac:spMkLst>
        </pc:spChg>
        <pc:spChg chg="mod">
          <ac:chgData name="Boudribila, Mohamed Amine" userId="5e006179-23cd-4cd3-b8cf-ecf88dc546d5" providerId="ADAL" clId="{E97480CE-6CF8-4989-BA01-7DB024599F0D}" dt="2024-02-27T04:25:25.929" v="545" actId="2711"/>
          <ac:spMkLst>
            <pc:docMk/>
            <pc:sldMk cId="1512798512" sldId="273"/>
            <ac:spMk id="3" creationId="{2E632DED-4D18-07B2-AD0C-2726FFF9769F}"/>
          </ac:spMkLst>
        </pc:spChg>
      </pc:sldChg>
      <pc:sldChg chg="modSp add mod">
        <pc:chgData name="Boudribila, Mohamed Amine" userId="5e006179-23cd-4cd3-b8cf-ecf88dc546d5" providerId="ADAL" clId="{E97480CE-6CF8-4989-BA01-7DB024599F0D}" dt="2024-02-27T04:25:22.406" v="544" actId="2711"/>
        <pc:sldMkLst>
          <pc:docMk/>
          <pc:sldMk cId="2871993993" sldId="274"/>
        </pc:sldMkLst>
        <pc:spChg chg="mod">
          <ac:chgData name="Boudribila, Mohamed Amine" userId="5e006179-23cd-4cd3-b8cf-ecf88dc546d5" providerId="ADAL" clId="{E97480CE-6CF8-4989-BA01-7DB024599F0D}" dt="2024-02-27T04:11:12.742" v="453"/>
          <ac:spMkLst>
            <pc:docMk/>
            <pc:sldMk cId="2871993993" sldId="274"/>
            <ac:spMk id="2" creationId="{71EB564E-9468-AC8C-0B86-8FE17315C0A8}"/>
          </ac:spMkLst>
        </pc:spChg>
        <pc:spChg chg="mod">
          <ac:chgData name="Boudribila, Mohamed Amine" userId="5e006179-23cd-4cd3-b8cf-ecf88dc546d5" providerId="ADAL" clId="{E97480CE-6CF8-4989-BA01-7DB024599F0D}" dt="2024-02-27T04:25:22.406" v="544" actId="2711"/>
          <ac:spMkLst>
            <pc:docMk/>
            <pc:sldMk cId="2871993993" sldId="274"/>
            <ac:spMk id="3" creationId="{0AF5B0D8-1133-FD83-F9CE-46F73C2B82C9}"/>
          </ac:spMkLst>
        </pc:spChg>
      </pc:sldChg>
      <pc:sldChg chg="modSp add mod">
        <pc:chgData name="Boudribila, Mohamed Amine" userId="5e006179-23cd-4cd3-b8cf-ecf88dc546d5" providerId="ADAL" clId="{E97480CE-6CF8-4989-BA01-7DB024599F0D}" dt="2024-02-27T04:25:18.228" v="543" actId="2711"/>
        <pc:sldMkLst>
          <pc:docMk/>
          <pc:sldMk cId="2623071096" sldId="275"/>
        </pc:sldMkLst>
        <pc:spChg chg="mod">
          <ac:chgData name="Boudribila, Mohamed Amine" userId="5e006179-23cd-4cd3-b8cf-ecf88dc546d5" providerId="ADAL" clId="{E97480CE-6CF8-4989-BA01-7DB024599F0D}" dt="2024-02-27T04:13:48.071" v="477" actId="14100"/>
          <ac:spMkLst>
            <pc:docMk/>
            <pc:sldMk cId="2623071096" sldId="275"/>
            <ac:spMk id="2" creationId="{7A34E387-552F-A4F7-39FD-241BBA9B7C9A}"/>
          </ac:spMkLst>
        </pc:spChg>
        <pc:spChg chg="mod">
          <ac:chgData name="Boudribila, Mohamed Amine" userId="5e006179-23cd-4cd3-b8cf-ecf88dc546d5" providerId="ADAL" clId="{E97480CE-6CF8-4989-BA01-7DB024599F0D}" dt="2024-02-27T04:25:18.228" v="543" actId="2711"/>
          <ac:spMkLst>
            <pc:docMk/>
            <pc:sldMk cId="2623071096" sldId="275"/>
            <ac:spMk id="3" creationId="{81EFD8BD-6118-C6C3-D331-B5AB28FA92E9}"/>
          </ac:spMkLst>
        </pc:spChg>
      </pc:sldChg>
      <pc:sldChg chg="modSp add mod ord">
        <pc:chgData name="Boudribila, Mohamed Amine" userId="5e006179-23cd-4cd3-b8cf-ecf88dc546d5" providerId="ADAL" clId="{E97480CE-6CF8-4989-BA01-7DB024599F0D}" dt="2024-02-27T04:17:29.980" v="512" actId="20577"/>
        <pc:sldMkLst>
          <pc:docMk/>
          <pc:sldMk cId="330906774" sldId="276"/>
        </pc:sldMkLst>
        <pc:spChg chg="mod">
          <ac:chgData name="Boudribila, Mohamed Amine" userId="5e006179-23cd-4cd3-b8cf-ecf88dc546d5" providerId="ADAL" clId="{E97480CE-6CF8-4989-BA01-7DB024599F0D}" dt="2024-02-27T04:17:29.980" v="512" actId="20577"/>
          <ac:spMkLst>
            <pc:docMk/>
            <pc:sldMk cId="330906774" sldId="276"/>
            <ac:spMk id="2" creationId="{1B4F9180-0200-8501-C493-EFD1F7D2F8EE}"/>
          </ac:spMkLst>
        </pc:spChg>
      </pc:sldChg>
      <pc:sldChg chg="modSp new mod">
        <pc:chgData name="Boudribila, Mohamed Amine" userId="5e006179-23cd-4cd3-b8cf-ecf88dc546d5" providerId="ADAL" clId="{E97480CE-6CF8-4989-BA01-7DB024599F0D}" dt="2024-02-27T14:07:39.057" v="613" actId="27636"/>
        <pc:sldMkLst>
          <pc:docMk/>
          <pc:sldMk cId="3751783065" sldId="277"/>
        </pc:sldMkLst>
        <pc:spChg chg="mod">
          <ac:chgData name="Boudribila, Mohamed Amine" userId="5e006179-23cd-4cd3-b8cf-ecf88dc546d5" providerId="ADAL" clId="{E97480CE-6CF8-4989-BA01-7DB024599F0D}" dt="2024-02-27T04:18:12.654" v="529" actId="14100"/>
          <ac:spMkLst>
            <pc:docMk/>
            <pc:sldMk cId="3751783065" sldId="277"/>
            <ac:spMk id="2" creationId="{7BCDEB22-2F46-4AF8-009C-941ACF4E116F}"/>
          </ac:spMkLst>
        </pc:spChg>
        <pc:spChg chg="mod">
          <ac:chgData name="Boudribila, Mohamed Amine" userId="5e006179-23cd-4cd3-b8cf-ecf88dc546d5" providerId="ADAL" clId="{E97480CE-6CF8-4989-BA01-7DB024599F0D}" dt="2024-02-27T14:07:39.057" v="613" actId="27636"/>
          <ac:spMkLst>
            <pc:docMk/>
            <pc:sldMk cId="3751783065" sldId="277"/>
            <ac:spMk id="3" creationId="{3C897F15-D57E-92B0-CEAA-F1AAE19D0641}"/>
          </ac:spMkLst>
        </pc:spChg>
      </pc:sldChg>
      <pc:sldChg chg="modSp add mod ord">
        <pc:chgData name="Boudribila, Mohamed Amine" userId="5e006179-23cd-4cd3-b8cf-ecf88dc546d5" providerId="ADAL" clId="{E97480CE-6CF8-4989-BA01-7DB024599F0D}" dt="2024-02-27T04:26:09.241" v="558" actId="20577"/>
        <pc:sldMkLst>
          <pc:docMk/>
          <pc:sldMk cId="2765841738" sldId="278"/>
        </pc:sldMkLst>
        <pc:spChg chg="mod">
          <ac:chgData name="Boudribila, Mohamed Amine" userId="5e006179-23cd-4cd3-b8cf-ecf88dc546d5" providerId="ADAL" clId="{E97480CE-6CF8-4989-BA01-7DB024599F0D}" dt="2024-02-27T04:26:09.241" v="558" actId="20577"/>
          <ac:spMkLst>
            <pc:docMk/>
            <pc:sldMk cId="2765841738" sldId="278"/>
            <ac:spMk id="2" creationId="{F681A90D-9DA8-B45D-8114-BD9CED054C53}"/>
          </ac:spMkLst>
        </pc:spChg>
      </pc:sldChg>
      <pc:sldChg chg="modSp add mod ord">
        <pc:chgData name="Boudribila, Mohamed Amine" userId="5e006179-23cd-4cd3-b8cf-ecf88dc546d5" providerId="ADAL" clId="{E97480CE-6CF8-4989-BA01-7DB024599F0D}" dt="2024-02-27T14:08:17.279" v="614" actId="20577"/>
        <pc:sldMkLst>
          <pc:docMk/>
          <pc:sldMk cId="482067932" sldId="279"/>
        </pc:sldMkLst>
        <pc:spChg chg="mod">
          <ac:chgData name="Boudribila, Mohamed Amine" userId="5e006179-23cd-4cd3-b8cf-ecf88dc546d5" providerId="ADAL" clId="{E97480CE-6CF8-4989-BA01-7DB024599F0D}" dt="2024-02-27T04:27:04.950" v="571" actId="20577"/>
          <ac:spMkLst>
            <pc:docMk/>
            <pc:sldMk cId="482067932" sldId="279"/>
            <ac:spMk id="2" creationId="{D46A646B-C88A-651B-A35D-E6FE5D56D57E}"/>
          </ac:spMkLst>
        </pc:spChg>
        <pc:spChg chg="mod">
          <ac:chgData name="Boudribila, Mohamed Amine" userId="5e006179-23cd-4cd3-b8cf-ecf88dc546d5" providerId="ADAL" clId="{E97480CE-6CF8-4989-BA01-7DB024599F0D}" dt="2024-02-27T14:08:17.279" v="614" actId="20577"/>
          <ac:spMkLst>
            <pc:docMk/>
            <pc:sldMk cId="482067932" sldId="279"/>
            <ac:spMk id="3" creationId="{F614A9C8-5CB9-7E19-88DD-43736268BC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1000logos.net/visual-studio-log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CAFE-CC14-7861-F59E-8E0DA33C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Buddy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05B57-E6F8-2F69-32A4-7C435415B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De Vargas Pereira, Karina</a:t>
            </a:r>
          </a:p>
          <a:p>
            <a:r>
              <a:rPr lang="en-CA" dirty="0"/>
              <a:t>Boudribila, Amine</a:t>
            </a:r>
          </a:p>
          <a:p>
            <a:r>
              <a:rPr lang="en-CA" dirty="0"/>
              <a:t>Pye, Benjamin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25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5F2DA-0C1B-E100-E749-C3C9BEDB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6B7F-888A-B480-EB9A-75142EA0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Use Case Diagram</a:t>
            </a:r>
            <a:endParaRPr lang="en-CA" dirty="0"/>
          </a:p>
        </p:txBody>
      </p:sp>
      <p:pic>
        <p:nvPicPr>
          <p:cNvPr id="7" name="Picture 6" descr="A diagram of food recipe&#10;&#10;Description automatically generated">
            <a:extLst>
              <a:ext uri="{FF2B5EF4-FFF2-40B4-BE49-F238E27FC236}">
                <a16:creationId xmlns:a16="http://schemas.microsoft.com/office/drawing/2014/main" id="{77E0C767-1CED-1896-ACB6-1BCD79BC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72" y="1286392"/>
            <a:ext cx="7492255" cy="54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FD09-C98A-6397-49D2-727AD1B2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C1FE3-9E0B-66A2-EB2A-EA280FEA9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39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BB13-1160-ECCD-AFB9-0F41E509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948" y="149352"/>
            <a:ext cx="3855720" cy="758952"/>
          </a:xfrm>
        </p:spPr>
        <p:txBody>
          <a:bodyPr/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DC788-40F7-52C2-7262-EAFD7E04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0426" y="1310652"/>
            <a:ext cx="3855720" cy="4236696"/>
          </a:xfrm>
        </p:spPr>
        <p:txBody>
          <a:bodyPr/>
          <a:lstStyle/>
          <a:p>
            <a:pPr algn="l"/>
            <a:r>
              <a:rPr lang="en-US" sz="1800" b="1" dirty="0">
                <a:effectLst/>
                <a:latin typeface="Söhne"/>
              </a:rPr>
              <a:t>Challenge: </a:t>
            </a:r>
          </a:p>
          <a:p>
            <a:pPr algn="l"/>
            <a:r>
              <a:rPr lang="en-US" b="0" dirty="0">
                <a:effectLst/>
                <a:latin typeface="Söhne"/>
              </a:rPr>
              <a:t>Adapting the Azure SQL Database to accommodate specific application features.</a:t>
            </a:r>
          </a:p>
          <a:p>
            <a:pPr algn="l"/>
            <a:endParaRPr lang="en-US" b="0" dirty="0">
              <a:effectLst/>
              <a:latin typeface="Söhne"/>
            </a:endParaRPr>
          </a:p>
          <a:p>
            <a:pPr algn="l"/>
            <a:r>
              <a:rPr lang="en-US" sz="1800" b="1" dirty="0">
                <a:effectLst/>
                <a:latin typeface="Söhne"/>
              </a:rPr>
              <a:t>Solution: </a:t>
            </a:r>
          </a:p>
          <a:p>
            <a:pPr algn="l"/>
            <a:r>
              <a:rPr lang="en-US" b="0" dirty="0">
                <a:effectLst/>
                <a:latin typeface="Söhne"/>
              </a:rPr>
              <a:t>Carefully designed and modified the database schema to support unique functionalities of Recipe Buddy.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2A9CF-0FC9-B605-F54D-F1CB1604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255708"/>
            <a:ext cx="3525012" cy="63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ED25-49A0-2FA5-7BA3-ECC5DA5E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CA" dirty="0"/>
              <a:t>Technology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AA88-C839-69CE-A610-67C7B352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348" y="1728593"/>
            <a:ext cx="8981161" cy="405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Söhne"/>
              </a:rPr>
              <a:t>Challenge: Mastering the nuances of Entity Framework for database interaction.</a:t>
            </a:r>
          </a:p>
          <a:p>
            <a:pPr marL="0" indent="0">
              <a:buNone/>
            </a:pPr>
            <a:r>
              <a:rPr lang="en-US" sz="1600" dirty="0">
                <a:latin typeface="Söhne"/>
              </a:rPr>
              <a:t>Solution: Invested time in understanding and applying Entity Framework's code-first approach. Focused on configuring relationships and navigation properties to ensure efficient data retrieval and update operations.</a:t>
            </a:r>
          </a:p>
          <a:p>
            <a:pPr marL="0" indent="0">
              <a:buNone/>
            </a:pPr>
            <a:endParaRPr lang="en-US" sz="1600" dirty="0">
              <a:latin typeface="Söhne"/>
            </a:endParaRPr>
          </a:p>
          <a:p>
            <a:pPr marL="0" indent="0">
              <a:buNone/>
            </a:pPr>
            <a:r>
              <a:rPr lang="en-CA" sz="1600" dirty="0">
                <a:latin typeface="Söhne"/>
              </a:rPr>
              <a:t>Challenge: Creating a user-friendly interface in WPF.</a:t>
            </a:r>
          </a:p>
          <a:p>
            <a:pPr marL="0" indent="0">
              <a:buNone/>
            </a:pPr>
            <a:r>
              <a:rPr lang="en-CA" sz="1600" dirty="0">
                <a:latin typeface="Söhne"/>
              </a:rPr>
              <a:t>Solution: Leveraged the Material Design Toolkit to craft an intuitive UI. Faced and overcame data binding issues by refining XAML code and </a:t>
            </a:r>
            <a:r>
              <a:rPr lang="en-CA" sz="1600" dirty="0" err="1">
                <a:latin typeface="Söhne"/>
              </a:rPr>
              <a:t>ViewModel</a:t>
            </a:r>
            <a:r>
              <a:rPr lang="en-CA" sz="1600" dirty="0">
                <a:latin typeface="Söhne"/>
              </a:rPr>
              <a:t> implementations for dynamic, real-time UI updates.</a:t>
            </a:r>
          </a:p>
          <a:p>
            <a:pPr marL="0" indent="0">
              <a:buNone/>
            </a:pPr>
            <a:endParaRPr lang="en-CA" sz="1600" dirty="0">
              <a:latin typeface="Söhne"/>
            </a:endParaRPr>
          </a:p>
          <a:p>
            <a:pPr marL="0" indent="0">
              <a:buNone/>
            </a:pPr>
            <a:r>
              <a:rPr lang="en-US" sz="1600" dirty="0">
                <a:latin typeface="Söhne"/>
              </a:rPr>
              <a:t>Challenge: Debugging complex data binding issues between UI components and backend data.</a:t>
            </a:r>
          </a:p>
          <a:p>
            <a:pPr marL="0" indent="0">
              <a:buNone/>
            </a:pPr>
            <a:r>
              <a:rPr lang="en-US" sz="1600" dirty="0">
                <a:latin typeface="Söhne"/>
              </a:rPr>
              <a:t>Solution: Employed in-depth debugging to trace and resolve binding errors. Enhanced user experience by ensuring that UI elements accurately reflect underlying data changes in real-time.</a:t>
            </a:r>
            <a:endParaRPr lang="en-CA" sz="1600" dirty="0">
              <a:latin typeface="Söhne"/>
            </a:endParaRPr>
          </a:p>
        </p:txBody>
      </p:sp>
      <p:pic>
        <p:nvPicPr>
          <p:cNvPr id="3076" name="Picture 4" descr="Porting to Entity Framework Core - CodeOpinion">
            <a:extLst>
              <a:ext uri="{FF2B5EF4-FFF2-40B4-BE49-F238E27FC236}">
                <a16:creationId xmlns:a16="http://schemas.microsoft.com/office/drawing/2014/main" id="{9E159261-0A62-D731-BEA2-6A812C6AB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453" y="1628213"/>
            <a:ext cx="1177446" cy="117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PF Microsoft - Advantage &amp; Disadvantage | Hire WPF Developer">
            <a:extLst>
              <a:ext uri="{FF2B5EF4-FFF2-40B4-BE49-F238E27FC236}">
                <a16:creationId xmlns:a16="http://schemas.microsoft.com/office/drawing/2014/main" id="{2821CDEB-78AD-F58B-F896-CF66BEE4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453" y="3039914"/>
            <a:ext cx="1182413" cy="11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7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880FA-1E7C-851A-4A96-6CAEC0FE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4840-EE1B-B6A8-28E3-A2BAC93C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7115"/>
          </a:xfrm>
        </p:spPr>
        <p:txBody>
          <a:bodyPr/>
          <a:lstStyle/>
          <a:p>
            <a:r>
              <a:rPr lang="en-CA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AC2A-77D1-B655-52C8-84CDB977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348" y="1728593"/>
            <a:ext cx="8981161" cy="405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Söhne"/>
              </a:rPr>
              <a:t>Challenge: Encountered issues fetching and integrating ingredient data from the </a:t>
            </a:r>
            <a:r>
              <a:rPr lang="en-US" sz="1600" dirty="0" err="1">
                <a:latin typeface="Söhne"/>
              </a:rPr>
              <a:t>Edamam</a:t>
            </a:r>
            <a:r>
              <a:rPr lang="en-US" sz="1600" dirty="0">
                <a:latin typeface="Söhne"/>
              </a:rPr>
              <a:t> API.</a:t>
            </a:r>
          </a:p>
          <a:p>
            <a:pPr marL="0" indent="0">
              <a:buNone/>
            </a:pPr>
            <a:r>
              <a:rPr lang="en-US" sz="1600" dirty="0">
                <a:latin typeface="Söhne"/>
              </a:rPr>
              <a:t>Solution: Implemented refined error handling and data parsing techniques. Adjusted API query parameters and JSON deserialization methods for accurate data retrieval.</a:t>
            </a:r>
          </a:p>
          <a:p>
            <a:pPr marL="0" indent="0">
              <a:buNone/>
            </a:pPr>
            <a:endParaRPr lang="en-US" sz="1600" dirty="0">
              <a:latin typeface="Söhne"/>
            </a:endParaRPr>
          </a:p>
          <a:p>
            <a:pPr marL="0" indent="0">
              <a:buNone/>
            </a:pPr>
            <a:r>
              <a:rPr lang="en-US" sz="1600" dirty="0">
                <a:latin typeface="Söhne"/>
              </a:rPr>
              <a:t>Challenge: Identifying and solving various bugs in the application.</a:t>
            </a:r>
          </a:p>
          <a:p>
            <a:pPr marL="0" indent="0">
              <a:buNone/>
            </a:pPr>
            <a:r>
              <a:rPr lang="en-US" sz="1600" dirty="0">
                <a:latin typeface="Söhne"/>
              </a:rPr>
              <a:t>Solution: Utilized Visual Studio's debugging tools. Conducted systematic testing and logging to pinpoint the sources of issues. Applied iterative code revisions to refine functionalities.</a:t>
            </a:r>
          </a:p>
          <a:p>
            <a:pPr marL="0" indent="0">
              <a:buNone/>
            </a:pPr>
            <a:endParaRPr lang="en-CA" sz="1600" dirty="0">
              <a:latin typeface="Söhne"/>
            </a:endParaRPr>
          </a:p>
        </p:txBody>
      </p:sp>
      <p:pic>
        <p:nvPicPr>
          <p:cNvPr id="4098" name="Picture 2" descr="Edamam">
            <a:extLst>
              <a:ext uri="{FF2B5EF4-FFF2-40B4-BE49-F238E27FC236}">
                <a16:creationId xmlns:a16="http://schemas.microsoft.com/office/drawing/2014/main" id="{FAAB8F60-16DA-38D8-29A5-CF22A45F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894" y="1728593"/>
            <a:ext cx="2938996" cy="71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urple ribbon with a black background&#10;&#10;Description automatically generated">
            <a:extLst>
              <a:ext uri="{FF2B5EF4-FFF2-40B4-BE49-F238E27FC236}">
                <a16:creationId xmlns:a16="http://schemas.microsoft.com/office/drawing/2014/main" id="{2D5C8BF4-3DDC-F62C-1484-24BB29B90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76160" y="2771386"/>
            <a:ext cx="2393280" cy="1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9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3AED-2432-B651-01C7-66673BEA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8433"/>
          </a:xfrm>
        </p:spPr>
        <p:txBody>
          <a:bodyPr/>
          <a:lstStyle/>
          <a:p>
            <a:r>
              <a:rPr lang="en-US" dirty="0"/>
              <a:t>Unit test - Challenge</a:t>
            </a:r>
            <a:br>
              <a:rPr lang="en-US" dirty="0"/>
            </a:br>
            <a:r>
              <a:rPr lang="en-US" sz="1200" i="1" dirty="0"/>
              <a:t>- presented by Karina</a:t>
            </a:r>
            <a:endParaRPr lang="en-CA" sz="1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5E00B-F8ED-65FD-FAC7-8AA3EC1F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6841" y="1654233"/>
            <a:ext cx="3725792" cy="4821382"/>
          </a:xfrm>
        </p:spPr>
        <p:txBody>
          <a:bodyPr/>
          <a:lstStyle/>
          <a:p>
            <a:r>
              <a:rPr lang="en-US" dirty="0"/>
              <a:t>The unit test for '</a:t>
            </a:r>
            <a:r>
              <a:rPr lang="en-US" dirty="0" err="1"/>
              <a:t>MainWindow</a:t>
            </a:r>
            <a:r>
              <a:rPr lang="en-US" dirty="0"/>
              <a:t>' did not succeed due to its association with a view.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Used our </a:t>
            </a:r>
            <a:r>
              <a:rPr lang="en-US" dirty="0" err="1"/>
              <a:t>GeneralMethod.cs</a:t>
            </a:r>
            <a:r>
              <a:rPr lang="en-US" dirty="0"/>
              <a:t>, since it is not related to any view.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29EBB-116B-6B01-6E3B-18C53AAA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71" y="1858341"/>
            <a:ext cx="2734057" cy="2276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0FA7C-80D4-86B6-0E03-3A3F8879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424" y="3747644"/>
            <a:ext cx="5010417" cy="29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2BE3-4E9C-10F8-D0F4-9C5638B7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78EDB-2D46-50A8-2DF2-7A4CB560E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39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AEE7-03A3-591E-22BA-E2923B1C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693"/>
          </a:xfrm>
        </p:spPr>
        <p:txBody>
          <a:bodyPr/>
          <a:lstStyle/>
          <a:p>
            <a:r>
              <a:rPr lang="en-US" dirty="0"/>
              <a:t>API Integration and Data Modeling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2DED-4D18-07B2-AD0C-2726FFF9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66794"/>
            <a:ext cx="9914351" cy="380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Söhne"/>
              </a:rPr>
              <a:t>Topic: </a:t>
            </a:r>
            <a:r>
              <a:rPr lang="en-CA" dirty="0" err="1">
                <a:latin typeface="Söhne"/>
              </a:rPr>
              <a:t>Edamam</a:t>
            </a:r>
            <a:r>
              <a:rPr lang="en-CA" dirty="0">
                <a:latin typeface="Söhne"/>
              </a:rPr>
              <a:t> API Integration</a:t>
            </a:r>
          </a:p>
          <a:p>
            <a:pPr marL="0" indent="0">
              <a:buNone/>
            </a:pPr>
            <a:r>
              <a:rPr lang="en-CA" dirty="0">
                <a:latin typeface="Söhne"/>
              </a:rPr>
              <a:t>Lesson: Use asynchronous programming for data fetch operations and robust error handling for smooth API integration.</a:t>
            </a:r>
          </a:p>
          <a:p>
            <a:pPr marL="0" indent="0">
              <a:buNone/>
            </a:pPr>
            <a:endParaRPr lang="en-CA" dirty="0">
              <a:latin typeface="Söhne"/>
            </a:endParaRPr>
          </a:p>
          <a:p>
            <a:pPr marL="0" indent="0">
              <a:buNone/>
            </a:pPr>
            <a:endParaRPr lang="en-CA" dirty="0">
              <a:latin typeface="Söhne"/>
            </a:endParaRPr>
          </a:p>
          <a:p>
            <a:pPr marL="0" indent="0">
              <a:buNone/>
            </a:pPr>
            <a:r>
              <a:rPr lang="en-CA" dirty="0">
                <a:latin typeface="Söhne"/>
              </a:rPr>
              <a:t>Topic: Entity Framework</a:t>
            </a:r>
          </a:p>
          <a:p>
            <a:pPr marL="0" indent="0">
              <a:buNone/>
            </a:pPr>
            <a:r>
              <a:rPr lang="en-CA" dirty="0">
                <a:latin typeface="Söhne"/>
              </a:rPr>
              <a:t>Lesson: Accurate data modeling in Entity Framework is crucial. Define entity relationships and navigation properties correctly to ensure efficient database queries and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151279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58D56-B609-95A1-7FB6-C51EBBC56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564E-9468-AC8C-0B86-8FE1731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4693"/>
          </a:xfrm>
        </p:spPr>
        <p:txBody>
          <a:bodyPr/>
          <a:lstStyle/>
          <a:p>
            <a:r>
              <a:rPr lang="en-US" dirty="0"/>
              <a:t>UI Design and Debugging Techniques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B0D8-1133-FD83-F9CE-46F73C2B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6794"/>
            <a:ext cx="9601200" cy="380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Söhne"/>
              </a:rPr>
              <a:t>Topic: Material Design in WPF</a:t>
            </a:r>
          </a:p>
          <a:p>
            <a:pPr marL="0" indent="0">
              <a:buNone/>
            </a:pPr>
            <a:r>
              <a:rPr lang="en-CA" dirty="0">
                <a:latin typeface="Söhne"/>
              </a:rPr>
              <a:t>Lesson: Create a user-friendly interface focusing on data binding and command patterns. Avoid UI element overload.</a:t>
            </a:r>
          </a:p>
          <a:p>
            <a:pPr marL="0" indent="0">
              <a:buNone/>
            </a:pPr>
            <a:endParaRPr lang="en-CA" dirty="0">
              <a:latin typeface="Söhne"/>
            </a:endParaRPr>
          </a:p>
          <a:p>
            <a:pPr marL="0" indent="0">
              <a:buNone/>
            </a:pPr>
            <a:endParaRPr lang="en-CA" dirty="0">
              <a:latin typeface="Söhne"/>
            </a:endParaRPr>
          </a:p>
          <a:p>
            <a:pPr marL="0" indent="0">
              <a:buNone/>
            </a:pPr>
            <a:r>
              <a:rPr lang="en-CA" dirty="0">
                <a:latin typeface="Söhne"/>
              </a:rPr>
              <a:t>Topic: Debugging in Visual Studio</a:t>
            </a:r>
          </a:p>
          <a:p>
            <a:pPr marL="0" indent="0">
              <a:buNone/>
            </a:pPr>
            <a:r>
              <a:rPr lang="en-CA" dirty="0">
                <a:latin typeface="Söhne"/>
              </a:rPr>
              <a:t>Lesson: Use a structured approach to debugging with extensive logging and strategic use of breakpoints. Break down problems into manageable parts.</a:t>
            </a:r>
          </a:p>
        </p:txBody>
      </p:sp>
    </p:spTree>
    <p:extLst>
      <p:ext uri="{BB962C8B-B14F-4D97-AF65-F5344CB8AC3E}">
        <p14:creationId xmlns:p14="http://schemas.microsoft.com/office/powerpoint/2010/main" val="287199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0EF61-EC29-BC6D-3063-FD074A2A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E387-552F-A4F7-39FD-241BBA9B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77397" cy="75469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Optimization and Testing Strategies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D8BD-6118-C6C3-D331-B5AB28FA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6794"/>
            <a:ext cx="9601200" cy="380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Söhne"/>
              </a:rPr>
              <a:t>Topic: Azure SQL Database</a:t>
            </a:r>
          </a:p>
          <a:p>
            <a:pPr marL="0" indent="0">
              <a:buNone/>
            </a:pPr>
            <a:r>
              <a:rPr lang="en-CA" dirty="0">
                <a:latin typeface="Söhne"/>
              </a:rPr>
              <a:t>Lesson: Optimize data storage and retrieval with proper indexing and query optimization. Emphasize the importance of database normalization.</a:t>
            </a:r>
          </a:p>
          <a:p>
            <a:pPr marL="0" indent="0">
              <a:buNone/>
            </a:pPr>
            <a:endParaRPr lang="en-CA" dirty="0">
              <a:latin typeface="Söhne"/>
            </a:endParaRPr>
          </a:p>
          <a:p>
            <a:pPr marL="0" indent="0">
              <a:buNone/>
            </a:pPr>
            <a:endParaRPr lang="en-CA" dirty="0">
              <a:latin typeface="Söhne"/>
            </a:endParaRPr>
          </a:p>
          <a:p>
            <a:pPr marL="0" indent="0">
              <a:buNone/>
            </a:pPr>
            <a:r>
              <a:rPr lang="en-CA" dirty="0">
                <a:latin typeface="Söhne"/>
              </a:rPr>
              <a:t>Topic: Unit Testing</a:t>
            </a:r>
          </a:p>
          <a:p>
            <a:pPr marL="0" indent="0">
              <a:buNone/>
            </a:pPr>
            <a:r>
              <a:rPr lang="en-CA" dirty="0">
                <a:latin typeface="Söhne"/>
              </a:rPr>
              <a:t>Lesson: Implement comprehensive unit testing to maintain code quality. Write testable code and create thorough test cases.</a:t>
            </a:r>
          </a:p>
        </p:txBody>
      </p:sp>
    </p:spTree>
    <p:extLst>
      <p:ext uri="{BB962C8B-B14F-4D97-AF65-F5344CB8AC3E}">
        <p14:creationId xmlns:p14="http://schemas.microsoft.com/office/powerpoint/2010/main" val="262307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CA1B4-5905-D5AD-8182-619DC6DAFB6B}"/>
              </a:ext>
            </a:extLst>
          </p:cNvPr>
          <p:cNvSpPr txBox="1"/>
          <p:nvPr/>
        </p:nvSpPr>
        <p:spPr>
          <a:xfrm>
            <a:off x="1633728" y="1103376"/>
            <a:ext cx="5321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Agenda</a:t>
            </a:r>
            <a:endParaRPr lang="en-CA" sz="6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0E982-869B-3D49-4704-EF86FCA2BA93}"/>
              </a:ext>
            </a:extLst>
          </p:cNvPr>
          <p:cNvSpPr txBox="1"/>
          <p:nvPr/>
        </p:nvSpPr>
        <p:spPr>
          <a:xfrm>
            <a:off x="1633728" y="2551837"/>
            <a:ext cx="5321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Solution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Challenges and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We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03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B2B4E-3BEB-1FD8-A141-B0784143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F05F-B904-9230-02F1-BCC534C6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77397" cy="754693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engine</a:t>
            </a:r>
            <a:br>
              <a:rPr lang="en-US" dirty="0"/>
            </a:br>
            <a:r>
              <a:rPr lang="en-US" sz="1300" i="1" dirty="0"/>
              <a:t>- presented by Karina</a:t>
            </a:r>
            <a:endParaRPr lang="en-CA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75660-C723-9779-FFF3-B806A6E130C4}"/>
              </a:ext>
            </a:extLst>
          </p:cNvPr>
          <p:cNvSpPr txBox="1"/>
          <p:nvPr/>
        </p:nvSpPr>
        <p:spPr>
          <a:xfrm>
            <a:off x="756040" y="1720735"/>
            <a:ext cx="2319669" cy="69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20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idea: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13360-8847-5F72-B615-18F369B00429}"/>
              </a:ext>
            </a:extLst>
          </p:cNvPr>
          <p:cNvSpPr txBox="1"/>
          <p:nvPr/>
        </p:nvSpPr>
        <p:spPr>
          <a:xfrm>
            <a:off x="6920122" y="1720735"/>
            <a:ext cx="2319669" cy="69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20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Improved</a:t>
            </a:r>
            <a:r>
              <a:rPr lang="en-US" dirty="0"/>
              <a:t>: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C3066-62F2-78B4-CBB9-BED1EC93A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66"/>
          <a:stretch/>
        </p:blipFill>
        <p:spPr>
          <a:xfrm>
            <a:off x="6716683" y="2213281"/>
            <a:ext cx="5335670" cy="1611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912886-C61E-75C9-CE00-3A93F2B3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0" y="2213280"/>
            <a:ext cx="5661385" cy="16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67622-BDFD-713F-E515-04941E7B8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6A28-D29D-E1E6-E33E-4D11D741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77397" cy="754693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engine</a:t>
            </a:r>
            <a:br>
              <a:rPr lang="en-US" dirty="0"/>
            </a:br>
            <a:r>
              <a:rPr lang="en-US" sz="1300" i="1" dirty="0"/>
              <a:t>- presented by Karina</a:t>
            </a:r>
            <a:endParaRPr lang="en-CA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6DF1E-C98A-1829-92AE-77BACADF1B4C}"/>
              </a:ext>
            </a:extLst>
          </p:cNvPr>
          <p:cNvSpPr txBox="1"/>
          <p:nvPr/>
        </p:nvSpPr>
        <p:spPr>
          <a:xfrm>
            <a:off x="756040" y="1720735"/>
            <a:ext cx="2319669" cy="69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20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idea: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4EC9C-6B78-D824-D482-5F36E4C56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" r="8683"/>
          <a:stretch/>
        </p:blipFill>
        <p:spPr>
          <a:xfrm>
            <a:off x="70657" y="2124327"/>
            <a:ext cx="6010103" cy="3594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E3E97-E31B-A315-17AA-2FB6430E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33" y="2124327"/>
            <a:ext cx="5922209" cy="3855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D71404-FE20-D459-1746-E074E57B11E3}"/>
              </a:ext>
            </a:extLst>
          </p:cNvPr>
          <p:cNvSpPr txBox="1"/>
          <p:nvPr/>
        </p:nvSpPr>
        <p:spPr>
          <a:xfrm>
            <a:off x="6576807" y="1720735"/>
            <a:ext cx="2319669" cy="69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 defTabSz="914400">
              <a:lnSpc>
                <a:spcPct val="89000"/>
              </a:lnSpc>
              <a:spcBef>
                <a:spcPct val="0"/>
              </a:spcBef>
              <a:buNone/>
              <a:defRPr sz="20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Improved</a:t>
            </a:r>
            <a:r>
              <a:rPr lang="en-US" dirty="0"/>
              <a:t>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5885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5D2F-28C7-139F-AEF9-048F6ED01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9180-0200-8501-C493-EFD1F7D2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A09B5-1BDA-FED5-12D5-4909DBC0A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906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EB22-2F46-4AF8-009C-941ACF4E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641"/>
          </a:xfrm>
        </p:spPr>
        <p:txBody>
          <a:bodyPr/>
          <a:lstStyle/>
          <a:p>
            <a:r>
              <a:rPr lang="en-US" dirty="0"/>
              <a:t>Future 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7F15-D57E-92B0-CEAA-F1AAE19D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910"/>
            <a:ext cx="9601200" cy="472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Ingredient-Based Recipe Exploration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Idea: Develop a feature that allows users to explore recipes based on specific ingredients they have.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Next Steps: Enhance the search functionality to include ingredient-based filtering. Work on algorithms to suggest recipes based on ingredient combinations and user preferences.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latin typeface="Söhne"/>
              </a:rPr>
              <a:t>Recipe Bookmarking System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Idea: Introduce a bookmarking feature for users to save and organize their favorite recipes for easy access.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Next Steps: Design and implement a user-friendly bookmarking system. Integrate this feature with user profiles for a personalized experience. Consider options for categorizing and sorting bookmarked recipes.</a:t>
            </a:r>
            <a:endParaRPr lang="en-CA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5178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B684A-1546-CD15-BD69-80826570D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A90D-9DA8-B45D-8114-BD9CED05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84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7914-73A8-31B8-3F83-13FBBCA02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646B-C88A-651B-A35D-E6FE5D56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641"/>
          </a:xfrm>
        </p:spPr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A9C8-5CB9-7E19-88DD-43736268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5441"/>
            <a:ext cx="9601200" cy="529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>
                <a:latin typeface="Söhne"/>
              </a:rPr>
              <a:t>Accomplishments: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Söhne"/>
              </a:rPr>
              <a:t>User Authentication: User login system with secure password handling and session management.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Söhne"/>
              </a:rPr>
              <a:t>User Interaction with Recipes: Users can view, create, and manage their own recipes, as well as explore recipes from others, all stored in an Azure database.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Söhne"/>
              </a:rPr>
              <a:t>Recipe Management: Integration with an external API to fetch ingredients for recipes. Full functionality for viewing, editing, and deleting recipes.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>
              <a:latin typeface="Söhne"/>
            </a:endParaRPr>
          </a:p>
          <a:p>
            <a:pPr marL="0" indent="0">
              <a:buNone/>
            </a:pPr>
            <a:r>
              <a:rPr lang="en-US" sz="1000" b="1" dirty="0">
                <a:latin typeface="Söhne"/>
              </a:rPr>
              <a:t>Key Achievements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Söhne"/>
              </a:rPr>
              <a:t>Successfully enabled user authentication and recipe management in a single, integrated platform.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Söhne"/>
              </a:rPr>
              <a:t>Developed a user-friendly interface for recipe creation, leveraging API data for ingredients.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Söhne"/>
              </a:rPr>
              <a:t>Ensured data persistence and security through effective use of Azure cloud services.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>
              <a:latin typeface="Söhne"/>
            </a:endParaRPr>
          </a:p>
          <a:p>
            <a:pPr marL="0" indent="0">
              <a:buNone/>
            </a:pPr>
            <a:r>
              <a:rPr lang="en-US" sz="1000" b="1" dirty="0">
                <a:latin typeface="Söhne"/>
              </a:rPr>
              <a:t>Next Goals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Söhne"/>
              </a:rPr>
              <a:t>Optimize database interactions for faster recipe retrieval and management.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>
                <a:latin typeface="Söhne"/>
              </a:rPr>
              <a:t>Expand user capabilities to bookmark and share favorite recipes.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dirty="0">
              <a:latin typeface="Söhne"/>
            </a:endParaRPr>
          </a:p>
          <a:p>
            <a:pPr marL="0" indent="0">
              <a:buNone/>
            </a:pPr>
            <a:r>
              <a:rPr lang="en-US" sz="1000" b="1" dirty="0">
                <a:latin typeface="Söhne"/>
              </a:rPr>
              <a:t>Result</a:t>
            </a:r>
          </a:p>
          <a:p>
            <a:pPr marL="0" indent="0">
              <a:buNone/>
            </a:pPr>
            <a:r>
              <a:rPr lang="en-US" sz="1000" dirty="0">
                <a:latin typeface="Söhne"/>
              </a:rPr>
              <a:t>Delivered a comprehensive cooking application that provides a personal culinary experience, enabling users to easily manage and share their recipes.</a:t>
            </a:r>
            <a:endParaRPr lang="en-CA" sz="1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8206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75B8F-57B5-2C39-F6CC-F64D580B2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9820-37D4-2267-5B22-80BCC308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31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300-5129-B61F-E07F-90BF2936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90458-91AA-6B88-6979-55325A9B3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600" dirty="0"/>
              <a:t>De Vargas Pereira, Karina</a:t>
            </a:r>
          </a:p>
          <a:p>
            <a:r>
              <a:rPr lang="en-CA" sz="1600" dirty="0"/>
              <a:t>Boudribila, Amine</a:t>
            </a:r>
          </a:p>
          <a:p>
            <a:r>
              <a:rPr lang="en-CA" sz="1600" dirty="0"/>
              <a:t>Pye, Benjamin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36321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F16B-CB1C-5A04-59B4-45091528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23DD-D32B-7C3E-77E0-70787917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61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7AF2-6843-9FCB-E90F-43DEC347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D458-2A6A-2907-E9EA-85EC44E61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1" dirty="0">
                <a:solidFill>
                  <a:schemeClr val="tx1"/>
                </a:solidFill>
                <a:effectLst/>
                <a:latin typeface="Söhne"/>
              </a:rPr>
              <a:t>Purpose of the Project</a:t>
            </a:r>
            <a:r>
              <a:rPr lang="en-US" b="0" i="1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Develop Recipe Buddy, a user-friendly app to discover, organize, and create recipes.</a:t>
            </a:r>
            <a:b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</a:br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1" dirty="0">
                <a:effectLst/>
                <a:latin typeface="Söhne"/>
              </a:rPr>
              <a:t>Problem it Solves:</a:t>
            </a:r>
            <a:endParaRPr lang="en-US" b="1" i="0" dirty="0">
              <a:effectLst/>
              <a:latin typeface="Söhne"/>
            </a:endParaRPr>
          </a:p>
          <a:p>
            <a:r>
              <a:rPr lang="en-US" sz="1800" dirty="0">
                <a:solidFill>
                  <a:schemeClr val="tx1"/>
                </a:solidFill>
                <a:latin typeface="Söhne"/>
              </a:rPr>
              <a:t>Simplifies finding and managing various recipes in one place.</a:t>
            </a:r>
          </a:p>
          <a:p>
            <a:endParaRPr lang="en-CA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8E351-7062-B2A3-C284-18FE889FA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1" dirty="0">
                <a:effectLst/>
                <a:latin typeface="Söhne"/>
              </a:rPr>
              <a:t>Class of Solutions:</a:t>
            </a:r>
          </a:p>
          <a:p>
            <a:r>
              <a:rPr lang="en-US" sz="1800" i="0" dirty="0">
                <a:effectLst/>
                <a:latin typeface="Söhne"/>
              </a:rPr>
              <a:t>A digital recipe management tool combining discovery, personalization, and organization.</a:t>
            </a:r>
          </a:p>
          <a:p>
            <a:pPr marL="0" indent="0" algn="l">
              <a:buNone/>
            </a:pPr>
            <a:r>
              <a:rPr lang="en-US" b="1" i="1" dirty="0">
                <a:effectLst/>
                <a:latin typeface="Söhne"/>
              </a:rPr>
              <a:t>Business Perspective:</a:t>
            </a:r>
            <a:endParaRPr lang="en-US" b="1" i="0" dirty="0">
              <a:effectLst/>
              <a:latin typeface="Söhne"/>
            </a:endParaRPr>
          </a:p>
          <a:p>
            <a:r>
              <a:rPr lang="en-US" sz="1800" dirty="0">
                <a:latin typeface="Söhne"/>
              </a:rPr>
              <a:t>Appeals to a wide range of cooking enthusiasts, enhancing user experience in home cooking with modern digital solutions.</a:t>
            </a:r>
            <a:endParaRPr lang="en-CA" sz="1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5147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FF23-5AF5-D060-B56D-F5DF1990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Solution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9C88-5F49-60FF-F333-F849C5E2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63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DCC-D432-A863-1452-43AA478E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0C75-4532-B6BD-A083-B4A2AA544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211" y="1428750"/>
            <a:ext cx="4447786" cy="358140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Login/Register:</a:t>
            </a:r>
            <a:endParaRPr lang="en-US" b="0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Söhne"/>
              </a:rPr>
              <a:t>Secure access with user authentication.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Söhne"/>
              </a:rPr>
              <a:t>Option for new users to create an account.</a:t>
            </a:r>
            <a:endParaRPr lang="en-CA" sz="1600" dirty="0"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5B8C4-6C38-3C6C-128F-2F262265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428750"/>
            <a:ext cx="4447786" cy="358140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Main Window:</a:t>
            </a:r>
            <a:endParaRPr lang="en-US" b="0" i="0" dirty="0">
              <a:effectLst/>
              <a:latin typeface="Söhne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Display user’s recipes in a box list.</a:t>
            </a:r>
            <a:endParaRPr lang="en-CA" sz="1600" b="0" i="0" dirty="0">
              <a:effectLst/>
              <a:latin typeface="Söhne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Three main tabs: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Söhne"/>
              </a:rPr>
              <a:t>Create: For creating new recipes.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Söhne"/>
              </a:rPr>
              <a:t>My Recipes: To view and manage personal recipes.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b="0" i="0" dirty="0">
                <a:effectLst/>
                <a:latin typeface="Söhne"/>
              </a:rPr>
              <a:t>All Recipes: To explore all available recipes in the database.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595B0-27A2-AA3B-AAA4-62C74A9E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59" y="2933700"/>
            <a:ext cx="4685538" cy="2628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107638-35AD-70F1-5FE3-00D73F07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03" y="3838712"/>
            <a:ext cx="4685538" cy="26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93B9-4FDD-9303-7F19-B726F75BD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AC5F-FAA0-2543-AC0A-D92EAE88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– pt.2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06F6-9549-1489-159F-665073526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31909"/>
            <a:ext cx="4447786" cy="358140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Create Recipe: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Allows users to input recipe title, description, and instructions.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Feature to add an image for the recipe.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Interface to add ingredients and images.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4A793-86BF-3C54-837F-F03D75E4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614" y="1831908"/>
            <a:ext cx="4447786" cy="358140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Add Ingredients: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Search and select ingredients via the </a:t>
            </a:r>
            <a:r>
              <a:rPr lang="en-US" sz="1600" b="0" i="0" dirty="0" err="1">
                <a:effectLst/>
                <a:latin typeface="Söhne"/>
              </a:rPr>
              <a:t>Edamam</a:t>
            </a:r>
            <a:r>
              <a:rPr lang="en-US" sz="1600" b="0" i="0" dirty="0">
                <a:effectLst/>
                <a:latin typeface="Söhne"/>
              </a:rPr>
              <a:t> API.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Specify quantity and unit for each ingredient in the recipe.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46E59-2AA1-E63C-B774-64452371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48" y="3578979"/>
            <a:ext cx="4685538" cy="2905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618BD-904A-AC6A-F917-FA287667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771" y="3317808"/>
            <a:ext cx="3311922" cy="33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1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A4F89-5DA3-1F9E-10A4-78B989BDF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20AF-6311-E821-B326-929C33EA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– pt.3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3EA7-6B2E-4DBD-DC3F-996B42782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31909"/>
            <a:ext cx="4447786" cy="358140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View Recipe: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Displays all saved information of a recipe.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Söhne"/>
              </a:rPr>
              <a:t>Options to edit or delete recipes.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7A4F3-B167-15B1-2D0F-DE2599E2E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614" y="1831908"/>
            <a:ext cx="4447786" cy="3581401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BB401-800E-B5A2-1C4C-79301D12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4" y="3429000"/>
            <a:ext cx="4685538" cy="26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6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5A02-58E7-4991-D848-6A4F4028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Use Case Diagram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6E4E9-D447-C4F9-21A4-1FF28ED21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88" y="1428750"/>
            <a:ext cx="7278624" cy="5288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191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9793ff-9d3d-41fa-a24d-fa687684536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C80CE1638F04C8E283884DEAEC566" ma:contentTypeVersion="15" ma:contentTypeDescription="Create a new document." ma:contentTypeScope="" ma:versionID="e9b8a29046e320600fcf3d6e31ae12b6">
  <xsd:schema xmlns:xsd="http://www.w3.org/2001/XMLSchema" xmlns:xs="http://www.w3.org/2001/XMLSchema" xmlns:p="http://schemas.microsoft.com/office/2006/metadata/properties" xmlns:ns3="3e9793ff-9d3d-41fa-a24d-fa687684536a" xmlns:ns4="60e20ce9-ecf6-40d7-8272-f4a0d30a7e0c" targetNamespace="http://schemas.microsoft.com/office/2006/metadata/properties" ma:root="true" ma:fieldsID="06b053cc846b035f5c4d55d5316fcfa5" ns3:_="" ns4:_="">
    <xsd:import namespace="3e9793ff-9d3d-41fa-a24d-fa687684536a"/>
    <xsd:import namespace="60e20ce9-ecf6-40d7-8272-f4a0d30a7e0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793ff-9d3d-41fa-a24d-fa687684536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20ce9-ecf6-40d7-8272-f4a0d30a7e0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544628-4E4E-48BE-9A7A-B71969274F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877D40-DF52-4008-94A3-4138BE4C3BD4}">
  <ds:schemaRefs>
    <ds:schemaRef ds:uri="http://www.w3.org/XML/1998/namespace"/>
    <ds:schemaRef ds:uri="http://purl.org/dc/dcmitype/"/>
    <ds:schemaRef ds:uri="60e20ce9-ecf6-40d7-8272-f4a0d30a7e0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3e9793ff-9d3d-41fa-a24d-fa687684536a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0BF766-314C-488D-82AF-4350FCC69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9793ff-9d3d-41fa-a24d-fa687684536a"/>
    <ds:schemaRef ds:uri="60e20ce9-ecf6-40d7-8272-f4a0d30a7e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{B99BC8A7-2A03-42AE-A081-E1B8213DC196}tf10001105</Template>
  <TotalTime>944</TotalTime>
  <Words>1030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Franklin Gothic Book</vt:lpstr>
      <vt:lpstr>Söhne</vt:lpstr>
      <vt:lpstr>Wingdings</vt:lpstr>
      <vt:lpstr>Crop</vt:lpstr>
      <vt:lpstr>Recipe Buddy</vt:lpstr>
      <vt:lpstr>PowerPoint Presentation</vt:lpstr>
      <vt:lpstr>Introduction</vt:lpstr>
      <vt:lpstr>Project Overview</vt:lpstr>
      <vt:lpstr> Solution Overview</vt:lpstr>
      <vt:lpstr>Main Features</vt:lpstr>
      <vt:lpstr>Main Features – pt.2</vt:lpstr>
      <vt:lpstr>Main Features – pt.3</vt:lpstr>
      <vt:lpstr>Original Use Case Diagram</vt:lpstr>
      <vt:lpstr>Final Use Case Diagram</vt:lpstr>
      <vt:lpstr>Challenges and Solutions</vt:lpstr>
      <vt:lpstr>Database</vt:lpstr>
      <vt:lpstr>Technology Challenges</vt:lpstr>
      <vt:lpstr>Problem Solving</vt:lpstr>
      <vt:lpstr>Unit test - Challenge - presented by Karina</vt:lpstr>
      <vt:lpstr>What We Learned</vt:lpstr>
      <vt:lpstr>API Integration and Data Modeling</vt:lpstr>
      <vt:lpstr>UI Design and Debugging Techniques</vt:lpstr>
      <vt:lpstr>Database Optimization and Testing Strategies</vt:lpstr>
      <vt:lpstr>Search engine - presented by Karina</vt:lpstr>
      <vt:lpstr>Search engine - presented by Karina</vt:lpstr>
      <vt:lpstr>Future work</vt:lpstr>
      <vt:lpstr>Future Work</vt:lpstr>
      <vt:lpstr>Summary</vt:lpstr>
      <vt:lpstr>Conclusion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Buddy</dc:title>
  <dc:creator>Boudribila, Mohamed Amine</dc:creator>
  <cp:lastModifiedBy>K P</cp:lastModifiedBy>
  <cp:revision>10</cp:revision>
  <dcterms:created xsi:type="dcterms:W3CDTF">2024-02-26T16:11:44Z</dcterms:created>
  <dcterms:modified xsi:type="dcterms:W3CDTF">2024-02-28T13:35:18Z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0x010100BA7C80CE1638F04C8E283884DEAEC566</vt:lpwstr>
  </property>
</Properties>
</file>