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5C3AC-11C5-480C-957C-A1DE8E05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Modelado de Cajas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213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s cajas se crean automÃ¡ticamente al definir cada elemento HTML">
            <a:extLst>
              <a:ext uri="{FF2B5EF4-FFF2-40B4-BE49-F238E27FC236}">
                <a16:creationId xmlns:a16="http://schemas.microsoft.com/office/drawing/2014/main" id="{BDFF6412-7363-4167-BD64-CE38B9571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57" y="1825957"/>
            <a:ext cx="9174852" cy="194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A99010-338A-4103-BA07-9C7F38BB4DFC}"/>
              </a:ext>
            </a:extLst>
          </p:cNvPr>
          <p:cNvSpPr txBox="1"/>
          <p:nvPr/>
        </p:nvSpPr>
        <p:spPr>
          <a:xfrm>
            <a:off x="1508574" y="3969170"/>
            <a:ext cx="7370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cajas se crean automáticamente al definir cada elemento HTML</a:t>
            </a:r>
            <a:endParaRPr lang="es-MX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58244F-32EE-41EA-AE6B-A477E2ED2378}"/>
              </a:ext>
            </a:extLst>
          </p:cNvPr>
          <p:cNvSpPr/>
          <p:nvPr/>
        </p:nvSpPr>
        <p:spPr>
          <a:xfrm>
            <a:off x="1508574" y="51731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201A1B"/>
                </a:solidFill>
                <a:latin typeface="open sans"/>
              </a:rPr>
              <a:t>No son visibles a simple vista porque inicialmente no muestran ningún color de fondo ni ningún borde.</a:t>
            </a:r>
            <a:endParaRPr lang="es-MX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C66C118-25CD-42B3-B136-C0421A46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7" y="271558"/>
            <a:ext cx="8534400" cy="1507067"/>
          </a:xfrm>
        </p:spPr>
        <p:txBody>
          <a:bodyPr/>
          <a:lstStyle/>
          <a:p>
            <a:r>
              <a:rPr lang="es-ES" dirty="0"/>
              <a:t>Caja en </a:t>
            </a:r>
            <a:r>
              <a:rPr lang="es-ES" dirty="0" err="1"/>
              <a:t>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085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0E6-6D9A-4E1F-BF96-C9F60655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24" y="366275"/>
            <a:ext cx="8534400" cy="1507067"/>
          </a:xfrm>
        </p:spPr>
        <p:txBody>
          <a:bodyPr/>
          <a:lstStyle/>
          <a:p>
            <a:r>
              <a:rPr lang="es-ES" dirty="0"/>
              <a:t>Zonas de un elemento</a:t>
            </a:r>
            <a:endParaRPr lang="es-MX" dirty="0"/>
          </a:p>
        </p:txBody>
      </p:sp>
      <p:pic>
        <p:nvPicPr>
          <p:cNvPr id="2050" name="Picture 2" descr="Zonas">
            <a:extLst>
              <a:ext uri="{FF2B5EF4-FFF2-40B4-BE49-F238E27FC236}">
                <a16:creationId xmlns:a16="http://schemas.microsoft.com/office/drawing/2014/main" id="{C02513F3-AF24-4E38-AE73-3103C9EF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28" y="1964265"/>
            <a:ext cx="5979040" cy="377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45C8A-B1AB-4670-ABB7-EE317CD8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48" y="199431"/>
            <a:ext cx="8534400" cy="1507067"/>
          </a:xfrm>
        </p:spPr>
        <p:txBody>
          <a:bodyPr/>
          <a:lstStyle/>
          <a:p>
            <a:r>
              <a:rPr lang="es-ES" dirty="0"/>
              <a:t>Personalización de una caja</a:t>
            </a:r>
            <a:endParaRPr lang="es-MX" dirty="0"/>
          </a:p>
        </p:txBody>
      </p:sp>
      <p:pic>
        <p:nvPicPr>
          <p:cNvPr id="3074" name="Picture 2" descr="MÃ¡rgenes y espaciados">
            <a:extLst>
              <a:ext uri="{FF2B5EF4-FFF2-40B4-BE49-F238E27FC236}">
                <a16:creationId xmlns:a16="http://schemas.microsoft.com/office/drawing/2014/main" id="{D2FD3FB4-F862-4D90-A3CF-65133C65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08" y="1648380"/>
            <a:ext cx="4993999" cy="467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7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delado de cajas css">
            <a:extLst>
              <a:ext uri="{FF2B5EF4-FFF2-40B4-BE49-F238E27FC236}">
                <a16:creationId xmlns:a16="http://schemas.microsoft.com/office/drawing/2014/main" id="{7ADEF837-232C-4C57-AF2A-1C2C8FCEC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15508" b="6649"/>
          <a:stretch/>
        </p:blipFill>
        <p:spPr bwMode="auto">
          <a:xfrm>
            <a:off x="1643269" y="1099930"/>
            <a:ext cx="7292855" cy="471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9047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42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open sans</vt:lpstr>
      <vt:lpstr>Wingdings 3</vt:lpstr>
      <vt:lpstr>Sector</vt:lpstr>
      <vt:lpstr>Modelado de Cajas</vt:lpstr>
      <vt:lpstr>Caja en html</vt:lpstr>
      <vt:lpstr>Zonas de un elemento</vt:lpstr>
      <vt:lpstr>Personalización de una caja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Cajas</dc:title>
  <dc:creator>Alicia C.G.</dc:creator>
  <cp:lastModifiedBy>Alicia C.G.</cp:lastModifiedBy>
  <cp:revision>5</cp:revision>
  <dcterms:created xsi:type="dcterms:W3CDTF">2018-10-08T19:02:37Z</dcterms:created>
  <dcterms:modified xsi:type="dcterms:W3CDTF">2018-10-08T19:40:21Z</dcterms:modified>
</cp:coreProperties>
</file>