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2" r:id="rId6"/>
    <p:sldId id="277" r:id="rId7"/>
    <p:sldId id="278" r:id="rId8"/>
    <p:sldId id="265" r:id="rId9"/>
    <p:sldId id="266" r:id="rId10"/>
    <p:sldId id="267" r:id="rId11"/>
    <p:sldId id="268" r:id="rId12"/>
    <p:sldId id="280" r:id="rId13"/>
    <p:sldId id="281" r:id="rId14"/>
    <p:sldId id="282" r:id="rId15"/>
    <p:sldId id="271" r:id="rId16"/>
    <p:sldId id="272" r:id="rId17"/>
    <p:sldId id="283" r:id="rId18"/>
    <p:sldId id="284" r:id="rId19"/>
    <p:sldId id="290" r:id="rId20"/>
    <p:sldId id="285" r:id="rId21"/>
    <p:sldId id="286" r:id="rId22"/>
    <p:sldId id="287" r:id="rId23"/>
    <p:sldId id="273" r:id="rId24"/>
    <p:sldId id="29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94614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image" Target="../media/image20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/>
      <dgm:t>
        <a:bodyPr/>
        <a:lstStyle/>
        <a:p>
          <a:pPr rtl="0"/>
          <a:r>
            <a:rPr lang="en-GB" sz="1800" dirty="0" smtClean="0"/>
            <a:t>Is this dependent on the sample size and/or the distribution the sample is from?</a:t>
          </a:r>
          <a:endParaRPr lang="en-GB" sz="1800" dirty="0"/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4DBA74C-32BF-42A5-B352-783F8CC859A3}">
          <dgm:prSet custT="1"/>
          <dgm:spPr/>
          <dgm:t>
            <a:bodyPr tIns="137160" bIns="0" anchor="ctr"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𝑁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800" b="0" i="1">
                        <a:latin typeface="Cambria Math"/>
                      </a:rPr>
                      <m:t>=</m:t>
                    </m:r>
                    <m:r>
                      <a:rPr lang="en-GB" sz="1800" b="0" i="1">
                        <a:latin typeface="Cambria Math"/>
                      </a:rPr>
                      <m:t>𝒪</m:t>
                    </m:r>
                    <m:d>
                      <m:dPr>
                        <m:ctrlPr>
                          <a:rPr lang="en-GB" sz="1800" b="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m:oMathPara>
              </a14:m>
              <a:endParaRPr lang="en-GB" sz="1800" dirty="0"/>
            </a:p>
          </dgm:t>
        </dgm:pt>
      </mc:Choice>
      <mc:Fallback xmlns="">
        <dgm:pt modelId="{D4DBA74C-32BF-42A5-B352-783F8CC859A3}">
          <dgm:prSet custT="1"/>
          <dgm:spPr/>
          <dgm:t>
            <a:bodyPr tIns="137160" bIns="0" anchor="ctr"/>
            <a:lstStyle/>
            <a:p>
              <a:pPr rtl="0"/>
              <a:r>
                <a:rPr lang="en-GB" sz="1800" i="0" smtClean="0">
                  <a:latin typeface="Cambria Math"/>
                </a:rPr>
                <a:t>𝐵𝑖𝑎𝑠</a:t>
              </a:r>
              <a:r>
                <a:rPr lang="en-GB" sz="1800" i="0">
                  <a:latin typeface="Cambria Math"/>
                </a:rPr>
                <a:t>(𝐻 ̂_(𝑁,𝑘) )</a:t>
              </a:r>
              <a:r>
                <a:rPr lang="en-GB" sz="1800" b="0" i="0">
                  <a:latin typeface="Cambria Math"/>
                </a:rPr>
                <a:t>=𝒪(</a:t>
              </a:r>
              <a:r>
                <a:rPr lang="en-GB" sz="1800" b="0" i="0" smtClean="0">
                  <a:latin typeface="Cambria Math"/>
                </a:rPr>
                <a:t>1/𝑁^𝑎 </a:t>
              </a:r>
              <a:r>
                <a:rPr lang="en-GB" sz="1800" b="0" i="0">
                  <a:latin typeface="Cambria Math"/>
                </a:rPr>
                <a:t>)</a:t>
              </a:r>
              <a:endParaRPr lang="en-GB" sz="1800" dirty="0"/>
            </a:p>
          </dgm:t>
        </dgm:pt>
      </mc:Fallback>
    </mc:AlternateContent>
    <dgm:pt modelId="{FA5FF75C-67F9-4387-AEF8-37360685363E}" type="parTrans" cxnId="{38E62FA7-0F21-493F-B9A3-175E6C894DC9}">
      <dgm:prSet/>
      <dgm:spPr/>
      <dgm:t>
        <a:bodyPr/>
        <a:lstStyle/>
        <a:p>
          <a:endParaRPr lang="en-GB"/>
        </a:p>
      </dgm:t>
    </dgm:pt>
    <dgm:pt modelId="{FD4872CB-A42F-447C-871A-08399A940AF9}" type="sibTrans" cxnId="{38E62FA7-0F21-493F-B9A3-175E6C894DC9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E1B3841-1CD3-4D48-B28D-3804DD1EA825}">
          <dgm:prSet custT="1"/>
          <dgm:spPr/>
          <dgm:t>
            <a:bodyPr tIns="137160" bIns="0" anchor="b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i="1" smtClean="0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1800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GB" sz="1800" i="1">
                                <a:latin typeface="Cambria Math"/>
                              </a:rPr>
                              <m:t>𝑁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/>
                      </a:rPr>
                      <m:t>=</m:t>
                    </m:r>
                    <m:r>
                      <a:rPr lang="en-GB" sz="1800" i="1">
                        <a:latin typeface="Cambria Math"/>
                      </a:rPr>
                      <m:t>𝒪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b="0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GB" sz="1800" i="1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800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m:oMathPara>
              </a14:m>
              <a:endParaRPr lang="en-GB" sz="1800" dirty="0"/>
            </a:p>
          </dgm:t>
        </dgm:pt>
      </mc:Choice>
      <mc:Fallback xmlns="">
        <dgm:pt modelId="{7E1B3841-1CD3-4D48-B28D-3804DD1EA825}">
          <dgm:prSet custT="1"/>
          <dgm:spPr/>
          <dgm:t>
            <a:bodyPr tIns="137160" bIns="0" anchor="b"/>
            <a:lstStyle/>
            <a:p>
              <a:r>
                <a:rPr lang="en-GB" sz="1800" i="0" smtClean="0">
                  <a:latin typeface="Cambria Math"/>
                </a:rPr>
                <a:t>𝐵𝑖𝑎𝑠</a:t>
              </a:r>
              <a:r>
                <a:rPr lang="en-GB" sz="1800" i="0">
                  <a:latin typeface="Cambria Math"/>
                </a:rPr>
                <a:t>(𝐻 ̂_(𝑁,𝑘) )=𝒪((</a:t>
              </a:r>
              <a:r>
                <a:rPr lang="en-GB" sz="1800" b="0" i="0">
                  <a:latin typeface="Cambria Math"/>
                </a:rPr>
                <a:t>𝑘/</a:t>
              </a:r>
              <a:r>
                <a:rPr lang="en-GB" sz="1800" i="0">
                  <a:latin typeface="Cambria Math"/>
                </a:rPr>
                <a:t>𝑁)^𝑎 )</a:t>
              </a:r>
              <a:endParaRPr lang="en-GB" sz="1800" dirty="0"/>
            </a:p>
          </dgm:t>
        </dgm:pt>
      </mc:Fallback>
    </mc:AlternateConten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3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3" custScaleX="142222" custScaleY="1052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5527DB20-7860-48C8-89C7-73ED937BCDA7}" type="pres">
      <dgm:prSet presAssocID="{FA5FF75C-67F9-4387-AEF8-37360685363E}" presName="Name13" presStyleLbl="parChTrans1D2" presStyleIdx="1" presStyleCnt="3"/>
      <dgm:spPr/>
      <dgm:t>
        <a:bodyPr/>
        <a:lstStyle/>
        <a:p>
          <a:endParaRPr lang="en-GB"/>
        </a:p>
      </dgm:t>
    </dgm:pt>
    <dgm:pt modelId="{3F8B6E87-EA2D-4BBF-B357-4D64C8DC6163}" type="pres">
      <dgm:prSet presAssocID="{D4DBA74C-32BF-42A5-B352-783F8CC859A3}" presName="childText" presStyleLbl="bgAcc1" presStyleIdx="1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69B57E-F046-48C5-A9E7-3C32763CC939}" type="pres">
      <dgm:prSet presAssocID="{5D5AB3E4-3113-4B84-8BFA-F49EFE8E1961}" presName="Name13" presStyleLbl="parChTrans1D2" presStyleIdx="2" presStyleCnt="3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B13C9C-3B1F-494C-B2AF-28ADA5647F10}" type="presOf" srcId="{7F76989A-94CF-401D-92B4-AFD4B9F04956}" destId="{FF7B6A64-5535-45DE-8A6F-02FF70AC5745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5FA47558-3334-42AE-94D4-99732DD6E647}" type="presOf" srcId="{E7F58FB7-75F6-4C37-84C4-7F362EFBF319}" destId="{FBA9EBDF-D778-4BC8-95C8-C6136804380E}" srcOrd="0" destOrd="0" presId="urn:microsoft.com/office/officeart/2005/8/layout/hierarchy3"/>
    <dgm:cxn modelId="{D4BBA1CC-F707-46A8-BF27-125E61BAE934}" type="presOf" srcId="{D4DBA74C-32BF-42A5-B352-783F8CC859A3}" destId="{3F8B6E87-EA2D-4BBF-B357-4D64C8DC6163}" srcOrd="0" destOrd="0" presId="urn:microsoft.com/office/officeart/2005/8/layout/hierarchy3"/>
    <dgm:cxn modelId="{8979EFF0-7ACA-4731-AA01-7DAC377FB0FF}" type="presOf" srcId="{E7F58FB7-75F6-4C37-84C4-7F362EFBF319}" destId="{669F4E9E-A1EC-444C-8C8A-274F13F8F6F1}" srcOrd="1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32B2781E-DE78-46A0-80EC-AEAFFD5E8322}" type="presOf" srcId="{FF001AFA-4BFB-44A7-8993-A35AC70417D3}" destId="{44D7C5DD-9002-4347-B494-3FDBA7E387EA}" srcOrd="0" destOrd="0" presId="urn:microsoft.com/office/officeart/2005/8/layout/hierarchy3"/>
    <dgm:cxn modelId="{0FB103AD-A554-4426-BE9A-BCFB89CA068B}" type="presOf" srcId="{A3FB2524-5348-4890-ACE7-D698C7691EFF}" destId="{EC5DD026-53D1-4159-838B-7249FEC02E80}" srcOrd="1" destOrd="0" presId="urn:microsoft.com/office/officeart/2005/8/layout/hierarchy3"/>
    <dgm:cxn modelId="{912B6940-FA23-474D-877A-E4875C0577F4}" type="presOf" srcId="{FA5FF75C-67F9-4387-AEF8-37360685363E}" destId="{5527DB20-7860-48C8-89C7-73ED937BCDA7}" srcOrd="0" destOrd="0" presId="urn:microsoft.com/office/officeart/2005/8/layout/hierarchy3"/>
    <dgm:cxn modelId="{38E62FA7-0F21-493F-B9A3-175E6C894DC9}" srcId="{A3FB2524-5348-4890-ACE7-D698C7691EFF}" destId="{D4DBA74C-32BF-42A5-B352-783F8CC859A3}" srcOrd="0" destOrd="0" parTransId="{FA5FF75C-67F9-4387-AEF8-37360685363E}" sibTransId="{FD4872CB-A42F-447C-871A-08399A940AF9}"/>
    <dgm:cxn modelId="{5F5A9CE1-BC8E-4271-A607-65257383D7B5}" type="presOf" srcId="{7E1B3841-1CD3-4D48-B28D-3804DD1EA825}" destId="{4BEB09AB-EDAA-4828-8CCE-508B49BA39AA}" srcOrd="0" destOrd="0" presId="urn:microsoft.com/office/officeart/2005/8/layout/hierarchy3"/>
    <dgm:cxn modelId="{7C4838F4-B732-40DE-BC4D-21471BFDDA0E}" type="presOf" srcId="{5D5AB3E4-3113-4B84-8BFA-F49EFE8E1961}" destId="{BB69B57E-F046-48C5-A9E7-3C32763CC939}" srcOrd="0" destOrd="0" presId="urn:microsoft.com/office/officeart/2005/8/layout/hierarchy3"/>
    <dgm:cxn modelId="{D79F8E46-7DFB-437F-BCC3-C3F8B56F8D9E}" type="presOf" srcId="{A3FB2524-5348-4890-ACE7-D698C7691EFF}" destId="{65226AC4-27C8-42C1-96EB-C5269DE8CD4F}" srcOrd="0" destOrd="0" presId="urn:microsoft.com/office/officeart/2005/8/layout/hierarchy3"/>
    <dgm:cxn modelId="{DB058843-5402-45D3-A647-96F1590F7CE1}" srcId="{A3FB2524-5348-4890-ACE7-D698C7691EFF}" destId="{7E1B3841-1CD3-4D48-B28D-3804DD1EA825}" srcOrd="1" destOrd="0" parTransId="{5D5AB3E4-3113-4B84-8BFA-F49EFE8E1961}" sibTransId="{4B7069E3-3D0B-42DC-8C91-BA20FA4D9C88}"/>
    <dgm:cxn modelId="{82A81CA5-22E7-4572-8C4E-C34ED1A5B1A3}" type="presOf" srcId="{E91F685E-2A12-45C9-8B24-8D9DFFF49394}" destId="{06FB7E8A-1B6F-438E-8828-212CC78E49F8}" srcOrd="0" destOrd="0" presId="urn:microsoft.com/office/officeart/2005/8/layout/hierarchy3"/>
    <dgm:cxn modelId="{5D69DA38-D8C6-42E0-9112-A4C8B1AB5C2E}" type="presParOf" srcId="{FF7B6A64-5535-45DE-8A6F-02FF70AC5745}" destId="{B57813A1-C3EA-4E20-B952-B1DCB2C9F239}" srcOrd="0" destOrd="0" presId="urn:microsoft.com/office/officeart/2005/8/layout/hierarchy3"/>
    <dgm:cxn modelId="{67E9E37B-F5BF-4949-8744-571663F2EBC6}" type="presParOf" srcId="{B57813A1-C3EA-4E20-B952-B1DCB2C9F239}" destId="{021B7F2B-A5DD-4E63-AFE4-E7E268826373}" srcOrd="0" destOrd="0" presId="urn:microsoft.com/office/officeart/2005/8/layout/hierarchy3"/>
    <dgm:cxn modelId="{565C0816-9CA5-43FE-866A-B416DBE8F283}" type="presParOf" srcId="{021B7F2B-A5DD-4E63-AFE4-E7E268826373}" destId="{FBA9EBDF-D778-4BC8-95C8-C6136804380E}" srcOrd="0" destOrd="0" presId="urn:microsoft.com/office/officeart/2005/8/layout/hierarchy3"/>
    <dgm:cxn modelId="{97F0FC3A-106D-4690-B86C-476DCDCED0F5}" type="presParOf" srcId="{021B7F2B-A5DD-4E63-AFE4-E7E268826373}" destId="{669F4E9E-A1EC-444C-8C8A-274F13F8F6F1}" srcOrd="1" destOrd="0" presId="urn:microsoft.com/office/officeart/2005/8/layout/hierarchy3"/>
    <dgm:cxn modelId="{2D680835-857E-4BE0-87E2-1C308720F1E9}" type="presParOf" srcId="{B57813A1-C3EA-4E20-B952-B1DCB2C9F239}" destId="{4D213EFB-E2E7-4A47-9B2C-07008947AEBE}" srcOrd="1" destOrd="0" presId="urn:microsoft.com/office/officeart/2005/8/layout/hierarchy3"/>
    <dgm:cxn modelId="{4BD1A207-4012-4F6A-95AA-4CC61DA89AC8}" type="presParOf" srcId="{4D213EFB-E2E7-4A47-9B2C-07008947AEBE}" destId="{44D7C5DD-9002-4347-B494-3FDBA7E387EA}" srcOrd="0" destOrd="0" presId="urn:microsoft.com/office/officeart/2005/8/layout/hierarchy3"/>
    <dgm:cxn modelId="{8B383A29-931D-470E-BCC9-5E1B2BC14DA6}" type="presParOf" srcId="{4D213EFB-E2E7-4A47-9B2C-07008947AEBE}" destId="{06FB7E8A-1B6F-438E-8828-212CC78E49F8}" srcOrd="1" destOrd="0" presId="urn:microsoft.com/office/officeart/2005/8/layout/hierarchy3"/>
    <dgm:cxn modelId="{72204D7F-E673-47F1-9391-F73BD42F6661}" type="presParOf" srcId="{FF7B6A64-5535-45DE-8A6F-02FF70AC5745}" destId="{00F3A9C7-2E87-4F40-BCEC-04715C84F1EB}" srcOrd="1" destOrd="0" presId="urn:microsoft.com/office/officeart/2005/8/layout/hierarchy3"/>
    <dgm:cxn modelId="{D55F50BA-B777-4C5A-9408-C273CE5427F8}" type="presParOf" srcId="{00F3A9C7-2E87-4F40-BCEC-04715C84F1EB}" destId="{F7C0CDD6-2CD9-442B-921E-6AA1665410BE}" srcOrd="0" destOrd="0" presId="urn:microsoft.com/office/officeart/2005/8/layout/hierarchy3"/>
    <dgm:cxn modelId="{D1F430A0-6CE2-4CAF-B2C8-731AFF183F36}" type="presParOf" srcId="{F7C0CDD6-2CD9-442B-921E-6AA1665410BE}" destId="{65226AC4-27C8-42C1-96EB-C5269DE8CD4F}" srcOrd="0" destOrd="0" presId="urn:microsoft.com/office/officeart/2005/8/layout/hierarchy3"/>
    <dgm:cxn modelId="{F63C6424-11FA-4FBA-A0E2-101CC30419A6}" type="presParOf" srcId="{F7C0CDD6-2CD9-442B-921E-6AA1665410BE}" destId="{EC5DD026-53D1-4159-838B-7249FEC02E80}" srcOrd="1" destOrd="0" presId="urn:microsoft.com/office/officeart/2005/8/layout/hierarchy3"/>
    <dgm:cxn modelId="{24D1D498-F972-48AA-BE39-E7EAE7F4DEB4}" type="presParOf" srcId="{00F3A9C7-2E87-4F40-BCEC-04715C84F1EB}" destId="{62D63343-38B3-4FFA-98F9-CADE12FA9B4B}" srcOrd="1" destOrd="0" presId="urn:microsoft.com/office/officeart/2005/8/layout/hierarchy3"/>
    <dgm:cxn modelId="{D1D82249-0D96-42E5-95A7-480F8A5483AB}" type="presParOf" srcId="{62D63343-38B3-4FFA-98F9-CADE12FA9B4B}" destId="{5527DB20-7860-48C8-89C7-73ED937BCDA7}" srcOrd="0" destOrd="0" presId="urn:microsoft.com/office/officeart/2005/8/layout/hierarchy3"/>
    <dgm:cxn modelId="{DCD1E3B7-5357-4B48-BEC5-B32F6B421779}" type="presParOf" srcId="{62D63343-38B3-4FFA-98F9-CADE12FA9B4B}" destId="{3F8B6E87-EA2D-4BBF-B357-4D64C8DC6163}" srcOrd="1" destOrd="0" presId="urn:microsoft.com/office/officeart/2005/8/layout/hierarchy3"/>
    <dgm:cxn modelId="{6F3C664F-7329-42D2-904C-8C333CDBC9B5}" type="presParOf" srcId="{62D63343-38B3-4FFA-98F9-CADE12FA9B4B}" destId="{BB69B57E-F046-48C5-A9E7-3C32763CC939}" srcOrd="2" destOrd="0" presId="urn:microsoft.com/office/officeart/2005/8/layout/hierarchy3"/>
    <dgm:cxn modelId="{0FDE0ED0-CE80-46A9-926E-9B1ABE2C9E36}" type="presParOf" srcId="{62D63343-38B3-4FFA-98F9-CADE12FA9B4B}" destId="{4BEB09AB-EDAA-4828-8CCE-508B49BA39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/>
      <dgm:t>
        <a:bodyPr/>
        <a:lstStyle/>
        <a:p>
          <a:pPr rtl="0"/>
          <a:r>
            <a:rPr lang="en-GB" sz="1800" dirty="0" smtClean="0"/>
            <a:t>Is this dependent on the sample size and/or the distribution the sample is from?</a:t>
          </a:r>
          <a:endParaRPr lang="en-GB" sz="1800" dirty="0"/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dgm:pt modelId="{D4DBA74C-32BF-42A5-B352-783F8CC859A3}">
      <dgm:prSet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A5FF75C-67F9-4387-AEF8-37360685363E}" type="parTrans" cxnId="{38E62FA7-0F21-493F-B9A3-175E6C894DC9}">
      <dgm:prSet/>
      <dgm:spPr/>
      <dgm:t>
        <a:bodyPr/>
        <a:lstStyle/>
        <a:p>
          <a:endParaRPr lang="en-GB"/>
        </a:p>
      </dgm:t>
    </dgm:pt>
    <dgm:pt modelId="{FD4872CB-A42F-447C-871A-08399A940AF9}" type="sibTrans" cxnId="{38E62FA7-0F21-493F-B9A3-175E6C894DC9}">
      <dgm:prSet/>
      <dgm:spPr/>
      <dgm:t>
        <a:bodyPr/>
        <a:lstStyle/>
        <a:p>
          <a:endParaRPr lang="en-GB"/>
        </a:p>
      </dgm:t>
    </dgm:pt>
    <dgm:pt modelId="{7E1B3841-1CD3-4D48-B28D-3804DD1EA825}">
      <dgm:prSet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3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3" custScaleX="142222" custScaleY="1052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5527DB20-7860-48C8-89C7-73ED937BCDA7}" type="pres">
      <dgm:prSet presAssocID="{FA5FF75C-67F9-4387-AEF8-37360685363E}" presName="Name13" presStyleLbl="parChTrans1D2" presStyleIdx="1" presStyleCnt="3"/>
      <dgm:spPr/>
      <dgm:t>
        <a:bodyPr/>
        <a:lstStyle/>
        <a:p>
          <a:endParaRPr lang="en-GB"/>
        </a:p>
      </dgm:t>
    </dgm:pt>
    <dgm:pt modelId="{3F8B6E87-EA2D-4BBF-B357-4D64C8DC6163}" type="pres">
      <dgm:prSet presAssocID="{D4DBA74C-32BF-42A5-B352-783F8CC859A3}" presName="childText" presStyleLbl="bgAcc1" presStyleIdx="1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69B57E-F046-48C5-A9E7-3C32763CC939}" type="pres">
      <dgm:prSet presAssocID="{5D5AB3E4-3113-4B84-8BFA-F49EFE8E1961}" presName="Name13" presStyleLbl="parChTrans1D2" presStyleIdx="2" presStyleCnt="3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3" custScaleX="142222" custScaleY="1055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8B13C9C-3B1F-494C-B2AF-28ADA5647F10}" type="presOf" srcId="{7F76989A-94CF-401D-92B4-AFD4B9F04956}" destId="{FF7B6A64-5535-45DE-8A6F-02FF70AC5745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5FA47558-3334-42AE-94D4-99732DD6E647}" type="presOf" srcId="{E7F58FB7-75F6-4C37-84C4-7F362EFBF319}" destId="{FBA9EBDF-D778-4BC8-95C8-C6136804380E}" srcOrd="0" destOrd="0" presId="urn:microsoft.com/office/officeart/2005/8/layout/hierarchy3"/>
    <dgm:cxn modelId="{D4BBA1CC-F707-46A8-BF27-125E61BAE934}" type="presOf" srcId="{D4DBA74C-32BF-42A5-B352-783F8CC859A3}" destId="{3F8B6E87-EA2D-4BBF-B357-4D64C8DC6163}" srcOrd="0" destOrd="0" presId="urn:microsoft.com/office/officeart/2005/8/layout/hierarchy3"/>
    <dgm:cxn modelId="{8979EFF0-7ACA-4731-AA01-7DAC377FB0FF}" type="presOf" srcId="{E7F58FB7-75F6-4C37-84C4-7F362EFBF319}" destId="{669F4E9E-A1EC-444C-8C8A-274F13F8F6F1}" srcOrd="1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32B2781E-DE78-46A0-80EC-AEAFFD5E8322}" type="presOf" srcId="{FF001AFA-4BFB-44A7-8993-A35AC70417D3}" destId="{44D7C5DD-9002-4347-B494-3FDBA7E387EA}" srcOrd="0" destOrd="0" presId="urn:microsoft.com/office/officeart/2005/8/layout/hierarchy3"/>
    <dgm:cxn modelId="{0FB103AD-A554-4426-BE9A-BCFB89CA068B}" type="presOf" srcId="{A3FB2524-5348-4890-ACE7-D698C7691EFF}" destId="{EC5DD026-53D1-4159-838B-7249FEC02E80}" srcOrd="1" destOrd="0" presId="urn:microsoft.com/office/officeart/2005/8/layout/hierarchy3"/>
    <dgm:cxn modelId="{912B6940-FA23-474D-877A-E4875C0577F4}" type="presOf" srcId="{FA5FF75C-67F9-4387-AEF8-37360685363E}" destId="{5527DB20-7860-48C8-89C7-73ED937BCDA7}" srcOrd="0" destOrd="0" presId="urn:microsoft.com/office/officeart/2005/8/layout/hierarchy3"/>
    <dgm:cxn modelId="{38E62FA7-0F21-493F-B9A3-175E6C894DC9}" srcId="{A3FB2524-5348-4890-ACE7-D698C7691EFF}" destId="{D4DBA74C-32BF-42A5-B352-783F8CC859A3}" srcOrd="0" destOrd="0" parTransId="{FA5FF75C-67F9-4387-AEF8-37360685363E}" sibTransId="{FD4872CB-A42F-447C-871A-08399A940AF9}"/>
    <dgm:cxn modelId="{5F5A9CE1-BC8E-4271-A607-65257383D7B5}" type="presOf" srcId="{7E1B3841-1CD3-4D48-B28D-3804DD1EA825}" destId="{4BEB09AB-EDAA-4828-8CCE-508B49BA39AA}" srcOrd="0" destOrd="0" presId="urn:microsoft.com/office/officeart/2005/8/layout/hierarchy3"/>
    <dgm:cxn modelId="{7C4838F4-B732-40DE-BC4D-21471BFDDA0E}" type="presOf" srcId="{5D5AB3E4-3113-4B84-8BFA-F49EFE8E1961}" destId="{BB69B57E-F046-48C5-A9E7-3C32763CC939}" srcOrd="0" destOrd="0" presId="urn:microsoft.com/office/officeart/2005/8/layout/hierarchy3"/>
    <dgm:cxn modelId="{D79F8E46-7DFB-437F-BCC3-C3F8B56F8D9E}" type="presOf" srcId="{A3FB2524-5348-4890-ACE7-D698C7691EFF}" destId="{65226AC4-27C8-42C1-96EB-C5269DE8CD4F}" srcOrd="0" destOrd="0" presId="urn:microsoft.com/office/officeart/2005/8/layout/hierarchy3"/>
    <dgm:cxn modelId="{DB058843-5402-45D3-A647-96F1590F7CE1}" srcId="{A3FB2524-5348-4890-ACE7-D698C7691EFF}" destId="{7E1B3841-1CD3-4D48-B28D-3804DD1EA825}" srcOrd="1" destOrd="0" parTransId="{5D5AB3E4-3113-4B84-8BFA-F49EFE8E1961}" sibTransId="{4B7069E3-3D0B-42DC-8C91-BA20FA4D9C88}"/>
    <dgm:cxn modelId="{82A81CA5-22E7-4572-8C4E-C34ED1A5B1A3}" type="presOf" srcId="{E91F685E-2A12-45C9-8B24-8D9DFFF49394}" destId="{06FB7E8A-1B6F-438E-8828-212CC78E49F8}" srcOrd="0" destOrd="0" presId="urn:microsoft.com/office/officeart/2005/8/layout/hierarchy3"/>
    <dgm:cxn modelId="{5D69DA38-D8C6-42E0-9112-A4C8B1AB5C2E}" type="presParOf" srcId="{FF7B6A64-5535-45DE-8A6F-02FF70AC5745}" destId="{B57813A1-C3EA-4E20-B952-B1DCB2C9F239}" srcOrd="0" destOrd="0" presId="urn:microsoft.com/office/officeart/2005/8/layout/hierarchy3"/>
    <dgm:cxn modelId="{67E9E37B-F5BF-4949-8744-571663F2EBC6}" type="presParOf" srcId="{B57813A1-C3EA-4E20-B952-B1DCB2C9F239}" destId="{021B7F2B-A5DD-4E63-AFE4-E7E268826373}" srcOrd="0" destOrd="0" presId="urn:microsoft.com/office/officeart/2005/8/layout/hierarchy3"/>
    <dgm:cxn modelId="{565C0816-9CA5-43FE-866A-B416DBE8F283}" type="presParOf" srcId="{021B7F2B-A5DD-4E63-AFE4-E7E268826373}" destId="{FBA9EBDF-D778-4BC8-95C8-C6136804380E}" srcOrd="0" destOrd="0" presId="urn:microsoft.com/office/officeart/2005/8/layout/hierarchy3"/>
    <dgm:cxn modelId="{97F0FC3A-106D-4690-B86C-476DCDCED0F5}" type="presParOf" srcId="{021B7F2B-A5DD-4E63-AFE4-E7E268826373}" destId="{669F4E9E-A1EC-444C-8C8A-274F13F8F6F1}" srcOrd="1" destOrd="0" presId="urn:microsoft.com/office/officeart/2005/8/layout/hierarchy3"/>
    <dgm:cxn modelId="{2D680835-857E-4BE0-87E2-1C308720F1E9}" type="presParOf" srcId="{B57813A1-C3EA-4E20-B952-B1DCB2C9F239}" destId="{4D213EFB-E2E7-4A47-9B2C-07008947AEBE}" srcOrd="1" destOrd="0" presId="urn:microsoft.com/office/officeart/2005/8/layout/hierarchy3"/>
    <dgm:cxn modelId="{4BD1A207-4012-4F6A-95AA-4CC61DA89AC8}" type="presParOf" srcId="{4D213EFB-E2E7-4A47-9B2C-07008947AEBE}" destId="{44D7C5DD-9002-4347-B494-3FDBA7E387EA}" srcOrd="0" destOrd="0" presId="urn:microsoft.com/office/officeart/2005/8/layout/hierarchy3"/>
    <dgm:cxn modelId="{8B383A29-931D-470E-BCC9-5E1B2BC14DA6}" type="presParOf" srcId="{4D213EFB-E2E7-4A47-9B2C-07008947AEBE}" destId="{06FB7E8A-1B6F-438E-8828-212CC78E49F8}" srcOrd="1" destOrd="0" presId="urn:microsoft.com/office/officeart/2005/8/layout/hierarchy3"/>
    <dgm:cxn modelId="{72204D7F-E673-47F1-9391-F73BD42F6661}" type="presParOf" srcId="{FF7B6A64-5535-45DE-8A6F-02FF70AC5745}" destId="{00F3A9C7-2E87-4F40-BCEC-04715C84F1EB}" srcOrd="1" destOrd="0" presId="urn:microsoft.com/office/officeart/2005/8/layout/hierarchy3"/>
    <dgm:cxn modelId="{D55F50BA-B777-4C5A-9408-C273CE5427F8}" type="presParOf" srcId="{00F3A9C7-2E87-4F40-BCEC-04715C84F1EB}" destId="{F7C0CDD6-2CD9-442B-921E-6AA1665410BE}" srcOrd="0" destOrd="0" presId="urn:microsoft.com/office/officeart/2005/8/layout/hierarchy3"/>
    <dgm:cxn modelId="{D1F430A0-6CE2-4CAF-B2C8-731AFF183F36}" type="presParOf" srcId="{F7C0CDD6-2CD9-442B-921E-6AA1665410BE}" destId="{65226AC4-27C8-42C1-96EB-C5269DE8CD4F}" srcOrd="0" destOrd="0" presId="urn:microsoft.com/office/officeart/2005/8/layout/hierarchy3"/>
    <dgm:cxn modelId="{F63C6424-11FA-4FBA-A0E2-101CC30419A6}" type="presParOf" srcId="{F7C0CDD6-2CD9-442B-921E-6AA1665410BE}" destId="{EC5DD026-53D1-4159-838B-7249FEC02E80}" srcOrd="1" destOrd="0" presId="urn:microsoft.com/office/officeart/2005/8/layout/hierarchy3"/>
    <dgm:cxn modelId="{24D1D498-F972-48AA-BE39-E7EAE7F4DEB4}" type="presParOf" srcId="{00F3A9C7-2E87-4F40-BCEC-04715C84F1EB}" destId="{62D63343-38B3-4FFA-98F9-CADE12FA9B4B}" srcOrd="1" destOrd="0" presId="urn:microsoft.com/office/officeart/2005/8/layout/hierarchy3"/>
    <dgm:cxn modelId="{D1D82249-0D96-42E5-95A7-480F8A5483AB}" type="presParOf" srcId="{62D63343-38B3-4FFA-98F9-CADE12FA9B4B}" destId="{5527DB20-7860-48C8-89C7-73ED937BCDA7}" srcOrd="0" destOrd="0" presId="urn:microsoft.com/office/officeart/2005/8/layout/hierarchy3"/>
    <dgm:cxn modelId="{DCD1E3B7-5357-4B48-BEC5-B32F6B421779}" type="presParOf" srcId="{62D63343-38B3-4FFA-98F9-CADE12FA9B4B}" destId="{3F8B6E87-EA2D-4BBF-B357-4D64C8DC6163}" srcOrd="1" destOrd="0" presId="urn:microsoft.com/office/officeart/2005/8/layout/hierarchy3"/>
    <dgm:cxn modelId="{6F3C664F-7329-42D2-904C-8C333CDBC9B5}" type="presParOf" srcId="{62D63343-38B3-4FFA-98F9-CADE12FA9B4B}" destId="{BB69B57E-F046-48C5-A9E7-3C32763CC939}" srcOrd="2" destOrd="0" presId="urn:microsoft.com/office/officeart/2005/8/layout/hierarchy3"/>
    <dgm:cxn modelId="{0FDE0ED0-CE80-46A9-926E-9B1ABE2C9E36}" type="presParOf" srcId="{62D63343-38B3-4FFA-98F9-CADE12FA9B4B}" destId="{4BEB09AB-EDAA-4828-8CCE-508B49BA39A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1A647E-E1C7-4358-9FF9-784EF3AAC4B4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8AA24A-B503-4B0F-973F-38F01FB6B61E}">
      <dgm:prSet phldrT="[Text]"/>
      <dgm:spPr/>
      <dgm:t>
        <a:bodyPr/>
        <a:lstStyle/>
        <a:p>
          <a:r>
            <a:rPr lang="en-GB" dirty="0" smtClean="0"/>
            <a:t>Parameter Choices</a:t>
          </a:r>
          <a:endParaRPr lang="en-GB" dirty="0"/>
        </a:p>
      </dgm:t>
    </dgm:pt>
    <dgm:pt modelId="{B5E539E3-101C-4FCB-9A78-D3FD70CC462C}" type="parTrans" cxnId="{5BD74E3F-BCD2-4DEC-B7EA-3A5FF3ABEE08}">
      <dgm:prSet/>
      <dgm:spPr/>
      <dgm:t>
        <a:bodyPr/>
        <a:lstStyle/>
        <a:p>
          <a:endParaRPr lang="en-GB"/>
        </a:p>
      </dgm:t>
    </dgm:pt>
    <dgm:pt modelId="{3851D02A-328A-46A8-82FF-4D75423C97F5}" type="sibTrans" cxnId="{5BD74E3F-BCD2-4DEC-B7EA-3A5FF3ABEE08}">
      <dgm:prSet/>
      <dgm:spPr/>
      <dgm:t>
        <a:bodyPr/>
        <a:lstStyle/>
        <a:p>
          <a:endParaRPr lang="en-GB"/>
        </a:p>
      </dgm:t>
    </dgm:pt>
    <dgm:pt modelId="{4557A6EE-BBE9-4096-85C4-BCA658288EBC}">
      <dgm:prSet phldrT="[Text]"/>
      <dgm:spPr/>
      <dgm:t>
        <a:bodyPr/>
        <a:lstStyle/>
        <a:p>
          <a:r>
            <a:rPr lang="en-GB" dirty="0" err="1" smtClean="0"/>
            <a:t>Dist</a:t>
          </a:r>
          <a:r>
            <a:rPr lang="en-GB" baseline="30000" dirty="0" err="1" smtClean="0"/>
            <a:t>n</a:t>
          </a:r>
          <a:endParaRPr lang="en-GB" i="1" dirty="0"/>
        </a:p>
      </dgm:t>
    </dgm:pt>
    <dgm:pt modelId="{1E99834F-0231-4E94-A153-70DD327B48D9}" type="parTrans" cxnId="{25C64C7E-7D63-4D72-964A-93F268BAE641}">
      <dgm:prSet/>
      <dgm:spPr/>
      <dgm:t>
        <a:bodyPr/>
        <a:lstStyle/>
        <a:p>
          <a:endParaRPr lang="en-GB"/>
        </a:p>
      </dgm:t>
    </dgm:pt>
    <dgm:pt modelId="{502418DF-9818-443E-9D1F-CE09556403B6}" type="sibTrans" cxnId="{25C64C7E-7D63-4D72-964A-93F268BAE641}">
      <dgm:prSet/>
      <dgm:spPr/>
      <dgm:t>
        <a:bodyPr/>
        <a:lstStyle/>
        <a:p>
          <a:endParaRPr lang="en-GB"/>
        </a:p>
      </dgm:t>
    </dgm:pt>
    <dgm:pt modelId="{36BA95E7-3F8D-437E-97CC-813F0BD20FD6}">
      <dgm:prSet phldrT="[Text]"/>
      <dgm:spPr/>
      <dgm:t>
        <a:bodyPr/>
        <a:lstStyle/>
        <a:p>
          <a:r>
            <a:rPr lang="en-GB" i="1" dirty="0" smtClean="0"/>
            <a:t>k</a:t>
          </a:r>
          <a:endParaRPr lang="en-GB" i="1" dirty="0"/>
        </a:p>
      </dgm:t>
    </dgm:pt>
    <dgm:pt modelId="{B3AC3B48-6726-452D-A783-75D44D26F43F}" type="parTrans" cxnId="{2DDBC949-CB6C-45B3-BBCA-88F23588EDAD}">
      <dgm:prSet/>
      <dgm:spPr/>
      <dgm:t>
        <a:bodyPr/>
        <a:lstStyle/>
        <a:p>
          <a:endParaRPr lang="en-GB"/>
        </a:p>
      </dgm:t>
    </dgm:pt>
    <dgm:pt modelId="{2ED29A83-4164-462B-AEAF-4B3C152C6502}" type="sibTrans" cxnId="{2DDBC949-CB6C-45B3-BBCA-88F23588EDAD}">
      <dgm:prSet/>
      <dgm:spPr/>
      <dgm:t>
        <a:bodyPr/>
        <a:lstStyle/>
        <a:p>
          <a:endParaRPr lang="en-GB"/>
        </a:p>
      </dgm:t>
    </dgm:pt>
    <dgm:pt modelId="{E0E79D18-9A8A-421F-938C-C323D6DAE29D}">
      <dgm:prSet phldrT="[Text]"/>
      <dgm:spPr/>
      <dgm:t>
        <a:bodyPr/>
        <a:lstStyle/>
        <a:p>
          <a:r>
            <a:rPr lang="en-GB" dirty="0" smtClean="0"/>
            <a:t>MVT</a:t>
          </a:r>
          <a:endParaRPr lang="en-GB" dirty="0"/>
        </a:p>
      </dgm:t>
    </dgm:pt>
    <dgm:pt modelId="{657EC2C2-99E0-4867-A6DA-216FAFFA1763}" type="parTrans" cxnId="{B2EFA10E-BE77-4180-85CF-95D99302987C}">
      <dgm:prSet/>
      <dgm:spPr/>
      <dgm:t>
        <a:bodyPr/>
        <a:lstStyle/>
        <a:p>
          <a:endParaRPr lang="en-GB"/>
        </a:p>
      </dgm:t>
    </dgm:pt>
    <dgm:pt modelId="{BCBCC5C9-ACD3-45A7-90D7-EEF43B32723D}" type="sibTrans" cxnId="{B2EFA10E-BE77-4180-85CF-95D99302987C}">
      <dgm:prSet/>
      <dgm:spPr/>
      <dgm:t>
        <a:bodyPr/>
        <a:lstStyle/>
        <a:p>
          <a:endParaRPr lang="en-GB"/>
        </a:p>
      </dgm:t>
    </dgm:pt>
    <dgm:pt modelId="{F6B7C396-722E-4FD1-BC3D-6432DFE7C40A}">
      <dgm:prSet phldrT="[Text]"/>
      <dgm:spPr/>
      <dgm:t>
        <a:bodyPr/>
        <a:lstStyle/>
        <a:p>
          <a:r>
            <a:rPr lang="en-GB" dirty="0" smtClean="0"/>
            <a:t>500 times</a:t>
          </a:r>
          <a:br>
            <a:rPr lang="en-GB" dirty="0" smtClean="0"/>
          </a:br>
          <a:r>
            <a:rPr lang="en-GB" dirty="0" smtClean="0"/>
            <a:t>(Find estimator each time)</a:t>
          </a:r>
          <a:endParaRPr lang="en-GB" dirty="0"/>
        </a:p>
      </dgm:t>
    </dgm:pt>
    <dgm:pt modelId="{2D9DEFB0-A3D1-4F2C-9EA0-83A33CDE50A6}" type="parTrans" cxnId="{0E188FBB-5D32-41FB-AE95-960A57F8C044}">
      <dgm:prSet/>
      <dgm:spPr/>
      <dgm:t>
        <a:bodyPr/>
        <a:lstStyle/>
        <a:p>
          <a:endParaRPr lang="en-GB"/>
        </a:p>
      </dgm:t>
    </dgm:pt>
    <dgm:pt modelId="{E109BE69-EB3D-4624-8C90-14BCE489B287}" type="sibTrans" cxnId="{0E188FBB-5D32-41FB-AE95-960A57F8C044}">
      <dgm:prSet/>
      <dgm:spPr/>
      <dgm:t>
        <a:bodyPr/>
        <a:lstStyle/>
        <a:p>
          <a:endParaRPr lang="en-GB"/>
        </a:p>
      </dgm:t>
    </dgm:pt>
    <dgm:pt modelId="{D395405C-F33C-4044-B48C-3A08564FCE18}">
      <dgm:prSet phldrT="[Text]"/>
      <dgm:spPr/>
      <dgm:t>
        <a:bodyPr/>
        <a:lstStyle/>
        <a:p>
          <a:r>
            <a:rPr lang="en-GB" dirty="0" smtClean="0"/>
            <a:t>Result</a:t>
          </a:r>
          <a:endParaRPr lang="en-GB" dirty="0"/>
        </a:p>
      </dgm:t>
    </dgm:pt>
    <dgm:pt modelId="{B1A90735-E32A-4EFF-B07E-BC5A3B5DABED}" type="parTrans" cxnId="{A09434FE-4E48-45F9-87B9-1A6D214CAC04}">
      <dgm:prSet/>
      <dgm:spPr/>
      <dgm:t>
        <a:bodyPr/>
        <a:lstStyle/>
        <a:p>
          <a:endParaRPr lang="en-GB"/>
        </a:p>
      </dgm:t>
    </dgm:pt>
    <dgm:pt modelId="{30931B14-B7A5-480B-ACF0-14B7928268A2}" type="sibTrans" cxnId="{A09434FE-4E48-45F9-87B9-1A6D214CAC04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22E8860-E93F-48EA-B7DE-70E1F2BE88E5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GB" i="1" smtClean="0">
                          <a:latin typeface="Cambria Math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i="1">
                          <a:latin typeface="Cambria Math"/>
                        </a:rPr>
                        <m:t>𝑁</m:t>
                      </m:r>
                      <m:r>
                        <a:rPr lang="en-GB" i="1">
                          <a:latin typeface="Cambria Math"/>
                        </a:rPr>
                        <m:t>,</m:t>
                      </m:r>
                      <m:r>
                        <a:rPr lang="en-GB" i="1">
                          <a:latin typeface="Cambria Math"/>
                        </a:rPr>
                        <m:t>𝑘</m:t>
                      </m:r>
                    </m:sub>
                  </m:sSub>
                </m:oMath>
              </a14:m>
              <a:r>
                <a:rPr lang="en-GB" dirty="0" smtClean="0"/>
                <a:t> Estimators of Entropy for each </a:t>
              </a:r>
              <a:r>
                <a:rPr lang="en-GB" i="1" dirty="0" smtClean="0"/>
                <a:t>N</a:t>
              </a:r>
              <a:endParaRPr lang="en-GB" dirty="0"/>
            </a:p>
          </dgm:t>
        </dgm:pt>
      </mc:Choice>
      <mc:Fallback xmlns="">
        <dgm:pt modelId="{F22E8860-E93F-48EA-B7DE-70E1F2BE88E5}">
          <dgm:prSet phldrT="[Text]"/>
          <dgm:spPr/>
          <dgm:t>
            <a:bodyPr/>
            <a:lstStyle/>
            <a:p>
              <a:r>
                <a:rPr lang="en-GB" i="0">
                  <a:latin typeface="Cambria Math"/>
                </a:rPr>
                <a:t>𝐻 ̂</a:t>
              </a:r>
              <a:r>
                <a:rPr lang="en-GB" i="0" smtClean="0">
                  <a:latin typeface="Cambria Math"/>
                </a:rPr>
                <a:t>_(</a:t>
              </a:r>
              <a:r>
                <a:rPr lang="en-GB" i="0">
                  <a:latin typeface="Cambria Math"/>
                </a:rPr>
                <a:t>𝑁,𝑘</a:t>
              </a:r>
              <a:r>
                <a:rPr lang="en-GB" i="0" smtClean="0">
                  <a:latin typeface="Cambria Math"/>
                </a:rPr>
                <a:t>)</a:t>
              </a:r>
              <a:r>
                <a:rPr lang="en-GB" dirty="0" smtClean="0"/>
                <a:t> </a:t>
              </a:r>
              <a:r>
                <a:rPr lang="en-GB" dirty="0" smtClean="0"/>
                <a:t>Estimators of Entropy for each </a:t>
              </a:r>
              <a:r>
                <a:rPr lang="en-GB" i="1" dirty="0" smtClean="0"/>
                <a:t>N</a:t>
              </a:r>
              <a:endParaRPr lang="en-GB" dirty="0"/>
            </a:p>
          </dgm:t>
        </dgm:pt>
      </mc:Fallback>
    </mc:AlternateContent>
    <dgm:pt modelId="{9ECA8B34-9FD9-4066-B35C-C3184049ACB2}" type="parTrans" cxnId="{975E8F4E-0B2D-4B26-8912-A3BF49F669DB}">
      <dgm:prSet/>
      <dgm:spPr/>
      <dgm:t>
        <a:bodyPr/>
        <a:lstStyle/>
        <a:p>
          <a:endParaRPr lang="en-GB"/>
        </a:p>
      </dgm:t>
    </dgm:pt>
    <dgm:pt modelId="{B83DA6C5-431F-4D83-8302-B2F685F370AA}" type="sibTrans" cxnId="{975E8F4E-0B2D-4B26-8912-A3BF49F669DB}">
      <dgm:prSet/>
      <dgm:spPr/>
      <dgm:t>
        <a:bodyPr/>
        <a:lstStyle/>
        <a:p>
          <a:endParaRPr lang="en-GB"/>
        </a:p>
      </dgm:t>
    </dgm:pt>
    <dgm:pt modelId="{68E8F541-CB38-46A8-A5C3-9EEE3D2B99E4}">
      <dgm:prSet phldrT="[Text]"/>
      <dgm:spPr/>
      <dgm:t>
        <a:bodyPr/>
        <a:lstStyle/>
        <a:p>
          <a:r>
            <a:rPr lang="en-GB" i="1" smtClean="0"/>
            <a:t>N</a:t>
          </a:r>
          <a:endParaRPr lang="en-GB" i="1" dirty="0"/>
        </a:p>
      </dgm:t>
    </dgm:pt>
    <dgm:pt modelId="{244665D7-2481-445E-9327-E92C88571AEF}" type="parTrans" cxnId="{BE87DBE5-BE92-4A3F-8F7F-3EDC2AEC987E}">
      <dgm:prSet/>
      <dgm:spPr/>
      <dgm:t>
        <a:bodyPr/>
        <a:lstStyle/>
        <a:p>
          <a:endParaRPr lang="en-GB"/>
        </a:p>
      </dgm:t>
    </dgm:pt>
    <dgm:pt modelId="{B3DF93F0-43FD-435B-BF11-CA397FD2C2D8}" type="sibTrans" cxnId="{BE87DBE5-BE92-4A3F-8F7F-3EDC2AEC987E}">
      <dgm:prSet/>
      <dgm:spPr/>
      <dgm:t>
        <a:bodyPr/>
        <a:lstStyle/>
        <a:p>
          <a:endParaRPr lang="en-GB"/>
        </a:p>
      </dgm:t>
    </dgm:pt>
    <dgm:pt modelId="{1330CEE4-1DFA-41C8-A52A-3E3CF1DADEF4}" type="pres">
      <dgm:prSet presAssocID="{801A647E-E1C7-4358-9FF9-784EF3AAC4B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F8DE4750-542C-4266-93FF-6371BE77EA10}" type="pres">
      <dgm:prSet presAssocID="{801A647E-E1C7-4358-9FF9-784EF3AAC4B4}" presName="arc1" presStyleLbl="node1" presStyleIdx="0" presStyleCnt="4"/>
      <dgm:spPr/>
    </dgm:pt>
    <dgm:pt modelId="{9CCF1049-1AF4-40FC-A1C7-B3F87A01862C}" type="pres">
      <dgm:prSet presAssocID="{801A647E-E1C7-4358-9FF9-784EF3AAC4B4}" presName="arc3" presStyleLbl="node1" presStyleIdx="1" presStyleCnt="4"/>
      <dgm:spPr/>
    </dgm:pt>
    <dgm:pt modelId="{C53AD499-1793-423E-8436-4C51C88A54B7}" type="pres">
      <dgm:prSet presAssocID="{801A647E-E1C7-4358-9FF9-784EF3AAC4B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E2C7C6-57B7-4143-9132-C90C7DE1A730}" type="pres">
      <dgm:prSet presAssocID="{801A647E-E1C7-4358-9FF9-784EF3AAC4B4}" presName="arc2" presStyleLbl="node1" presStyleIdx="2" presStyleCnt="4"/>
      <dgm:spPr/>
    </dgm:pt>
    <dgm:pt modelId="{25D7057F-836B-46C8-9753-3A86D41DC3AD}" type="pres">
      <dgm:prSet presAssocID="{801A647E-E1C7-4358-9FF9-784EF3AAC4B4}" presName="arc4" presStyleLbl="node1" presStyleIdx="3" presStyleCnt="4"/>
      <dgm:spPr/>
    </dgm:pt>
    <dgm:pt modelId="{DF44FFA7-C162-4DF8-A046-08155422E55C}" type="pres">
      <dgm:prSet presAssocID="{801A647E-E1C7-4358-9FF9-784EF3AAC4B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43242-824E-40C4-82F7-565DEFCD9F0D}" type="pres">
      <dgm:prSet presAssocID="{801A647E-E1C7-4358-9FF9-784EF3AAC4B4}" presName="middleComposite" presStyleCnt="0"/>
      <dgm:spPr/>
    </dgm:pt>
    <dgm:pt modelId="{8FDF91CC-66A6-4E6B-A459-9911402D6D2A}" type="pres">
      <dgm:prSet presAssocID="{F6B7C396-722E-4FD1-BC3D-6432DFE7C40A}" presName="circ1" presStyleLbl="vennNode1" presStyleIdx="0" presStyleCnt="7"/>
      <dgm:spPr/>
      <dgm:t>
        <a:bodyPr/>
        <a:lstStyle/>
        <a:p>
          <a:endParaRPr lang="en-GB"/>
        </a:p>
      </dgm:t>
    </dgm:pt>
    <dgm:pt modelId="{38983C67-9840-4DE4-AF08-D5E14CEAE454}" type="pres">
      <dgm:prSet presAssocID="{F6B7C396-722E-4FD1-BC3D-6432DFE7C40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F780456-DC03-4C35-A063-ECA1F17DC6D6}" type="pres">
      <dgm:prSet presAssocID="{801A647E-E1C7-4358-9FF9-784EF3AAC4B4}" presName="leftComposite" presStyleCnt="0"/>
      <dgm:spPr/>
    </dgm:pt>
    <dgm:pt modelId="{88A5E770-C45F-4E6A-A41C-F7BF78BCDD2C}" type="pres">
      <dgm:prSet presAssocID="{4557A6EE-BBE9-4096-85C4-BCA658288EBC}" presName="childText1_1" presStyleLbl="vennNode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A97AFDD-F5DF-4C59-9628-48E94AD160EF}" type="pres">
      <dgm:prSet presAssocID="{4557A6EE-BBE9-4096-85C4-BCA658288EBC}" presName="ellipse1" presStyleLbl="vennNode1" presStyleIdx="2" presStyleCnt="7"/>
      <dgm:spPr/>
    </dgm:pt>
    <dgm:pt modelId="{2BFA5510-888A-40CA-8E10-3F9E1A819A03}" type="pres">
      <dgm:prSet presAssocID="{4557A6EE-BBE9-4096-85C4-BCA658288EBC}" presName="ellipse2" presStyleLbl="vennNode1" presStyleIdx="3" presStyleCnt="7"/>
      <dgm:spPr/>
    </dgm:pt>
    <dgm:pt modelId="{B0F9AE67-66C0-4B02-99B0-FD51C071E94E}" type="pres">
      <dgm:prSet presAssocID="{68E8F541-CB38-46A8-A5C3-9EEE3D2B99E4}" presName="childText1_2" presStyleLbl="vennNode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3C8B612-0419-43B5-8496-46C243A60731}" type="pres">
      <dgm:prSet presAssocID="{68E8F541-CB38-46A8-A5C3-9EEE3D2B99E4}" presName="ellipse3" presStyleLbl="vennNode1" presStyleIdx="5" presStyleCnt="7"/>
      <dgm:spPr/>
    </dgm:pt>
    <dgm:pt modelId="{422C6CD1-2329-42B6-B750-3CAC4CE40363}" type="pres">
      <dgm:prSet presAssocID="{36BA95E7-3F8D-437E-97CC-813F0BD20FD6}" presName="childText1_3" presStyleLbl="vennNode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8F8EAAB-B17C-4F7B-A045-1EE624BE259D}" type="pres">
      <dgm:prSet presAssocID="{801A647E-E1C7-4358-9FF9-784EF3AAC4B4}" presName="rightChild" presStyleLbl="node2" presStyleIdx="0" presStyleCnt="1" custScaleX="120649" custScaleY="11633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14CBA68-BA94-408E-A0E1-CC3CA196564F}" type="pres">
      <dgm:prSet presAssocID="{801A647E-E1C7-4358-9FF9-784EF3AAC4B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41CDD-456F-430D-AD43-6999D28DE1CA}" type="presOf" srcId="{F22E8860-E93F-48EA-B7DE-70E1F2BE88E5}" destId="{C8F8EAAB-B17C-4F7B-A045-1EE624BE259D}" srcOrd="0" destOrd="0" presId="urn:microsoft.com/office/officeart/2009/3/layout/PhasedProcess"/>
    <dgm:cxn modelId="{8A06B39D-27DD-4FA1-8476-96A334CD80DA}" type="presOf" srcId="{801A647E-E1C7-4358-9FF9-784EF3AAC4B4}" destId="{1330CEE4-1DFA-41C8-A52A-3E3CF1DADEF4}" srcOrd="0" destOrd="0" presId="urn:microsoft.com/office/officeart/2009/3/layout/PhasedProcess"/>
    <dgm:cxn modelId="{09B6FCCB-ED1D-4F1D-A60A-9270C5590E66}" type="presOf" srcId="{F6B7C396-722E-4FD1-BC3D-6432DFE7C40A}" destId="{38983C67-9840-4DE4-AF08-D5E14CEAE454}" srcOrd="1" destOrd="0" presId="urn:microsoft.com/office/officeart/2009/3/layout/PhasedProcess"/>
    <dgm:cxn modelId="{0E188FBB-5D32-41FB-AE95-960A57F8C044}" srcId="{E0E79D18-9A8A-421F-938C-C323D6DAE29D}" destId="{F6B7C396-722E-4FD1-BC3D-6432DFE7C40A}" srcOrd="0" destOrd="0" parTransId="{2D9DEFB0-A3D1-4F2C-9EA0-83A33CDE50A6}" sibTransId="{E109BE69-EB3D-4624-8C90-14BCE489B287}"/>
    <dgm:cxn modelId="{BE87DBE5-BE92-4A3F-8F7F-3EDC2AEC987E}" srcId="{2B8AA24A-B503-4B0F-973F-38F01FB6B61E}" destId="{68E8F541-CB38-46A8-A5C3-9EEE3D2B99E4}" srcOrd="1" destOrd="0" parTransId="{244665D7-2481-445E-9327-E92C88571AEF}" sibTransId="{B3DF93F0-43FD-435B-BF11-CA397FD2C2D8}"/>
    <dgm:cxn modelId="{2DDBC949-CB6C-45B3-BBCA-88F23588EDAD}" srcId="{2B8AA24A-B503-4B0F-973F-38F01FB6B61E}" destId="{36BA95E7-3F8D-437E-97CC-813F0BD20FD6}" srcOrd="2" destOrd="0" parTransId="{B3AC3B48-6726-452D-A783-75D44D26F43F}" sibTransId="{2ED29A83-4164-462B-AEAF-4B3C152C6502}"/>
    <dgm:cxn modelId="{A09434FE-4E48-45F9-87B9-1A6D214CAC04}" srcId="{801A647E-E1C7-4358-9FF9-784EF3AAC4B4}" destId="{D395405C-F33C-4044-B48C-3A08564FCE18}" srcOrd="2" destOrd="0" parTransId="{B1A90735-E32A-4EFF-B07E-BC5A3B5DABED}" sibTransId="{30931B14-B7A5-480B-ACF0-14B7928268A2}"/>
    <dgm:cxn modelId="{84D56D38-E9F3-48EA-B47A-4410AE3F5D5E}" type="presOf" srcId="{4557A6EE-BBE9-4096-85C4-BCA658288EBC}" destId="{88A5E770-C45F-4E6A-A41C-F7BF78BCDD2C}" srcOrd="0" destOrd="0" presId="urn:microsoft.com/office/officeart/2009/3/layout/PhasedProcess"/>
    <dgm:cxn modelId="{83356547-AD10-4FAE-8F52-121E384AF7B6}" type="presOf" srcId="{F6B7C396-722E-4FD1-BC3D-6432DFE7C40A}" destId="{8FDF91CC-66A6-4E6B-A459-9911402D6D2A}" srcOrd="0" destOrd="0" presId="urn:microsoft.com/office/officeart/2009/3/layout/PhasedProcess"/>
    <dgm:cxn modelId="{97EB01D1-A69D-4CF0-983B-6EDB01778FD7}" type="presOf" srcId="{36BA95E7-3F8D-437E-97CC-813F0BD20FD6}" destId="{422C6CD1-2329-42B6-B750-3CAC4CE40363}" srcOrd="0" destOrd="0" presId="urn:microsoft.com/office/officeart/2009/3/layout/PhasedProcess"/>
    <dgm:cxn modelId="{89AB1A98-ED12-4597-9717-D657CB39D527}" type="presOf" srcId="{E0E79D18-9A8A-421F-938C-C323D6DAE29D}" destId="{C53AD499-1793-423E-8436-4C51C88A54B7}" srcOrd="0" destOrd="0" presId="urn:microsoft.com/office/officeart/2009/3/layout/PhasedProcess"/>
    <dgm:cxn modelId="{975E8F4E-0B2D-4B26-8912-A3BF49F669DB}" srcId="{D395405C-F33C-4044-B48C-3A08564FCE18}" destId="{F22E8860-E93F-48EA-B7DE-70E1F2BE88E5}" srcOrd="0" destOrd="0" parTransId="{9ECA8B34-9FD9-4066-B35C-C3184049ACB2}" sibTransId="{B83DA6C5-431F-4D83-8302-B2F685F370AA}"/>
    <dgm:cxn modelId="{CCDE010A-1951-4C83-BBF6-D535340BBF09}" type="presOf" srcId="{D395405C-F33C-4044-B48C-3A08564FCE18}" destId="{DF44FFA7-C162-4DF8-A046-08155422E55C}" srcOrd="0" destOrd="0" presId="urn:microsoft.com/office/officeart/2009/3/layout/PhasedProcess"/>
    <dgm:cxn modelId="{5BD74E3F-BCD2-4DEC-B7EA-3A5FF3ABEE08}" srcId="{801A647E-E1C7-4358-9FF9-784EF3AAC4B4}" destId="{2B8AA24A-B503-4B0F-973F-38F01FB6B61E}" srcOrd="0" destOrd="0" parTransId="{B5E539E3-101C-4FCB-9A78-D3FD70CC462C}" sibTransId="{3851D02A-328A-46A8-82FF-4D75423C97F5}"/>
    <dgm:cxn modelId="{0D5429BE-66BB-4BFB-A398-2EAB52BBA6A1}" type="presOf" srcId="{2B8AA24A-B503-4B0F-973F-38F01FB6B61E}" destId="{E14CBA68-BA94-408E-A0E1-CC3CA196564F}" srcOrd="0" destOrd="0" presId="urn:microsoft.com/office/officeart/2009/3/layout/PhasedProcess"/>
    <dgm:cxn modelId="{25C64C7E-7D63-4D72-964A-93F268BAE641}" srcId="{2B8AA24A-B503-4B0F-973F-38F01FB6B61E}" destId="{4557A6EE-BBE9-4096-85C4-BCA658288EBC}" srcOrd="0" destOrd="0" parTransId="{1E99834F-0231-4E94-A153-70DD327B48D9}" sibTransId="{502418DF-9818-443E-9D1F-CE09556403B6}"/>
    <dgm:cxn modelId="{4F654E50-72CD-4D9F-B8B8-2A7680D9EC80}" type="presOf" srcId="{68E8F541-CB38-46A8-A5C3-9EEE3D2B99E4}" destId="{B0F9AE67-66C0-4B02-99B0-FD51C071E94E}" srcOrd="0" destOrd="0" presId="urn:microsoft.com/office/officeart/2009/3/layout/PhasedProcess"/>
    <dgm:cxn modelId="{B2EFA10E-BE77-4180-85CF-95D99302987C}" srcId="{801A647E-E1C7-4358-9FF9-784EF3AAC4B4}" destId="{E0E79D18-9A8A-421F-938C-C323D6DAE29D}" srcOrd="1" destOrd="0" parTransId="{657EC2C2-99E0-4867-A6DA-216FAFFA1763}" sibTransId="{BCBCC5C9-ACD3-45A7-90D7-EEF43B32723D}"/>
    <dgm:cxn modelId="{498F9143-F22D-41D3-8AC9-B210733009EA}" type="presParOf" srcId="{1330CEE4-1DFA-41C8-A52A-3E3CF1DADEF4}" destId="{F8DE4750-542C-4266-93FF-6371BE77EA10}" srcOrd="0" destOrd="0" presId="urn:microsoft.com/office/officeart/2009/3/layout/PhasedProcess"/>
    <dgm:cxn modelId="{F29A5066-2B5E-4C21-8B25-22A5396805F7}" type="presParOf" srcId="{1330CEE4-1DFA-41C8-A52A-3E3CF1DADEF4}" destId="{9CCF1049-1AF4-40FC-A1C7-B3F87A01862C}" srcOrd="1" destOrd="0" presId="urn:microsoft.com/office/officeart/2009/3/layout/PhasedProcess"/>
    <dgm:cxn modelId="{122CA8CA-70B3-413D-9E25-3703494F640B}" type="presParOf" srcId="{1330CEE4-1DFA-41C8-A52A-3E3CF1DADEF4}" destId="{C53AD499-1793-423E-8436-4C51C88A54B7}" srcOrd="2" destOrd="0" presId="urn:microsoft.com/office/officeart/2009/3/layout/PhasedProcess"/>
    <dgm:cxn modelId="{D7B213FC-6549-4676-8F9B-686DC32C9FC6}" type="presParOf" srcId="{1330CEE4-1DFA-41C8-A52A-3E3CF1DADEF4}" destId="{EBE2C7C6-57B7-4143-9132-C90C7DE1A730}" srcOrd="3" destOrd="0" presId="urn:microsoft.com/office/officeart/2009/3/layout/PhasedProcess"/>
    <dgm:cxn modelId="{9FED9443-C41A-4339-A2ED-69C5C2267003}" type="presParOf" srcId="{1330CEE4-1DFA-41C8-A52A-3E3CF1DADEF4}" destId="{25D7057F-836B-46C8-9753-3A86D41DC3AD}" srcOrd="4" destOrd="0" presId="urn:microsoft.com/office/officeart/2009/3/layout/PhasedProcess"/>
    <dgm:cxn modelId="{0516ACD6-1285-42D9-87E0-3D75C1196F50}" type="presParOf" srcId="{1330CEE4-1DFA-41C8-A52A-3E3CF1DADEF4}" destId="{DF44FFA7-C162-4DF8-A046-08155422E55C}" srcOrd="5" destOrd="0" presId="urn:microsoft.com/office/officeart/2009/3/layout/PhasedProcess"/>
    <dgm:cxn modelId="{5E31168F-7775-45F1-819D-781B586F6EAA}" type="presParOf" srcId="{1330CEE4-1DFA-41C8-A52A-3E3CF1DADEF4}" destId="{64343242-824E-40C4-82F7-565DEFCD9F0D}" srcOrd="6" destOrd="0" presId="urn:microsoft.com/office/officeart/2009/3/layout/PhasedProcess"/>
    <dgm:cxn modelId="{219C8ED6-88FA-4325-82FB-BAB2F5101464}" type="presParOf" srcId="{64343242-824E-40C4-82F7-565DEFCD9F0D}" destId="{8FDF91CC-66A6-4E6B-A459-9911402D6D2A}" srcOrd="0" destOrd="0" presId="urn:microsoft.com/office/officeart/2009/3/layout/PhasedProcess"/>
    <dgm:cxn modelId="{C92F26AA-90B0-4223-A9D4-BEF4759798EB}" type="presParOf" srcId="{64343242-824E-40C4-82F7-565DEFCD9F0D}" destId="{38983C67-9840-4DE4-AF08-D5E14CEAE454}" srcOrd="1" destOrd="0" presId="urn:microsoft.com/office/officeart/2009/3/layout/PhasedProcess"/>
    <dgm:cxn modelId="{07880481-7B82-45B6-B48C-8E000F315301}" type="presParOf" srcId="{1330CEE4-1DFA-41C8-A52A-3E3CF1DADEF4}" destId="{4F780456-DC03-4C35-A063-ECA1F17DC6D6}" srcOrd="7" destOrd="0" presId="urn:microsoft.com/office/officeart/2009/3/layout/PhasedProcess"/>
    <dgm:cxn modelId="{F7D49A93-88CF-4290-AAB8-53066034EEB1}" type="presParOf" srcId="{4F780456-DC03-4C35-A063-ECA1F17DC6D6}" destId="{88A5E770-C45F-4E6A-A41C-F7BF78BCDD2C}" srcOrd="0" destOrd="0" presId="urn:microsoft.com/office/officeart/2009/3/layout/PhasedProcess"/>
    <dgm:cxn modelId="{43F3601C-2FBC-49D5-A252-9CE49F8DD8CC}" type="presParOf" srcId="{4F780456-DC03-4C35-A063-ECA1F17DC6D6}" destId="{CA97AFDD-F5DF-4C59-9628-48E94AD160EF}" srcOrd="1" destOrd="0" presId="urn:microsoft.com/office/officeart/2009/3/layout/PhasedProcess"/>
    <dgm:cxn modelId="{75C9A0FE-1451-4BF2-A5A5-230F20A00498}" type="presParOf" srcId="{4F780456-DC03-4C35-A063-ECA1F17DC6D6}" destId="{2BFA5510-888A-40CA-8E10-3F9E1A819A03}" srcOrd="2" destOrd="0" presId="urn:microsoft.com/office/officeart/2009/3/layout/PhasedProcess"/>
    <dgm:cxn modelId="{A6BFD3F8-86B1-42AF-A50A-4CD2592D4A60}" type="presParOf" srcId="{4F780456-DC03-4C35-A063-ECA1F17DC6D6}" destId="{B0F9AE67-66C0-4B02-99B0-FD51C071E94E}" srcOrd="3" destOrd="0" presId="urn:microsoft.com/office/officeart/2009/3/layout/PhasedProcess"/>
    <dgm:cxn modelId="{7EB9626B-DAF4-4E1B-9424-5BA8F26423C7}" type="presParOf" srcId="{4F780456-DC03-4C35-A063-ECA1F17DC6D6}" destId="{93C8B612-0419-43B5-8496-46C243A60731}" srcOrd="4" destOrd="0" presId="urn:microsoft.com/office/officeart/2009/3/layout/PhasedProcess"/>
    <dgm:cxn modelId="{A343F92C-34F6-4B5B-9F56-4F3F9ACA9823}" type="presParOf" srcId="{4F780456-DC03-4C35-A063-ECA1F17DC6D6}" destId="{422C6CD1-2329-42B6-B750-3CAC4CE40363}" srcOrd="5" destOrd="0" presId="urn:microsoft.com/office/officeart/2009/3/layout/PhasedProcess"/>
    <dgm:cxn modelId="{4B21B503-E103-4249-A8DA-081D335DD0B7}" type="presParOf" srcId="{1330CEE4-1DFA-41C8-A52A-3E3CF1DADEF4}" destId="{C8F8EAAB-B17C-4F7B-A045-1EE624BE259D}" srcOrd="8" destOrd="0" presId="urn:microsoft.com/office/officeart/2009/3/layout/PhasedProcess"/>
    <dgm:cxn modelId="{D6FCA8E3-73AD-4F5F-A474-0CA03B358F08}" type="presParOf" srcId="{1330CEE4-1DFA-41C8-A52A-3E3CF1DADEF4}" destId="{E14CBA68-BA94-408E-A0E1-CC3CA196564F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1A647E-E1C7-4358-9FF9-784EF3AAC4B4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8AA24A-B503-4B0F-973F-38F01FB6B61E}">
      <dgm:prSet phldrT="[Text]"/>
      <dgm:spPr/>
      <dgm:t>
        <a:bodyPr/>
        <a:lstStyle/>
        <a:p>
          <a:r>
            <a:rPr lang="en-GB" dirty="0" smtClean="0"/>
            <a:t>Parameter Choices</a:t>
          </a:r>
          <a:endParaRPr lang="en-GB" dirty="0"/>
        </a:p>
      </dgm:t>
    </dgm:pt>
    <dgm:pt modelId="{B5E539E3-101C-4FCB-9A78-D3FD70CC462C}" type="parTrans" cxnId="{5BD74E3F-BCD2-4DEC-B7EA-3A5FF3ABEE08}">
      <dgm:prSet/>
      <dgm:spPr/>
      <dgm:t>
        <a:bodyPr/>
        <a:lstStyle/>
        <a:p>
          <a:endParaRPr lang="en-GB"/>
        </a:p>
      </dgm:t>
    </dgm:pt>
    <dgm:pt modelId="{3851D02A-328A-46A8-82FF-4D75423C97F5}" type="sibTrans" cxnId="{5BD74E3F-BCD2-4DEC-B7EA-3A5FF3ABEE08}">
      <dgm:prSet/>
      <dgm:spPr/>
      <dgm:t>
        <a:bodyPr/>
        <a:lstStyle/>
        <a:p>
          <a:endParaRPr lang="en-GB"/>
        </a:p>
      </dgm:t>
    </dgm:pt>
    <dgm:pt modelId="{4557A6EE-BBE9-4096-85C4-BCA658288EBC}">
      <dgm:prSet phldrT="[Text]"/>
      <dgm:spPr/>
      <dgm:t>
        <a:bodyPr/>
        <a:lstStyle/>
        <a:p>
          <a:r>
            <a:rPr lang="en-GB" dirty="0" err="1" smtClean="0"/>
            <a:t>Dist</a:t>
          </a:r>
          <a:r>
            <a:rPr lang="en-GB" baseline="30000" dirty="0" err="1" smtClean="0"/>
            <a:t>n</a:t>
          </a:r>
          <a:endParaRPr lang="en-GB" i="1" dirty="0"/>
        </a:p>
      </dgm:t>
    </dgm:pt>
    <dgm:pt modelId="{1E99834F-0231-4E94-A153-70DD327B48D9}" type="parTrans" cxnId="{25C64C7E-7D63-4D72-964A-93F268BAE641}">
      <dgm:prSet/>
      <dgm:spPr/>
      <dgm:t>
        <a:bodyPr/>
        <a:lstStyle/>
        <a:p>
          <a:endParaRPr lang="en-GB"/>
        </a:p>
      </dgm:t>
    </dgm:pt>
    <dgm:pt modelId="{502418DF-9818-443E-9D1F-CE09556403B6}" type="sibTrans" cxnId="{25C64C7E-7D63-4D72-964A-93F268BAE641}">
      <dgm:prSet/>
      <dgm:spPr/>
      <dgm:t>
        <a:bodyPr/>
        <a:lstStyle/>
        <a:p>
          <a:endParaRPr lang="en-GB"/>
        </a:p>
      </dgm:t>
    </dgm:pt>
    <dgm:pt modelId="{36BA95E7-3F8D-437E-97CC-813F0BD20FD6}">
      <dgm:prSet phldrT="[Text]"/>
      <dgm:spPr/>
      <dgm:t>
        <a:bodyPr/>
        <a:lstStyle/>
        <a:p>
          <a:r>
            <a:rPr lang="en-GB" i="1" dirty="0" smtClean="0"/>
            <a:t>k</a:t>
          </a:r>
          <a:endParaRPr lang="en-GB" i="1" dirty="0"/>
        </a:p>
      </dgm:t>
    </dgm:pt>
    <dgm:pt modelId="{B3AC3B48-6726-452D-A783-75D44D26F43F}" type="parTrans" cxnId="{2DDBC949-CB6C-45B3-BBCA-88F23588EDAD}">
      <dgm:prSet/>
      <dgm:spPr/>
      <dgm:t>
        <a:bodyPr/>
        <a:lstStyle/>
        <a:p>
          <a:endParaRPr lang="en-GB"/>
        </a:p>
      </dgm:t>
    </dgm:pt>
    <dgm:pt modelId="{2ED29A83-4164-462B-AEAF-4B3C152C6502}" type="sibTrans" cxnId="{2DDBC949-CB6C-45B3-BBCA-88F23588EDAD}">
      <dgm:prSet/>
      <dgm:spPr/>
      <dgm:t>
        <a:bodyPr/>
        <a:lstStyle/>
        <a:p>
          <a:endParaRPr lang="en-GB"/>
        </a:p>
      </dgm:t>
    </dgm:pt>
    <dgm:pt modelId="{E0E79D18-9A8A-421F-938C-C323D6DAE29D}">
      <dgm:prSet phldrT="[Text]"/>
      <dgm:spPr/>
      <dgm:t>
        <a:bodyPr/>
        <a:lstStyle/>
        <a:p>
          <a:r>
            <a:rPr lang="en-GB" dirty="0" smtClean="0"/>
            <a:t>MVT</a:t>
          </a:r>
          <a:endParaRPr lang="en-GB" dirty="0"/>
        </a:p>
      </dgm:t>
    </dgm:pt>
    <dgm:pt modelId="{657EC2C2-99E0-4867-A6DA-216FAFFA1763}" type="parTrans" cxnId="{B2EFA10E-BE77-4180-85CF-95D99302987C}">
      <dgm:prSet/>
      <dgm:spPr/>
      <dgm:t>
        <a:bodyPr/>
        <a:lstStyle/>
        <a:p>
          <a:endParaRPr lang="en-GB"/>
        </a:p>
      </dgm:t>
    </dgm:pt>
    <dgm:pt modelId="{BCBCC5C9-ACD3-45A7-90D7-EEF43B32723D}" type="sibTrans" cxnId="{B2EFA10E-BE77-4180-85CF-95D99302987C}">
      <dgm:prSet/>
      <dgm:spPr/>
      <dgm:t>
        <a:bodyPr/>
        <a:lstStyle/>
        <a:p>
          <a:endParaRPr lang="en-GB"/>
        </a:p>
      </dgm:t>
    </dgm:pt>
    <dgm:pt modelId="{F6B7C396-722E-4FD1-BC3D-6432DFE7C40A}">
      <dgm:prSet phldrT="[Text]"/>
      <dgm:spPr/>
      <dgm:t>
        <a:bodyPr/>
        <a:lstStyle/>
        <a:p>
          <a:r>
            <a:rPr lang="en-GB" dirty="0" smtClean="0"/>
            <a:t>500 times</a:t>
          </a:r>
          <a:br>
            <a:rPr lang="en-GB" dirty="0" smtClean="0"/>
          </a:br>
          <a:r>
            <a:rPr lang="en-GB" dirty="0" smtClean="0"/>
            <a:t>(Find estimator each time)</a:t>
          </a:r>
          <a:endParaRPr lang="en-GB" dirty="0"/>
        </a:p>
      </dgm:t>
    </dgm:pt>
    <dgm:pt modelId="{2D9DEFB0-A3D1-4F2C-9EA0-83A33CDE50A6}" type="parTrans" cxnId="{0E188FBB-5D32-41FB-AE95-960A57F8C044}">
      <dgm:prSet/>
      <dgm:spPr/>
      <dgm:t>
        <a:bodyPr/>
        <a:lstStyle/>
        <a:p>
          <a:endParaRPr lang="en-GB"/>
        </a:p>
      </dgm:t>
    </dgm:pt>
    <dgm:pt modelId="{E109BE69-EB3D-4624-8C90-14BCE489B287}" type="sibTrans" cxnId="{0E188FBB-5D32-41FB-AE95-960A57F8C044}">
      <dgm:prSet/>
      <dgm:spPr/>
      <dgm:t>
        <a:bodyPr/>
        <a:lstStyle/>
        <a:p>
          <a:endParaRPr lang="en-GB"/>
        </a:p>
      </dgm:t>
    </dgm:pt>
    <dgm:pt modelId="{D395405C-F33C-4044-B48C-3A08564FCE18}">
      <dgm:prSet phldrT="[Text]"/>
      <dgm:spPr/>
      <dgm:t>
        <a:bodyPr/>
        <a:lstStyle/>
        <a:p>
          <a:r>
            <a:rPr lang="en-GB" dirty="0" smtClean="0"/>
            <a:t>Result</a:t>
          </a:r>
          <a:endParaRPr lang="en-GB" dirty="0"/>
        </a:p>
      </dgm:t>
    </dgm:pt>
    <dgm:pt modelId="{B1A90735-E32A-4EFF-B07E-BC5A3B5DABED}" type="parTrans" cxnId="{A09434FE-4E48-45F9-87B9-1A6D214CAC04}">
      <dgm:prSet/>
      <dgm:spPr/>
      <dgm:t>
        <a:bodyPr/>
        <a:lstStyle/>
        <a:p>
          <a:endParaRPr lang="en-GB"/>
        </a:p>
      </dgm:t>
    </dgm:pt>
    <dgm:pt modelId="{30931B14-B7A5-480B-ACF0-14B7928268A2}" type="sibTrans" cxnId="{A09434FE-4E48-45F9-87B9-1A6D214CAC04}">
      <dgm:prSet/>
      <dgm:spPr/>
      <dgm:t>
        <a:bodyPr/>
        <a:lstStyle/>
        <a:p>
          <a:endParaRPr lang="en-GB"/>
        </a:p>
      </dgm:t>
    </dgm:pt>
    <dgm:pt modelId="{F22E8860-E93F-48EA-B7DE-70E1F2BE88E5}">
      <dgm:prSet phldrT="[Text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ECA8B34-9FD9-4066-B35C-C3184049ACB2}" type="parTrans" cxnId="{975E8F4E-0B2D-4B26-8912-A3BF49F669DB}">
      <dgm:prSet/>
      <dgm:spPr/>
      <dgm:t>
        <a:bodyPr/>
        <a:lstStyle/>
        <a:p>
          <a:endParaRPr lang="en-GB"/>
        </a:p>
      </dgm:t>
    </dgm:pt>
    <dgm:pt modelId="{B83DA6C5-431F-4D83-8302-B2F685F370AA}" type="sibTrans" cxnId="{975E8F4E-0B2D-4B26-8912-A3BF49F669DB}">
      <dgm:prSet/>
      <dgm:spPr/>
      <dgm:t>
        <a:bodyPr/>
        <a:lstStyle/>
        <a:p>
          <a:endParaRPr lang="en-GB"/>
        </a:p>
      </dgm:t>
    </dgm:pt>
    <dgm:pt modelId="{68E8F541-CB38-46A8-A5C3-9EEE3D2B99E4}">
      <dgm:prSet phldrT="[Text]"/>
      <dgm:spPr/>
      <dgm:t>
        <a:bodyPr/>
        <a:lstStyle/>
        <a:p>
          <a:r>
            <a:rPr lang="en-GB" i="1" smtClean="0"/>
            <a:t>N</a:t>
          </a:r>
          <a:endParaRPr lang="en-GB" i="1" dirty="0"/>
        </a:p>
      </dgm:t>
    </dgm:pt>
    <dgm:pt modelId="{244665D7-2481-445E-9327-E92C88571AEF}" type="parTrans" cxnId="{BE87DBE5-BE92-4A3F-8F7F-3EDC2AEC987E}">
      <dgm:prSet/>
      <dgm:spPr/>
      <dgm:t>
        <a:bodyPr/>
        <a:lstStyle/>
        <a:p>
          <a:endParaRPr lang="en-GB"/>
        </a:p>
      </dgm:t>
    </dgm:pt>
    <dgm:pt modelId="{B3DF93F0-43FD-435B-BF11-CA397FD2C2D8}" type="sibTrans" cxnId="{BE87DBE5-BE92-4A3F-8F7F-3EDC2AEC987E}">
      <dgm:prSet/>
      <dgm:spPr/>
      <dgm:t>
        <a:bodyPr/>
        <a:lstStyle/>
        <a:p>
          <a:endParaRPr lang="en-GB"/>
        </a:p>
      </dgm:t>
    </dgm:pt>
    <dgm:pt modelId="{1330CEE4-1DFA-41C8-A52A-3E3CF1DADEF4}" type="pres">
      <dgm:prSet presAssocID="{801A647E-E1C7-4358-9FF9-784EF3AAC4B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F8DE4750-542C-4266-93FF-6371BE77EA10}" type="pres">
      <dgm:prSet presAssocID="{801A647E-E1C7-4358-9FF9-784EF3AAC4B4}" presName="arc1" presStyleLbl="node1" presStyleIdx="0" presStyleCnt="4"/>
      <dgm:spPr/>
    </dgm:pt>
    <dgm:pt modelId="{9CCF1049-1AF4-40FC-A1C7-B3F87A01862C}" type="pres">
      <dgm:prSet presAssocID="{801A647E-E1C7-4358-9FF9-784EF3AAC4B4}" presName="arc3" presStyleLbl="node1" presStyleIdx="1" presStyleCnt="4"/>
      <dgm:spPr/>
    </dgm:pt>
    <dgm:pt modelId="{C53AD499-1793-423E-8436-4C51C88A54B7}" type="pres">
      <dgm:prSet presAssocID="{801A647E-E1C7-4358-9FF9-784EF3AAC4B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E2C7C6-57B7-4143-9132-C90C7DE1A730}" type="pres">
      <dgm:prSet presAssocID="{801A647E-E1C7-4358-9FF9-784EF3AAC4B4}" presName="arc2" presStyleLbl="node1" presStyleIdx="2" presStyleCnt="4"/>
      <dgm:spPr/>
    </dgm:pt>
    <dgm:pt modelId="{25D7057F-836B-46C8-9753-3A86D41DC3AD}" type="pres">
      <dgm:prSet presAssocID="{801A647E-E1C7-4358-9FF9-784EF3AAC4B4}" presName="arc4" presStyleLbl="node1" presStyleIdx="3" presStyleCnt="4"/>
      <dgm:spPr/>
    </dgm:pt>
    <dgm:pt modelId="{DF44FFA7-C162-4DF8-A046-08155422E55C}" type="pres">
      <dgm:prSet presAssocID="{801A647E-E1C7-4358-9FF9-784EF3AAC4B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43242-824E-40C4-82F7-565DEFCD9F0D}" type="pres">
      <dgm:prSet presAssocID="{801A647E-E1C7-4358-9FF9-784EF3AAC4B4}" presName="middleComposite" presStyleCnt="0"/>
      <dgm:spPr/>
    </dgm:pt>
    <dgm:pt modelId="{8FDF91CC-66A6-4E6B-A459-9911402D6D2A}" type="pres">
      <dgm:prSet presAssocID="{F6B7C396-722E-4FD1-BC3D-6432DFE7C40A}" presName="circ1" presStyleLbl="vennNode1" presStyleIdx="0" presStyleCnt="7"/>
      <dgm:spPr/>
      <dgm:t>
        <a:bodyPr/>
        <a:lstStyle/>
        <a:p>
          <a:endParaRPr lang="en-GB"/>
        </a:p>
      </dgm:t>
    </dgm:pt>
    <dgm:pt modelId="{38983C67-9840-4DE4-AF08-D5E14CEAE454}" type="pres">
      <dgm:prSet presAssocID="{F6B7C396-722E-4FD1-BC3D-6432DFE7C40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4F780456-DC03-4C35-A063-ECA1F17DC6D6}" type="pres">
      <dgm:prSet presAssocID="{801A647E-E1C7-4358-9FF9-784EF3AAC4B4}" presName="leftComposite" presStyleCnt="0"/>
      <dgm:spPr/>
    </dgm:pt>
    <dgm:pt modelId="{88A5E770-C45F-4E6A-A41C-F7BF78BCDD2C}" type="pres">
      <dgm:prSet presAssocID="{4557A6EE-BBE9-4096-85C4-BCA658288EBC}" presName="childText1_1" presStyleLbl="vennNode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A97AFDD-F5DF-4C59-9628-48E94AD160EF}" type="pres">
      <dgm:prSet presAssocID="{4557A6EE-BBE9-4096-85C4-BCA658288EBC}" presName="ellipse1" presStyleLbl="vennNode1" presStyleIdx="2" presStyleCnt="7"/>
      <dgm:spPr/>
    </dgm:pt>
    <dgm:pt modelId="{2BFA5510-888A-40CA-8E10-3F9E1A819A03}" type="pres">
      <dgm:prSet presAssocID="{4557A6EE-BBE9-4096-85C4-BCA658288EBC}" presName="ellipse2" presStyleLbl="vennNode1" presStyleIdx="3" presStyleCnt="7"/>
      <dgm:spPr/>
    </dgm:pt>
    <dgm:pt modelId="{B0F9AE67-66C0-4B02-99B0-FD51C071E94E}" type="pres">
      <dgm:prSet presAssocID="{68E8F541-CB38-46A8-A5C3-9EEE3D2B99E4}" presName="childText1_2" presStyleLbl="vennNode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93C8B612-0419-43B5-8496-46C243A60731}" type="pres">
      <dgm:prSet presAssocID="{68E8F541-CB38-46A8-A5C3-9EEE3D2B99E4}" presName="ellipse3" presStyleLbl="vennNode1" presStyleIdx="5" presStyleCnt="7"/>
      <dgm:spPr/>
    </dgm:pt>
    <dgm:pt modelId="{422C6CD1-2329-42B6-B750-3CAC4CE40363}" type="pres">
      <dgm:prSet presAssocID="{36BA95E7-3F8D-437E-97CC-813F0BD20FD6}" presName="childText1_3" presStyleLbl="vennNode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C8F8EAAB-B17C-4F7B-A045-1EE624BE259D}" type="pres">
      <dgm:prSet presAssocID="{801A647E-E1C7-4358-9FF9-784EF3AAC4B4}" presName="rightChild" presStyleLbl="node2" presStyleIdx="0" presStyleCnt="1" custScaleX="120649" custScaleY="116332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E14CBA68-BA94-408E-A0E1-CC3CA196564F}" type="pres">
      <dgm:prSet presAssocID="{801A647E-E1C7-4358-9FF9-784EF3AAC4B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F654E50-72CD-4D9F-B8B8-2A7680D9EC80}" type="presOf" srcId="{68E8F541-CB38-46A8-A5C3-9EEE3D2B99E4}" destId="{B0F9AE67-66C0-4B02-99B0-FD51C071E94E}" srcOrd="0" destOrd="0" presId="urn:microsoft.com/office/officeart/2009/3/layout/PhasedProcess"/>
    <dgm:cxn modelId="{BE87DBE5-BE92-4A3F-8F7F-3EDC2AEC987E}" srcId="{2B8AA24A-B503-4B0F-973F-38F01FB6B61E}" destId="{68E8F541-CB38-46A8-A5C3-9EEE3D2B99E4}" srcOrd="1" destOrd="0" parTransId="{244665D7-2481-445E-9327-E92C88571AEF}" sibTransId="{B3DF93F0-43FD-435B-BF11-CA397FD2C2D8}"/>
    <dgm:cxn modelId="{25C64C7E-7D63-4D72-964A-93F268BAE641}" srcId="{2B8AA24A-B503-4B0F-973F-38F01FB6B61E}" destId="{4557A6EE-BBE9-4096-85C4-BCA658288EBC}" srcOrd="0" destOrd="0" parTransId="{1E99834F-0231-4E94-A153-70DD327B48D9}" sibTransId="{502418DF-9818-443E-9D1F-CE09556403B6}"/>
    <dgm:cxn modelId="{0D5429BE-66BB-4BFB-A398-2EAB52BBA6A1}" type="presOf" srcId="{2B8AA24A-B503-4B0F-973F-38F01FB6B61E}" destId="{E14CBA68-BA94-408E-A0E1-CC3CA196564F}" srcOrd="0" destOrd="0" presId="urn:microsoft.com/office/officeart/2009/3/layout/PhasedProcess"/>
    <dgm:cxn modelId="{83356547-AD10-4FAE-8F52-121E384AF7B6}" type="presOf" srcId="{F6B7C396-722E-4FD1-BC3D-6432DFE7C40A}" destId="{8FDF91CC-66A6-4E6B-A459-9911402D6D2A}" srcOrd="0" destOrd="0" presId="urn:microsoft.com/office/officeart/2009/3/layout/PhasedProcess"/>
    <dgm:cxn modelId="{CCDE010A-1951-4C83-BBF6-D535340BBF09}" type="presOf" srcId="{D395405C-F33C-4044-B48C-3A08564FCE18}" destId="{DF44FFA7-C162-4DF8-A046-08155422E55C}" srcOrd="0" destOrd="0" presId="urn:microsoft.com/office/officeart/2009/3/layout/PhasedProcess"/>
    <dgm:cxn modelId="{0E188FBB-5D32-41FB-AE95-960A57F8C044}" srcId="{E0E79D18-9A8A-421F-938C-C323D6DAE29D}" destId="{F6B7C396-722E-4FD1-BC3D-6432DFE7C40A}" srcOrd="0" destOrd="0" parTransId="{2D9DEFB0-A3D1-4F2C-9EA0-83A33CDE50A6}" sibTransId="{E109BE69-EB3D-4624-8C90-14BCE489B287}"/>
    <dgm:cxn modelId="{A09434FE-4E48-45F9-87B9-1A6D214CAC04}" srcId="{801A647E-E1C7-4358-9FF9-784EF3AAC4B4}" destId="{D395405C-F33C-4044-B48C-3A08564FCE18}" srcOrd="2" destOrd="0" parTransId="{B1A90735-E32A-4EFF-B07E-BC5A3B5DABED}" sibTransId="{30931B14-B7A5-480B-ACF0-14B7928268A2}"/>
    <dgm:cxn modelId="{09B6FCCB-ED1D-4F1D-A60A-9270C5590E66}" type="presOf" srcId="{F6B7C396-722E-4FD1-BC3D-6432DFE7C40A}" destId="{38983C67-9840-4DE4-AF08-D5E14CEAE454}" srcOrd="1" destOrd="0" presId="urn:microsoft.com/office/officeart/2009/3/layout/PhasedProcess"/>
    <dgm:cxn modelId="{89AB1A98-ED12-4597-9717-D657CB39D527}" type="presOf" srcId="{E0E79D18-9A8A-421F-938C-C323D6DAE29D}" destId="{C53AD499-1793-423E-8436-4C51C88A54B7}" srcOrd="0" destOrd="0" presId="urn:microsoft.com/office/officeart/2009/3/layout/PhasedProcess"/>
    <dgm:cxn modelId="{84D56D38-E9F3-48EA-B47A-4410AE3F5D5E}" type="presOf" srcId="{4557A6EE-BBE9-4096-85C4-BCA658288EBC}" destId="{88A5E770-C45F-4E6A-A41C-F7BF78BCDD2C}" srcOrd="0" destOrd="0" presId="urn:microsoft.com/office/officeart/2009/3/layout/PhasedProcess"/>
    <dgm:cxn modelId="{8A06B39D-27DD-4FA1-8476-96A334CD80DA}" type="presOf" srcId="{801A647E-E1C7-4358-9FF9-784EF3AAC4B4}" destId="{1330CEE4-1DFA-41C8-A52A-3E3CF1DADEF4}" srcOrd="0" destOrd="0" presId="urn:microsoft.com/office/officeart/2009/3/layout/PhasedProcess"/>
    <dgm:cxn modelId="{B2EFA10E-BE77-4180-85CF-95D99302987C}" srcId="{801A647E-E1C7-4358-9FF9-784EF3AAC4B4}" destId="{E0E79D18-9A8A-421F-938C-C323D6DAE29D}" srcOrd="1" destOrd="0" parTransId="{657EC2C2-99E0-4867-A6DA-216FAFFA1763}" sibTransId="{BCBCC5C9-ACD3-45A7-90D7-EEF43B32723D}"/>
    <dgm:cxn modelId="{5BD74E3F-BCD2-4DEC-B7EA-3A5FF3ABEE08}" srcId="{801A647E-E1C7-4358-9FF9-784EF3AAC4B4}" destId="{2B8AA24A-B503-4B0F-973F-38F01FB6B61E}" srcOrd="0" destOrd="0" parTransId="{B5E539E3-101C-4FCB-9A78-D3FD70CC462C}" sibTransId="{3851D02A-328A-46A8-82FF-4D75423C97F5}"/>
    <dgm:cxn modelId="{E5741CDD-456F-430D-AD43-6999D28DE1CA}" type="presOf" srcId="{F22E8860-E93F-48EA-B7DE-70E1F2BE88E5}" destId="{C8F8EAAB-B17C-4F7B-A045-1EE624BE259D}" srcOrd="0" destOrd="0" presId="urn:microsoft.com/office/officeart/2009/3/layout/PhasedProcess"/>
    <dgm:cxn modelId="{975E8F4E-0B2D-4B26-8912-A3BF49F669DB}" srcId="{D395405C-F33C-4044-B48C-3A08564FCE18}" destId="{F22E8860-E93F-48EA-B7DE-70E1F2BE88E5}" srcOrd="0" destOrd="0" parTransId="{9ECA8B34-9FD9-4066-B35C-C3184049ACB2}" sibTransId="{B83DA6C5-431F-4D83-8302-B2F685F370AA}"/>
    <dgm:cxn modelId="{97EB01D1-A69D-4CF0-983B-6EDB01778FD7}" type="presOf" srcId="{36BA95E7-3F8D-437E-97CC-813F0BD20FD6}" destId="{422C6CD1-2329-42B6-B750-3CAC4CE40363}" srcOrd="0" destOrd="0" presId="urn:microsoft.com/office/officeart/2009/3/layout/PhasedProcess"/>
    <dgm:cxn modelId="{2DDBC949-CB6C-45B3-BBCA-88F23588EDAD}" srcId="{2B8AA24A-B503-4B0F-973F-38F01FB6B61E}" destId="{36BA95E7-3F8D-437E-97CC-813F0BD20FD6}" srcOrd="2" destOrd="0" parTransId="{B3AC3B48-6726-452D-A783-75D44D26F43F}" sibTransId="{2ED29A83-4164-462B-AEAF-4B3C152C6502}"/>
    <dgm:cxn modelId="{498F9143-F22D-41D3-8AC9-B210733009EA}" type="presParOf" srcId="{1330CEE4-1DFA-41C8-A52A-3E3CF1DADEF4}" destId="{F8DE4750-542C-4266-93FF-6371BE77EA10}" srcOrd="0" destOrd="0" presId="urn:microsoft.com/office/officeart/2009/3/layout/PhasedProcess"/>
    <dgm:cxn modelId="{F29A5066-2B5E-4C21-8B25-22A5396805F7}" type="presParOf" srcId="{1330CEE4-1DFA-41C8-A52A-3E3CF1DADEF4}" destId="{9CCF1049-1AF4-40FC-A1C7-B3F87A01862C}" srcOrd="1" destOrd="0" presId="urn:microsoft.com/office/officeart/2009/3/layout/PhasedProcess"/>
    <dgm:cxn modelId="{122CA8CA-70B3-413D-9E25-3703494F640B}" type="presParOf" srcId="{1330CEE4-1DFA-41C8-A52A-3E3CF1DADEF4}" destId="{C53AD499-1793-423E-8436-4C51C88A54B7}" srcOrd="2" destOrd="0" presId="urn:microsoft.com/office/officeart/2009/3/layout/PhasedProcess"/>
    <dgm:cxn modelId="{D7B213FC-6549-4676-8F9B-686DC32C9FC6}" type="presParOf" srcId="{1330CEE4-1DFA-41C8-A52A-3E3CF1DADEF4}" destId="{EBE2C7C6-57B7-4143-9132-C90C7DE1A730}" srcOrd="3" destOrd="0" presId="urn:microsoft.com/office/officeart/2009/3/layout/PhasedProcess"/>
    <dgm:cxn modelId="{9FED9443-C41A-4339-A2ED-69C5C2267003}" type="presParOf" srcId="{1330CEE4-1DFA-41C8-A52A-3E3CF1DADEF4}" destId="{25D7057F-836B-46C8-9753-3A86D41DC3AD}" srcOrd="4" destOrd="0" presId="urn:microsoft.com/office/officeart/2009/3/layout/PhasedProcess"/>
    <dgm:cxn modelId="{0516ACD6-1285-42D9-87E0-3D75C1196F50}" type="presParOf" srcId="{1330CEE4-1DFA-41C8-A52A-3E3CF1DADEF4}" destId="{DF44FFA7-C162-4DF8-A046-08155422E55C}" srcOrd="5" destOrd="0" presId="urn:microsoft.com/office/officeart/2009/3/layout/PhasedProcess"/>
    <dgm:cxn modelId="{5E31168F-7775-45F1-819D-781B586F6EAA}" type="presParOf" srcId="{1330CEE4-1DFA-41C8-A52A-3E3CF1DADEF4}" destId="{64343242-824E-40C4-82F7-565DEFCD9F0D}" srcOrd="6" destOrd="0" presId="urn:microsoft.com/office/officeart/2009/3/layout/PhasedProcess"/>
    <dgm:cxn modelId="{219C8ED6-88FA-4325-82FB-BAB2F5101464}" type="presParOf" srcId="{64343242-824E-40C4-82F7-565DEFCD9F0D}" destId="{8FDF91CC-66A6-4E6B-A459-9911402D6D2A}" srcOrd="0" destOrd="0" presId="urn:microsoft.com/office/officeart/2009/3/layout/PhasedProcess"/>
    <dgm:cxn modelId="{C92F26AA-90B0-4223-A9D4-BEF4759798EB}" type="presParOf" srcId="{64343242-824E-40C4-82F7-565DEFCD9F0D}" destId="{38983C67-9840-4DE4-AF08-D5E14CEAE454}" srcOrd="1" destOrd="0" presId="urn:microsoft.com/office/officeart/2009/3/layout/PhasedProcess"/>
    <dgm:cxn modelId="{07880481-7B82-45B6-B48C-8E000F315301}" type="presParOf" srcId="{1330CEE4-1DFA-41C8-A52A-3E3CF1DADEF4}" destId="{4F780456-DC03-4C35-A063-ECA1F17DC6D6}" srcOrd="7" destOrd="0" presId="urn:microsoft.com/office/officeart/2009/3/layout/PhasedProcess"/>
    <dgm:cxn modelId="{F7D49A93-88CF-4290-AAB8-53066034EEB1}" type="presParOf" srcId="{4F780456-DC03-4C35-A063-ECA1F17DC6D6}" destId="{88A5E770-C45F-4E6A-A41C-F7BF78BCDD2C}" srcOrd="0" destOrd="0" presId="urn:microsoft.com/office/officeart/2009/3/layout/PhasedProcess"/>
    <dgm:cxn modelId="{43F3601C-2FBC-49D5-A252-9CE49F8DD8CC}" type="presParOf" srcId="{4F780456-DC03-4C35-A063-ECA1F17DC6D6}" destId="{CA97AFDD-F5DF-4C59-9628-48E94AD160EF}" srcOrd="1" destOrd="0" presId="urn:microsoft.com/office/officeart/2009/3/layout/PhasedProcess"/>
    <dgm:cxn modelId="{75C9A0FE-1451-4BF2-A5A5-230F20A00498}" type="presParOf" srcId="{4F780456-DC03-4C35-A063-ECA1F17DC6D6}" destId="{2BFA5510-888A-40CA-8E10-3F9E1A819A03}" srcOrd="2" destOrd="0" presId="urn:microsoft.com/office/officeart/2009/3/layout/PhasedProcess"/>
    <dgm:cxn modelId="{A6BFD3F8-86B1-42AF-A50A-4CD2592D4A60}" type="presParOf" srcId="{4F780456-DC03-4C35-A063-ECA1F17DC6D6}" destId="{B0F9AE67-66C0-4B02-99B0-FD51C071E94E}" srcOrd="3" destOrd="0" presId="urn:microsoft.com/office/officeart/2009/3/layout/PhasedProcess"/>
    <dgm:cxn modelId="{7EB9626B-DAF4-4E1B-9424-5BA8F26423C7}" type="presParOf" srcId="{4F780456-DC03-4C35-A063-ECA1F17DC6D6}" destId="{93C8B612-0419-43B5-8496-46C243A60731}" srcOrd="4" destOrd="0" presId="urn:microsoft.com/office/officeart/2009/3/layout/PhasedProcess"/>
    <dgm:cxn modelId="{A343F92C-34F6-4B5B-9F56-4F3F9ACA9823}" type="presParOf" srcId="{4F780456-DC03-4C35-A063-ECA1F17DC6D6}" destId="{422C6CD1-2329-42B6-B750-3CAC4CE40363}" srcOrd="5" destOrd="0" presId="urn:microsoft.com/office/officeart/2009/3/layout/PhasedProcess"/>
    <dgm:cxn modelId="{4B21B503-E103-4249-A8DA-081D335DD0B7}" type="presParOf" srcId="{1330CEE4-1DFA-41C8-A52A-3E3CF1DADEF4}" destId="{C8F8EAAB-B17C-4F7B-A045-1EE624BE259D}" srcOrd="8" destOrd="0" presId="urn:microsoft.com/office/officeart/2009/3/layout/PhasedProcess"/>
    <dgm:cxn modelId="{D6FCA8E3-73AD-4F5F-A474-0CA03B358F08}" type="presParOf" srcId="{1330CEE4-1DFA-41C8-A52A-3E3CF1DADEF4}" destId="{E14CBA68-BA94-408E-A0E1-CC3CA196564F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DA65C5-996D-4F7E-A815-10EEC5BC4B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A4A76AF-E396-467A-BC73-72BCC87543F5}">
          <dgm:prSet/>
          <dgm:spPr/>
          <dgm:t>
            <a:bodyPr/>
            <a:lstStyle/>
            <a:p>
              <a:pPr rtl="0"/>
              <a:r>
                <a:rPr lang="en-GB" dirty="0" smtClean="0"/>
                <a:t>For each </a:t>
              </a:r>
              <a:r>
                <a:rPr lang="en-GB" i="1" dirty="0" smtClean="0"/>
                <a:t>k, </a:t>
              </a:r>
              <a:r>
                <a:rPr lang="en-GB" dirty="0" err="1" smtClean="0"/>
                <a:t>dist</a:t>
              </a:r>
              <a:r>
                <a:rPr lang="en-GB" baseline="30000" dirty="0" err="1" smtClean="0"/>
                <a:t>n</a:t>
              </a:r>
              <a:r>
                <a:rPr lang="en-GB" baseline="30000" dirty="0" smtClean="0"/>
                <a:t> </a:t>
              </a:r>
              <a:r>
                <a:rPr lang="en-GB" dirty="0" smtClean="0"/>
                <a:t>and </a:t>
              </a:r>
              <a:r>
                <a:rPr lang="en-GB" i="1" dirty="0" smtClean="0"/>
                <a:t>N </a:t>
              </a:r>
              <a:r>
                <a:rPr lang="en-GB" i="0" dirty="0" smtClean="0"/>
                <a:t>f</a:t>
              </a:r>
              <a:r>
                <a:rPr lang="en-GB" dirty="0" smtClean="0"/>
                <a:t>ind:</a:t>
              </a:r>
              <a:br>
                <a:rPr lang="en-GB" dirty="0" smtClean="0"/>
              </a:br>
              <a:r>
                <a:rPr lang="en-GB" dirty="0" smtClean="0"/>
                <a:t/>
              </a:r>
              <a:br>
                <a:rPr lang="en-GB" dirty="0" smtClean="0"/>
              </a:br>
              <a14:m>
                <m:oMath xmlns:m="http://schemas.openxmlformats.org/officeDocument/2006/math">
                  <m:r>
                    <a:rPr lang="en-GB" b="0" i="0" smtClean="0">
                      <a:latin typeface="Cambria Math"/>
                    </a:rPr>
                    <m:t>|</m:t>
                  </m:r>
                  <m:r>
                    <a:rPr lang="en-GB" i="1" smtClean="0">
                      <a:latin typeface="Cambria Math"/>
                    </a:rPr>
                    <m:t>𝐵𝑖𝑎𝑠</m:t>
                  </m:r>
                  <m:d>
                    <m:dPr>
                      <m:ctrlPr>
                        <a:rPr lang="en-GB" i="1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</m:sSub>
                    </m:e>
                  </m:d>
                  <m:r>
                    <a:rPr lang="en-GB" b="0" i="1" smtClean="0">
                      <a:latin typeface="Cambria Math"/>
                    </a:rPr>
                    <m:t>|</m:t>
                  </m:r>
                  <m:r>
                    <a:rPr lang="en-GB" b="0" i="1">
                      <a:latin typeface="Cambria Math"/>
                    </a:rPr>
                    <m:t>=</m:t>
                  </m:r>
                  <m:sSub>
                    <m:sSubPr>
                      <m:ctrlPr>
                        <a:rPr lang="en-GB" i="1" smtClean="0">
                          <a:latin typeface="Cambria Math"/>
                        </a:rPr>
                      </m:ctrlPr>
                    </m:sSubPr>
                    <m:e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i="1">
                          <a:latin typeface="Cambria Math"/>
                        </a:rPr>
                        <m:t>𝑁</m:t>
                      </m:r>
                      <m:r>
                        <a:rPr lang="en-GB" i="1">
                          <a:latin typeface="Cambria Math"/>
                        </a:rPr>
                        <m:t>,</m:t>
                      </m:r>
                      <m:r>
                        <a:rPr lang="en-GB" i="1">
                          <a:latin typeface="Cambria Math"/>
                        </a:rPr>
                        <m:t>𝑘</m:t>
                      </m:r>
                    </m:sub>
                  </m:sSub>
                  <m:r>
                    <a:rPr lang="en-GB" b="0" i="1" smtClean="0">
                      <a:latin typeface="Cambria Math"/>
                    </a:rPr>
                    <m:t> −</m:t>
                  </m:r>
                  <m:r>
                    <a:rPr lang="en-GB" b="0" i="1" smtClean="0">
                      <a:latin typeface="Cambria Math"/>
                    </a:rPr>
                    <m:t>𝐻</m:t>
                  </m:r>
                  <m:r>
                    <a:rPr lang="en-GB" b="0" i="1" smtClean="0">
                      <a:latin typeface="Cambria Math"/>
                    </a:rPr>
                    <m:t>|</m:t>
                  </m:r>
                </m:oMath>
              </a14:m>
              <a:r>
                <a:rPr lang="en-GB" dirty="0" smtClean="0"/>
                <a:t> </a:t>
              </a:r>
              <a:endParaRPr lang="en-GB" dirty="0"/>
            </a:p>
          </dgm:t>
        </dgm:pt>
      </mc:Choice>
      <mc:Fallback xmlns="">
        <dgm:pt modelId="{BA4A76AF-E396-467A-BC73-72BCC87543F5}">
          <dgm:prSet/>
          <dgm:spPr/>
          <dgm:t>
            <a:bodyPr/>
            <a:lstStyle/>
            <a:p>
              <a:pPr rtl="0"/>
              <a:r>
                <a:rPr lang="en-GB" dirty="0" smtClean="0"/>
                <a:t>For each </a:t>
              </a:r>
              <a:r>
                <a:rPr lang="en-GB" i="1" dirty="0" smtClean="0"/>
                <a:t>k, </a:t>
              </a:r>
              <a:r>
                <a:rPr lang="en-GB" dirty="0" err="1" smtClean="0"/>
                <a:t>d</a:t>
              </a:r>
              <a:r>
                <a:rPr lang="en-GB" dirty="0" err="1" smtClean="0"/>
                <a:t>ist</a:t>
              </a:r>
              <a:r>
                <a:rPr lang="en-GB" baseline="30000" dirty="0" err="1" smtClean="0"/>
                <a:t>n</a:t>
              </a:r>
              <a:r>
                <a:rPr lang="en-GB" baseline="30000" dirty="0" smtClean="0"/>
                <a:t> </a:t>
              </a:r>
              <a:r>
                <a:rPr lang="en-GB" dirty="0" smtClean="0"/>
                <a:t>and </a:t>
              </a:r>
              <a:r>
                <a:rPr lang="en-GB" i="1" dirty="0" smtClean="0"/>
                <a:t>N </a:t>
              </a:r>
              <a:r>
                <a:rPr lang="en-GB" i="0" dirty="0" smtClean="0"/>
                <a:t>f</a:t>
              </a:r>
              <a:r>
                <a:rPr lang="en-GB" dirty="0" smtClean="0"/>
                <a:t>ind:</a:t>
              </a:r>
              <a:br>
                <a:rPr lang="en-GB" dirty="0" smtClean="0"/>
              </a:br>
              <a:r>
                <a:rPr lang="en-GB" dirty="0" smtClean="0"/>
                <a:t/>
              </a:r>
              <a:br>
                <a:rPr lang="en-GB" dirty="0" smtClean="0"/>
              </a:br>
              <a:r>
                <a:rPr lang="en-GB" b="0" i="0" smtClean="0">
                  <a:latin typeface="Cambria Math"/>
                </a:rPr>
                <a:t>|</a:t>
              </a:r>
              <a:r>
                <a:rPr lang="en-GB" i="0" smtClean="0">
                  <a:latin typeface="Cambria Math"/>
                </a:rPr>
                <a:t>𝐵𝑖𝑎𝑠</a:t>
              </a:r>
              <a:r>
                <a:rPr lang="en-GB" i="0">
                  <a:latin typeface="Cambria Math"/>
                </a:rPr>
                <a:t>(𝐻 ̂_(𝑁,𝑘) )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b="0" i="0">
                  <a:latin typeface="Cambria Math"/>
                </a:rPr>
                <a:t>=</a:t>
              </a:r>
              <a:r>
                <a:rPr lang="en-GB" i="0" smtClean="0">
                  <a:latin typeface="Cambria Math"/>
                </a:rPr>
                <a:t>〖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i="0">
                  <a:latin typeface="Cambria Math"/>
                </a:rPr>
                <a:t>𝐻 ̂</a:t>
              </a:r>
              <a:r>
                <a:rPr lang="en-GB" i="0" smtClean="0">
                  <a:latin typeface="Cambria Math"/>
                </a:rPr>
                <a:t>〗_(</a:t>
              </a:r>
              <a:r>
                <a:rPr lang="en-GB" i="0">
                  <a:latin typeface="Cambria Math"/>
                </a:rPr>
                <a:t>𝑁,𝑘</a:t>
              </a:r>
              <a:r>
                <a:rPr lang="en-GB" i="0" smtClean="0">
                  <a:latin typeface="Cambria Math"/>
                </a:rPr>
                <a:t>)</a:t>
              </a:r>
              <a:r>
                <a:rPr lang="en-GB" b="0" i="0" smtClean="0">
                  <a:latin typeface="Cambria Math"/>
                </a:rPr>
                <a:t>  −𝐻|</a:t>
              </a:r>
              <a:r>
                <a:rPr lang="en-GB" dirty="0" smtClean="0"/>
                <a:t> </a:t>
              </a:r>
              <a:endParaRPr lang="en-GB" dirty="0"/>
            </a:p>
          </dgm:t>
        </dgm:pt>
      </mc:Fallback>
    </mc:AlternateContent>
    <dgm:pt modelId="{74166D62-A7B1-4AAB-8433-31504A16E85E}" type="parTrans" cxnId="{8BD95EE1-1967-4406-A640-AD7CEBB69ACC}">
      <dgm:prSet/>
      <dgm:spPr/>
      <dgm:t>
        <a:bodyPr/>
        <a:lstStyle/>
        <a:p>
          <a:endParaRPr lang="en-GB"/>
        </a:p>
      </dgm:t>
    </dgm:pt>
    <dgm:pt modelId="{EA01089F-34A3-46BC-AAA2-E27FC14BB8FE}" type="sibTrans" cxnId="{8BD95EE1-1967-4406-A640-AD7CEBB69AC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6DEF18C0-D14E-4C7C-A452-FAEDCED6348E}">
          <dgm:prSet/>
          <dgm:spPr/>
          <dgm:t>
            <a:bodyPr/>
            <a:lstStyle/>
            <a:p>
              <a:pPr rtl="0"/>
              <a:r>
                <a:rPr lang="en-GB" dirty="0" smtClean="0"/>
                <a:t>Compute</a:t>
              </a:r>
              <a:br>
                <a:rPr lang="en-GB" dirty="0" smtClean="0"/>
              </a:br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/>
                    </a:rPr>
                    <m:t>log</m:t>
                  </m:r>
                  <m:d>
                    <m:dPr>
                      <m:begChr m:val="|"/>
                      <m:endChr m:val="|"/>
                      <m:ctrlPr>
                        <a:rPr lang="en-GB" b="0" i="1" smtClean="0">
                          <a:latin typeface="Cambria Math"/>
                        </a:rPr>
                      </m:ctrlPr>
                    </m:dPr>
                    <m:e>
                      <m:r>
                        <a:rPr lang="en-GB" i="1" smtClean="0">
                          <a:latin typeface="Cambria Math"/>
                        </a:rPr>
                        <m:t>𝐵𝑖𝑎𝑠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e>
                  </m:d>
                </m:oMath>
              </a14:m>
              <a:r>
                <a:rPr lang="en-GB" b="0" i="1" dirty="0" smtClean="0">
                  <a:latin typeface="Cambria Math"/>
                </a:rPr>
                <a:t> </a:t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dirty="0" smtClean="0">
                  <a:latin typeface="+mn-lt"/>
                </a:rPr>
                <a:t>and</a:t>
              </a:r>
              <a:r>
                <a:rPr lang="en-GB" b="0" i="1" dirty="0" smtClean="0">
                  <a:latin typeface="Cambria Math"/>
                </a:rPr>
                <a:t/>
              </a:r>
              <a:br>
                <a:rPr lang="en-GB" b="0" i="1" dirty="0" smtClean="0">
                  <a:latin typeface="Cambria Math"/>
                </a:rPr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log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en-GB" dirty="0"/>
            </a:p>
          </dgm:t>
        </dgm:pt>
      </mc:Choice>
      <mc:Fallback xmlns="">
        <dgm:pt modelId="{6DEF18C0-D14E-4C7C-A452-FAEDCED6348E}">
          <dgm:prSet/>
          <dgm:spPr/>
          <dgm:t>
            <a:bodyPr/>
            <a:lstStyle/>
            <a:p>
              <a:pPr rtl="0"/>
              <a:r>
                <a:rPr lang="en-GB" dirty="0" smtClean="0"/>
                <a:t>Compute</a:t>
              </a:r>
              <a:br>
                <a:rPr lang="en-GB" dirty="0" smtClean="0"/>
              </a:br>
              <a:r>
                <a:rPr lang="en-GB" b="0" i="0" smtClean="0">
                  <a:latin typeface="Cambria Math"/>
                </a:rPr>
                <a:t>log|</a:t>
              </a:r>
              <a:r>
                <a:rPr lang="en-GB" i="0" smtClean="0">
                  <a:latin typeface="Cambria Math"/>
                </a:rPr>
                <a:t>𝐵𝑖𝑎𝑠</a:t>
              </a:r>
              <a:r>
                <a:rPr lang="en-GB" i="0">
                  <a:latin typeface="Cambria Math"/>
                </a:rPr>
                <a:t>(</a:t>
              </a:r>
              <a:r>
                <a:rPr lang="en-GB" i="0">
                  <a:latin typeface="Cambria Math"/>
                </a:rPr>
                <a:t>𝐻 ̂_(𝑁,𝑘) )</a:t>
              </a:r>
              <a:r>
                <a:rPr lang="en-GB" b="0" i="0" smtClean="0">
                  <a:latin typeface="Cambria Math"/>
                </a:rPr>
                <a:t>|</a:t>
              </a:r>
              <a:r>
                <a:rPr lang="en-GB" b="0" i="1" dirty="0" smtClean="0">
                  <a:latin typeface="Cambria Math"/>
                </a:rPr>
                <a:t> </a:t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dirty="0" smtClean="0">
                  <a:latin typeface="+mn-lt"/>
                </a:rPr>
                <a:t>and</a:t>
              </a:r>
              <a:r>
                <a:rPr lang="en-GB" b="0" i="1" dirty="0" smtClean="0">
                  <a:latin typeface="Cambria Math"/>
                </a:rPr>
                <a:t/>
              </a:r>
              <a:br>
                <a:rPr lang="en-GB" b="0" i="1" dirty="0" smtClean="0">
                  <a:latin typeface="Cambria Math"/>
                </a:rPr>
              </a:br>
              <a:r>
                <a:rPr lang="en-GB" b="0" i="0" smtClean="0">
                  <a:latin typeface="Cambria Math"/>
                </a:rPr>
                <a:t>log(𝑁)</a:t>
              </a:r>
              <a:endParaRPr lang="en-GB" dirty="0"/>
            </a:p>
          </dgm:t>
        </dgm:pt>
      </mc:Fallback>
    </mc:AlternateContent>
    <dgm:pt modelId="{4C86440D-9921-4BA7-B01E-77A1FCE7DF1A}" type="parTrans" cxnId="{FDD0F558-0F34-4B17-8B25-4CBD626950DB}">
      <dgm:prSet/>
      <dgm:spPr/>
      <dgm:t>
        <a:bodyPr/>
        <a:lstStyle/>
        <a:p>
          <a:endParaRPr lang="en-GB"/>
        </a:p>
      </dgm:t>
    </dgm:pt>
    <dgm:pt modelId="{857AF3D7-7C34-45E9-90A5-53FDB21BC513}" type="sibTrans" cxnId="{FDD0F558-0F34-4B17-8B25-4CBD626950DB}">
      <dgm:prSet/>
      <dgm:spPr/>
      <dgm:t>
        <a:bodyPr/>
        <a:lstStyle/>
        <a:p>
          <a:endParaRPr lang="en-GB"/>
        </a:p>
      </dgm:t>
    </dgm:pt>
    <dgm:pt modelId="{419C2CB8-0002-4C30-B891-27E57DECA0BB}">
      <dgm:prSet/>
      <dgm:spPr/>
      <dgm:t>
        <a:bodyPr/>
        <a:lstStyle/>
        <a:p>
          <a:pPr rtl="0"/>
          <a:r>
            <a:rPr lang="en-GB" dirty="0" smtClean="0"/>
            <a:t>Conduct linear regression analysis</a:t>
          </a:r>
          <a:endParaRPr lang="en-GB" dirty="0"/>
        </a:p>
      </dgm:t>
    </dgm:pt>
    <dgm:pt modelId="{8A2FCDF7-BB52-4EA3-8891-AF678504DAD2}" type="parTrans" cxnId="{878AA508-9411-4048-9DDE-4B4A60D38CDD}">
      <dgm:prSet/>
      <dgm:spPr/>
      <dgm:t>
        <a:bodyPr/>
        <a:lstStyle/>
        <a:p>
          <a:endParaRPr lang="en-GB"/>
        </a:p>
      </dgm:t>
    </dgm:pt>
    <dgm:pt modelId="{30254F95-E251-402A-8406-72121B252910}" type="sibTrans" cxnId="{878AA508-9411-4048-9DDE-4B4A60D38CDD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4ED9245-AF18-4FD4-8185-E649F193636C}">
          <dgm:prSet/>
          <dgm:spPr/>
          <dgm:t>
            <a:bodyPr/>
            <a:lstStyle/>
            <a:p>
              <a:pPr rtl="0"/>
              <a:r>
                <a:rPr lang="en-GB" sz="1900" dirty="0" smtClean="0"/>
                <a:t>For each </a:t>
              </a:r>
              <a14:m>
                <m:oMath xmlns:m="http://schemas.openxmlformats.org/officeDocument/2006/math">
                  <m:r>
                    <a:rPr lang="en-GB" sz="1900" b="0" i="1" smtClean="0">
                      <a:latin typeface="Cambria Math"/>
                    </a:rPr>
                    <m:t>𝑘</m:t>
                  </m:r>
                </m:oMath>
              </a14:m>
              <a:r>
                <a:rPr lang="en-GB" sz="1900" dirty="0" smtClean="0"/>
                <a:t> and </a:t>
              </a:r>
              <a:r>
                <a:rPr lang="en-GB" sz="1900" dirty="0" err="1" smtClean="0"/>
                <a:t>dist</a:t>
              </a:r>
              <a:r>
                <a:rPr lang="en-GB" sz="1900" baseline="30000" dirty="0" err="1" smtClean="0"/>
                <a:t>n</a:t>
              </a:r>
              <a:r>
                <a:rPr lang="en-GB" sz="1900" baseline="30000" dirty="0" smtClean="0"/>
                <a:t> </a:t>
              </a:r>
              <a:r>
                <a:rPr lang="en-GB" sz="1900" dirty="0" smtClean="0"/>
                <a:t>we have:</a:t>
              </a:r>
              <a:endParaRPr lang="en-GB" sz="1900" dirty="0"/>
            </a:p>
          </dgm:t>
        </dgm:pt>
      </mc:Choice>
      <mc:Fallback xmlns="">
        <dgm:pt modelId="{D4ED9245-AF18-4FD4-8185-E649F193636C}">
          <dgm:prSet/>
          <dgm:spPr/>
          <dgm:t>
            <a:bodyPr/>
            <a:lstStyle/>
            <a:p>
              <a:pPr rtl="0"/>
              <a:r>
                <a:rPr lang="en-GB" sz="1900" dirty="0" smtClean="0"/>
                <a:t>For each </a:t>
              </a:r>
              <a:r>
                <a:rPr lang="en-GB" sz="1900" b="0" i="0" smtClean="0">
                  <a:latin typeface="Cambria Math"/>
                </a:rPr>
                <a:t>𝑘</a:t>
              </a:r>
              <a:r>
                <a:rPr lang="en-GB" sz="1900" dirty="0" smtClean="0"/>
                <a:t> </a:t>
              </a:r>
              <a:r>
                <a:rPr lang="en-GB" sz="1900" dirty="0" smtClean="0"/>
                <a:t>and </a:t>
              </a:r>
              <a:r>
                <a:rPr lang="en-GB" sz="1900" dirty="0" err="1" smtClean="0"/>
                <a:t>dist</a:t>
              </a:r>
              <a:r>
                <a:rPr lang="en-GB" sz="1900" baseline="30000" dirty="0" err="1" smtClean="0"/>
                <a:t>n</a:t>
              </a:r>
              <a:r>
                <a:rPr lang="en-GB" sz="1900" baseline="30000" dirty="0" smtClean="0"/>
                <a:t> </a:t>
              </a:r>
              <a:r>
                <a:rPr lang="en-GB" sz="1900" dirty="0" smtClean="0"/>
                <a:t>we have:</a:t>
              </a:r>
              <a:endParaRPr lang="en-GB" sz="1900" dirty="0"/>
            </a:p>
          </dgm:t>
        </dgm:pt>
      </mc:Fallback>
    </mc:AlternateContent>
    <dgm:pt modelId="{292644AD-EBF2-4F32-88A0-667BDD6751B7}" type="parTrans" cxnId="{4EDB9848-7268-495F-926D-7E57DB510764}">
      <dgm:prSet/>
      <dgm:spPr/>
      <dgm:t>
        <a:bodyPr/>
        <a:lstStyle/>
        <a:p>
          <a:endParaRPr lang="en-GB"/>
        </a:p>
      </dgm:t>
    </dgm:pt>
    <dgm:pt modelId="{164B7839-5588-4814-91CF-8033E8A2E1B2}" type="sibTrans" cxnId="{4EDB9848-7268-495F-926D-7E57DB510764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5F0F59B6-C1BA-4AE1-953A-630584E7D9F1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GB" sz="1800" dirty="0"/>
            </a:p>
          </dgm:t>
        </dgm:pt>
      </mc:Choice>
      <mc:Fallback xmlns="">
        <dgm:pt modelId="{5F0F59B6-C1BA-4AE1-953A-630584E7D9F1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𝑎_𝑘</a:t>
              </a:r>
              <a:endParaRPr lang="en-GB" sz="1800" dirty="0"/>
            </a:p>
          </dgm:t>
        </dgm:pt>
      </mc:Fallback>
    </mc:AlternateContent>
    <dgm:pt modelId="{60B0797E-AE0E-4921-825D-80138C6340F9}" type="parTrans" cxnId="{78F04AD7-D564-45A3-BC3E-190C7F26FE1A}">
      <dgm:prSet/>
      <dgm:spPr/>
      <dgm:t>
        <a:bodyPr/>
        <a:lstStyle/>
        <a:p>
          <a:endParaRPr lang="en-GB"/>
        </a:p>
      </dgm:t>
    </dgm:pt>
    <dgm:pt modelId="{68212D78-C6A5-4CA8-9B51-B1F948C0F46E}" type="sibTrans" cxnId="{78F04AD7-D564-45A3-BC3E-190C7F26FE1A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079BF047-2D20-4881-BB72-EFD4BD09E391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m:oMathPara>
              </a14:m>
              <a:endParaRPr lang="en-GB" sz="1800" dirty="0"/>
            </a:p>
          </dgm:t>
        </dgm:pt>
      </mc:Choice>
      <mc:Fallback xmlns="">
        <dgm:pt modelId="{079BF047-2D20-4881-BB72-EFD4BD09E391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𝑐_𝑘</a:t>
              </a:r>
              <a:endParaRPr lang="en-GB" sz="1800" dirty="0"/>
            </a:p>
          </dgm:t>
        </dgm:pt>
      </mc:Fallback>
    </mc:AlternateContent>
    <dgm:pt modelId="{514809F4-DFC8-4BF2-8BFE-5E63FFC46E00}" type="parTrans" cxnId="{FB4E2CCE-97A4-494A-A2DA-7085583926DB}">
      <dgm:prSet/>
      <dgm:spPr/>
      <dgm:t>
        <a:bodyPr/>
        <a:lstStyle/>
        <a:p>
          <a:endParaRPr lang="en-GB"/>
        </a:p>
      </dgm:t>
    </dgm:pt>
    <dgm:pt modelId="{DBFCD990-45A3-4B7E-A80E-5A52ACC9CDF1}" type="sibTrans" cxnId="{FB4E2CCE-97A4-494A-A2DA-7085583926D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9C462FB-DBEC-4D1B-B1BD-D569107F18DD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en-GB" sz="1800" dirty="0"/>
            </a:p>
          </dgm:t>
        </dgm:pt>
      </mc:Choice>
      <mc:Fallback xmlns="">
        <dgm:pt modelId="{99C462FB-DBEC-4D1B-B1BD-D569107F18DD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𝑅^2</a:t>
              </a:r>
              <a:endParaRPr lang="en-GB" sz="1800" dirty="0"/>
            </a:p>
          </dgm:t>
        </dgm:pt>
      </mc:Fallback>
    </mc:AlternateContent>
    <dgm:pt modelId="{D5B795C4-294B-43C7-8FFB-D0A97EAADB91}" type="parTrans" cxnId="{E6648456-F7DE-4322-8AD6-9C678067FFDF}">
      <dgm:prSet/>
      <dgm:spPr/>
      <dgm:t>
        <a:bodyPr/>
        <a:lstStyle/>
        <a:p>
          <a:endParaRPr lang="en-GB"/>
        </a:p>
      </dgm:t>
    </dgm:pt>
    <dgm:pt modelId="{817A62F3-C7E9-4FB6-8393-6BE3EE3E3595}" type="sibTrans" cxnId="{E6648456-F7DE-4322-8AD6-9C678067FFDF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CB3BB327-8803-4C5F-AC65-DEBF5FB9DAC0}">
          <dgm:prSet custT="1"/>
          <dgm:spPr/>
          <dgm:t>
            <a:bodyPr/>
            <a:lstStyle/>
            <a:p>
              <a:pPr rtl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𝜎</m:t>
                    </m:r>
                  </m:oMath>
                </m:oMathPara>
              </a14:m>
              <a:endParaRPr lang="en-GB" sz="1800" dirty="0"/>
            </a:p>
          </dgm:t>
        </dgm:pt>
      </mc:Choice>
      <mc:Fallback xmlns="">
        <dgm:pt modelId="{CB3BB327-8803-4C5F-AC65-DEBF5FB9DAC0}">
          <dgm:prSet custT="1"/>
          <dgm:spPr/>
          <dgm:t>
            <a:bodyPr/>
            <a:lstStyle/>
            <a:p>
              <a:pPr rtl="0"/>
              <a:r>
                <a:rPr lang="en-GB" sz="1800" b="0" i="0" smtClean="0">
                  <a:latin typeface="Cambria Math"/>
                </a:rPr>
                <a:t>𝜎</a:t>
              </a:r>
              <a:endParaRPr lang="en-GB" sz="1800" dirty="0"/>
            </a:p>
          </dgm:t>
        </dgm:pt>
      </mc:Fallback>
    </mc:AlternateContent>
    <dgm:pt modelId="{115BB36D-3272-4504-814D-C0817B951B73}" type="parTrans" cxnId="{AAAAB76B-36B6-4697-8CBC-D14A360BCAD2}">
      <dgm:prSet/>
      <dgm:spPr/>
      <dgm:t>
        <a:bodyPr/>
        <a:lstStyle/>
        <a:p>
          <a:endParaRPr lang="en-GB"/>
        </a:p>
      </dgm:t>
    </dgm:pt>
    <dgm:pt modelId="{F8177712-AFA0-4685-A9BA-EEF8CF011678}" type="sibTrans" cxnId="{AAAAB76B-36B6-4697-8CBC-D14A360BCAD2}">
      <dgm:prSet/>
      <dgm:spPr/>
      <dgm:t>
        <a:bodyPr/>
        <a:lstStyle/>
        <a:p>
          <a:endParaRPr lang="en-GB"/>
        </a:p>
      </dgm:t>
    </dgm:pt>
    <dgm:pt modelId="{C352F36E-085F-485E-8E9D-C2EE896417BF}" type="pres">
      <dgm:prSet presAssocID="{B5DA65C5-996D-4F7E-A815-10EEC5BC4B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0DE1A57-AE71-459D-9F37-1FA17675F3B8}" type="pres">
      <dgm:prSet presAssocID="{B5DA65C5-996D-4F7E-A815-10EEC5BC4BC7}" presName="arrow" presStyleLbl="bgShp" presStyleIdx="0" presStyleCnt="1"/>
      <dgm:spPr/>
    </dgm:pt>
    <dgm:pt modelId="{467FBB59-F349-4626-9C97-09E3C61AA85B}" type="pres">
      <dgm:prSet presAssocID="{B5DA65C5-996D-4F7E-A815-10EEC5BC4BC7}" presName="linearProcess" presStyleCnt="0"/>
      <dgm:spPr/>
    </dgm:pt>
    <dgm:pt modelId="{680A6A52-B2D8-49B2-84D6-F1AF76E0CB10}" type="pres">
      <dgm:prSet presAssocID="{BA4A76AF-E396-467A-BC73-72BCC87543F5}" presName="textNode" presStyleLbl="node1" presStyleIdx="0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7E8321-9506-441F-8598-45B13F4BA446}" type="pres">
      <dgm:prSet presAssocID="{EA01089F-34A3-46BC-AAA2-E27FC14BB8FE}" presName="sibTrans" presStyleCnt="0"/>
      <dgm:spPr/>
    </dgm:pt>
    <dgm:pt modelId="{D7BF9169-0671-40F6-B0E4-4AFA76BF727A}" type="pres">
      <dgm:prSet presAssocID="{6DEF18C0-D14E-4C7C-A452-FAEDCED6348E}" presName="textNode" presStyleLbl="node1" presStyleIdx="1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AA6E08-FBF5-45B4-B6AA-1ADA469ACCC0}" type="pres">
      <dgm:prSet presAssocID="{857AF3D7-7C34-45E9-90A5-53FDB21BC513}" presName="sibTrans" presStyleCnt="0"/>
      <dgm:spPr/>
    </dgm:pt>
    <dgm:pt modelId="{E03BF8F0-B1E1-4A80-8DFA-73C1CF2E9107}" type="pres">
      <dgm:prSet presAssocID="{419C2CB8-0002-4C30-B891-27E57DECA0BB}" presName="textNode" presStyleLbl="node1" presStyleIdx="2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8B0857-A1EA-466F-B9DF-E04BB6F2BD2C}" type="pres">
      <dgm:prSet presAssocID="{30254F95-E251-402A-8406-72121B252910}" presName="sibTrans" presStyleCnt="0"/>
      <dgm:spPr/>
    </dgm:pt>
    <dgm:pt modelId="{B98EE457-510F-4951-B5F4-546890CE0AA5}" type="pres">
      <dgm:prSet presAssocID="{D4ED9245-AF18-4FD4-8185-E649F193636C}" presName="textNode" presStyleLbl="node1" presStyleIdx="3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198D9FC-64C1-4FA9-9FF2-88AF94779921}" type="presOf" srcId="{5F0F59B6-C1BA-4AE1-953A-630584E7D9F1}" destId="{B98EE457-510F-4951-B5F4-546890CE0AA5}" srcOrd="0" destOrd="1" presId="urn:microsoft.com/office/officeart/2005/8/layout/hProcess9"/>
    <dgm:cxn modelId="{1DF58781-C635-4AC8-A7ED-9F5A6A78F644}" type="presOf" srcId="{BA4A76AF-E396-467A-BC73-72BCC87543F5}" destId="{680A6A52-B2D8-49B2-84D6-F1AF76E0CB10}" srcOrd="0" destOrd="0" presId="urn:microsoft.com/office/officeart/2005/8/layout/hProcess9"/>
    <dgm:cxn modelId="{AAAAB76B-36B6-4697-8CBC-D14A360BCAD2}" srcId="{D4ED9245-AF18-4FD4-8185-E649F193636C}" destId="{CB3BB327-8803-4C5F-AC65-DEBF5FB9DAC0}" srcOrd="3" destOrd="0" parTransId="{115BB36D-3272-4504-814D-C0817B951B73}" sibTransId="{F8177712-AFA0-4685-A9BA-EEF8CF011678}"/>
    <dgm:cxn modelId="{8BD95EE1-1967-4406-A640-AD7CEBB69ACC}" srcId="{B5DA65C5-996D-4F7E-A815-10EEC5BC4BC7}" destId="{BA4A76AF-E396-467A-BC73-72BCC87543F5}" srcOrd="0" destOrd="0" parTransId="{74166D62-A7B1-4AAB-8433-31504A16E85E}" sibTransId="{EA01089F-34A3-46BC-AAA2-E27FC14BB8FE}"/>
    <dgm:cxn modelId="{EAC383CA-6301-4BC9-9F94-761BF63996BC}" type="presOf" srcId="{B5DA65C5-996D-4F7E-A815-10EEC5BC4BC7}" destId="{C352F36E-085F-485E-8E9D-C2EE896417BF}" srcOrd="0" destOrd="0" presId="urn:microsoft.com/office/officeart/2005/8/layout/hProcess9"/>
    <dgm:cxn modelId="{878AA508-9411-4048-9DDE-4B4A60D38CDD}" srcId="{B5DA65C5-996D-4F7E-A815-10EEC5BC4BC7}" destId="{419C2CB8-0002-4C30-B891-27E57DECA0BB}" srcOrd="2" destOrd="0" parTransId="{8A2FCDF7-BB52-4EA3-8891-AF678504DAD2}" sibTransId="{30254F95-E251-402A-8406-72121B252910}"/>
    <dgm:cxn modelId="{FB4E2CCE-97A4-494A-A2DA-7085583926DB}" srcId="{D4ED9245-AF18-4FD4-8185-E649F193636C}" destId="{079BF047-2D20-4881-BB72-EFD4BD09E391}" srcOrd="1" destOrd="0" parTransId="{514809F4-DFC8-4BF2-8BFE-5E63FFC46E00}" sibTransId="{DBFCD990-45A3-4B7E-A80E-5A52ACC9CDF1}"/>
    <dgm:cxn modelId="{E6648456-F7DE-4322-8AD6-9C678067FFDF}" srcId="{D4ED9245-AF18-4FD4-8185-E649F193636C}" destId="{99C462FB-DBEC-4D1B-B1BD-D569107F18DD}" srcOrd="2" destOrd="0" parTransId="{D5B795C4-294B-43C7-8FFB-D0A97EAADB91}" sibTransId="{817A62F3-C7E9-4FB6-8393-6BE3EE3E3595}"/>
    <dgm:cxn modelId="{4EDB9848-7268-495F-926D-7E57DB510764}" srcId="{B5DA65C5-996D-4F7E-A815-10EEC5BC4BC7}" destId="{D4ED9245-AF18-4FD4-8185-E649F193636C}" srcOrd="3" destOrd="0" parTransId="{292644AD-EBF2-4F32-88A0-667BDD6751B7}" sibTransId="{164B7839-5588-4814-91CF-8033E8A2E1B2}"/>
    <dgm:cxn modelId="{A0A2DC13-0747-45EA-83CC-862F92B437DF}" type="presOf" srcId="{419C2CB8-0002-4C30-B891-27E57DECA0BB}" destId="{E03BF8F0-B1E1-4A80-8DFA-73C1CF2E9107}" srcOrd="0" destOrd="0" presId="urn:microsoft.com/office/officeart/2005/8/layout/hProcess9"/>
    <dgm:cxn modelId="{78F04AD7-D564-45A3-BC3E-190C7F26FE1A}" srcId="{D4ED9245-AF18-4FD4-8185-E649F193636C}" destId="{5F0F59B6-C1BA-4AE1-953A-630584E7D9F1}" srcOrd="0" destOrd="0" parTransId="{60B0797E-AE0E-4921-825D-80138C6340F9}" sibTransId="{68212D78-C6A5-4CA8-9B51-B1F948C0F46E}"/>
    <dgm:cxn modelId="{8240CB12-910B-4B5E-9DAB-E707046E0BA4}" type="presOf" srcId="{CB3BB327-8803-4C5F-AC65-DEBF5FB9DAC0}" destId="{B98EE457-510F-4951-B5F4-546890CE0AA5}" srcOrd="0" destOrd="4" presId="urn:microsoft.com/office/officeart/2005/8/layout/hProcess9"/>
    <dgm:cxn modelId="{5F1B7740-4676-4B29-8FE8-5CDF76155E07}" type="presOf" srcId="{079BF047-2D20-4881-BB72-EFD4BD09E391}" destId="{B98EE457-510F-4951-B5F4-546890CE0AA5}" srcOrd="0" destOrd="2" presId="urn:microsoft.com/office/officeart/2005/8/layout/hProcess9"/>
    <dgm:cxn modelId="{ECED6615-D4CF-488D-8817-00B6DCB043E6}" type="presOf" srcId="{99C462FB-DBEC-4D1B-B1BD-D569107F18DD}" destId="{B98EE457-510F-4951-B5F4-546890CE0AA5}" srcOrd="0" destOrd="3" presId="urn:microsoft.com/office/officeart/2005/8/layout/hProcess9"/>
    <dgm:cxn modelId="{D960334A-16E3-45BF-A464-59B87DF4ABDF}" type="presOf" srcId="{D4ED9245-AF18-4FD4-8185-E649F193636C}" destId="{B98EE457-510F-4951-B5F4-546890CE0AA5}" srcOrd="0" destOrd="0" presId="urn:microsoft.com/office/officeart/2005/8/layout/hProcess9"/>
    <dgm:cxn modelId="{EDD7A094-DBB5-4ACD-88DC-AE788DC81C42}" type="presOf" srcId="{6DEF18C0-D14E-4C7C-A452-FAEDCED6348E}" destId="{D7BF9169-0671-40F6-B0E4-4AFA76BF727A}" srcOrd="0" destOrd="0" presId="urn:microsoft.com/office/officeart/2005/8/layout/hProcess9"/>
    <dgm:cxn modelId="{FDD0F558-0F34-4B17-8B25-4CBD626950DB}" srcId="{B5DA65C5-996D-4F7E-A815-10EEC5BC4BC7}" destId="{6DEF18C0-D14E-4C7C-A452-FAEDCED6348E}" srcOrd="1" destOrd="0" parTransId="{4C86440D-9921-4BA7-B01E-77A1FCE7DF1A}" sibTransId="{857AF3D7-7C34-45E9-90A5-53FDB21BC513}"/>
    <dgm:cxn modelId="{7A91CFEF-EE81-4649-B0AA-50AA696F2C9D}" type="presParOf" srcId="{C352F36E-085F-485E-8E9D-C2EE896417BF}" destId="{00DE1A57-AE71-459D-9F37-1FA17675F3B8}" srcOrd="0" destOrd="0" presId="urn:microsoft.com/office/officeart/2005/8/layout/hProcess9"/>
    <dgm:cxn modelId="{6CADD58B-ED17-48C0-88CD-31125E2991CB}" type="presParOf" srcId="{C352F36E-085F-485E-8E9D-C2EE896417BF}" destId="{467FBB59-F349-4626-9C97-09E3C61AA85B}" srcOrd="1" destOrd="0" presId="urn:microsoft.com/office/officeart/2005/8/layout/hProcess9"/>
    <dgm:cxn modelId="{1F837201-4E2A-47E0-A614-E3B428391BCE}" type="presParOf" srcId="{467FBB59-F349-4626-9C97-09E3C61AA85B}" destId="{680A6A52-B2D8-49B2-84D6-F1AF76E0CB10}" srcOrd="0" destOrd="0" presId="urn:microsoft.com/office/officeart/2005/8/layout/hProcess9"/>
    <dgm:cxn modelId="{01750A64-9922-4C3D-9B21-C19BC590F9C0}" type="presParOf" srcId="{467FBB59-F349-4626-9C97-09E3C61AA85B}" destId="{F67E8321-9506-441F-8598-45B13F4BA446}" srcOrd="1" destOrd="0" presId="urn:microsoft.com/office/officeart/2005/8/layout/hProcess9"/>
    <dgm:cxn modelId="{D4F23287-B70F-4C65-A9A9-350E14C89289}" type="presParOf" srcId="{467FBB59-F349-4626-9C97-09E3C61AA85B}" destId="{D7BF9169-0671-40F6-B0E4-4AFA76BF727A}" srcOrd="2" destOrd="0" presId="urn:microsoft.com/office/officeart/2005/8/layout/hProcess9"/>
    <dgm:cxn modelId="{19D3DD57-748F-4663-804D-6C0877E4C999}" type="presParOf" srcId="{467FBB59-F349-4626-9C97-09E3C61AA85B}" destId="{62AA6E08-FBF5-45B4-B6AA-1ADA469ACCC0}" srcOrd="3" destOrd="0" presId="urn:microsoft.com/office/officeart/2005/8/layout/hProcess9"/>
    <dgm:cxn modelId="{9A7425C8-1D62-4DA0-8F31-181EA3542BDB}" type="presParOf" srcId="{467FBB59-F349-4626-9C97-09E3C61AA85B}" destId="{E03BF8F0-B1E1-4A80-8DFA-73C1CF2E9107}" srcOrd="4" destOrd="0" presId="urn:microsoft.com/office/officeart/2005/8/layout/hProcess9"/>
    <dgm:cxn modelId="{B62E36F1-9E56-4A21-A260-F2598F76DD19}" type="presParOf" srcId="{467FBB59-F349-4626-9C97-09E3C61AA85B}" destId="{788B0857-A1EA-466F-B9DF-E04BB6F2BD2C}" srcOrd="5" destOrd="0" presId="urn:microsoft.com/office/officeart/2005/8/layout/hProcess9"/>
    <dgm:cxn modelId="{FDC33157-EBC2-44EA-AC2A-9EEA8D63FF9F}" type="presParOf" srcId="{467FBB59-F349-4626-9C97-09E3C61AA85B}" destId="{B98EE457-510F-4951-B5F4-546890CE0A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DA65C5-996D-4F7E-A815-10EEC5BC4B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A4A76AF-E396-467A-BC73-72BCC87543F5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4166D62-A7B1-4AAB-8433-31504A16E85E}" type="parTrans" cxnId="{8BD95EE1-1967-4406-A640-AD7CEBB69ACC}">
      <dgm:prSet/>
      <dgm:spPr/>
      <dgm:t>
        <a:bodyPr/>
        <a:lstStyle/>
        <a:p>
          <a:endParaRPr lang="en-GB"/>
        </a:p>
      </dgm:t>
    </dgm:pt>
    <dgm:pt modelId="{EA01089F-34A3-46BC-AAA2-E27FC14BB8FE}" type="sibTrans" cxnId="{8BD95EE1-1967-4406-A640-AD7CEBB69ACC}">
      <dgm:prSet/>
      <dgm:spPr/>
      <dgm:t>
        <a:bodyPr/>
        <a:lstStyle/>
        <a:p>
          <a:endParaRPr lang="en-GB"/>
        </a:p>
      </dgm:t>
    </dgm:pt>
    <dgm:pt modelId="{6DEF18C0-D14E-4C7C-A452-FAEDCED6348E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C86440D-9921-4BA7-B01E-77A1FCE7DF1A}" type="parTrans" cxnId="{FDD0F558-0F34-4B17-8B25-4CBD626950DB}">
      <dgm:prSet/>
      <dgm:spPr/>
      <dgm:t>
        <a:bodyPr/>
        <a:lstStyle/>
        <a:p>
          <a:endParaRPr lang="en-GB"/>
        </a:p>
      </dgm:t>
    </dgm:pt>
    <dgm:pt modelId="{857AF3D7-7C34-45E9-90A5-53FDB21BC513}" type="sibTrans" cxnId="{FDD0F558-0F34-4B17-8B25-4CBD626950DB}">
      <dgm:prSet/>
      <dgm:spPr/>
      <dgm:t>
        <a:bodyPr/>
        <a:lstStyle/>
        <a:p>
          <a:endParaRPr lang="en-GB"/>
        </a:p>
      </dgm:t>
    </dgm:pt>
    <dgm:pt modelId="{419C2CB8-0002-4C30-B891-27E57DECA0BB}">
      <dgm:prSet/>
      <dgm:spPr/>
      <dgm:t>
        <a:bodyPr/>
        <a:lstStyle/>
        <a:p>
          <a:pPr rtl="0"/>
          <a:r>
            <a:rPr lang="en-GB" dirty="0" smtClean="0"/>
            <a:t>Conduct linear regression analysis</a:t>
          </a:r>
          <a:endParaRPr lang="en-GB" dirty="0"/>
        </a:p>
      </dgm:t>
    </dgm:pt>
    <dgm:pt modelId="{8A2FCDF7-BB52-4EA3-8891-AF678504DAD2}" type="parTrans" cxnId="{878AA508-9411-4048-9DDE-4B4A60D38CDD}">
      <dgm:prSet/>
      <dgm:spPr/>
      <dgm:t>
        <a:bodyPr/>
        <a:lstStyle/>
        <a:p>
          <a:endParaRPr lang="en-GB"/>
        </a:p>
      </dgm:t>
    </dgm:pt>
    <dgm:pt modelId="{30254F95-E251-402A-8406-72121B252910}" type="sibTrans" cxnId="{878AA508-9411-4048-9DDE-4B4A60D38CDD}">
      <dgm:prSet/>
      <dgm:spPr/>
      <dgm:t>
        <a:bodyPr/>
        <a:lstStyle/>
        <a:p>
          <a:endParaRPr lang="en-GB"/>
        </a:p>
      </dgm:t>
    </dgm:pt>
    <dgm:pt modelId="{D4ED9245-AF18-4FD4-8185-E649F193636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92644AD-EBF2-4F32-88A0-667BDD6751B7}" type="parTrans" cxnId="{4EDB9848-7268-495F-926D-7E57DB510764}">
      <dgm:prSet/>
      <dgm:spPr/>
      <dgm:t>
        <a:bodyPr/>
        <a:lstStyle/>
        <a:p>
          <a:endParaRPr lang="en-GB"/>
        </a:p>
      </dgm:t>
    </dgm:pt>
    <dgm:pt modelId="{164B7839-5588-4814-91CF-8033E8A2E1B2}" type="sibTrans" cxnId="{4EDB9848-7268-495F-926D-7E57DB510764}">
      <dgm:prSet/>
      <dgm:spPr/>
      <dgm:t>
        <a:bodyPr/>
        <a:lstStyle/>
        <a:p>
          <a:endParaRPr lang="en-GB"/>
        </a:p>
      </dgm:t>
    </dgm:pt>
    <dgm:pt modelId="{5F0F59B6-C1BA-4AE1-953A-630584E7D9F1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0B0797E-AE0E-4921-825D-80138C6340F9}" type="parTrans" cxnId="{78F04AD7-D564-45A3-BC3E-190C7F26FE1A}">
      <dgm:prSet/>
      <dgm:spPr/>
      <dgm:t>
        <a:bodyPr/>
        <a:lstStyle/>
        <a:p>
          <a:endParaRPr lang="en-GB"/>
        </a:p>
      </dgm:t>
    </dgm:pt>
    <dgm:pt modelId="{68212D78-C6A5-4CA8-9B51-B1F948C0F46E}" type="sibTrans" cxnId="{78F04AD7-D564-45A3-BC3E-190C7F26FE1A}">
      <dgm:prSet/>
      <dgm:spPr/>
      <dgm:t>
        <a:bodyPr/>
        <a:lstStyle/>
        <a:p>
          <a:endParaRPr lang="en-GB"/>
        </a:p>
      </dgm:t>
    </dgm:pt>
    <dgm:pt modelId="{079BF047-2D20-4881-BB72-EFD4BD09E391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514809F4-DFC8-4BF2-8BFE-5E63FFC46E00}" type="parTrans" cxnId="{FB4E2CCE-97A4-494A-A2DA-7085583926DB}">
      <dgm:prSet/>
      <dgm:spPr/>
      <dgm:t>
        <a:bodyPr/>
        <a:lstStyle/>
        <a:p>
          <a:endParaRPr lang="en-GB"/>
        </a:p>
      </dgm:t>
    </dgm:pt>
    <dgm:pt modelId="{DBFCD990-45A3-4B7E-A80E-5A52ACC9CDF1}" type="sibTrans" cxnId="{FB4E2CCE-97A4-494A-A2DA-7085583926DB}">
      <dgm:prSet/>
      <dgm:spPr/>
      <dgm:t>
        <a:bodyPr/>
        <a:lstStyle/>
        <a:p>
          <a:endParaRPr lang="en-GB"/>
        </a:p>
      </dgm:t>
    </dgm:pt>
    <dgm:pt modelId="{99C462FB-DBEC-4D1B-B1BD-D569107F18DD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5B795C4-294B-43C7-8FFB-D0A97EAADB91}" type="parTrans" cxnId="{E6648456-F7DE-4322-8AD6-9C678067FFDF}">
      <dgm:prSet/>
      <dgm:spPr/>
      <dgm:t>
        <a:bodyPr/>
        <a:lstStyle/>
        <a:p>
          <a:endParaRPr lang="en-GB"/>
        </a:p>
      </dgm:t>
    </dgm:pt>
    <dgm:pt modelId="{817A62F3-C7E9-4FB6-8393-6BE3EE3E3595}" type="sibTrans" cxnId="{E6648456-F7DE-4322-8AD6-9C678067FFDF}">
      <dgm:prSet/>
      <dgm:spPr/>
      <dgm:t>
        <a:bodyPr/>
        <a:lstStyle/>
        <a:p>
          <a:endParaRPr lang="en-GB"/>
        </a:p>
      </dgm:t>
    </dgm:pt>
    <dgm:pt modelId="{CB3BB327-8803-4C5F-AC65-DEBF5FB9DAC0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5BB36D-3272-4504-814D-C0817B951B73}" type="parTrans" cxnId="{AAAAB76B-36B6-4697-8CBC-D14A360BCAD2}">
      <dgm:prSet/>
      <dgm:spPr/>
      <dgm:t>
        <a:bodyPr/>
        <a:lstStyle/>
        <a:p>
          <a:endParaRPr lang="en-GB"/>
        </a:p>
      </dgm:t>
    </dgm:pt>
    <dgm:pt modelId="{F8177712-AFA0-4685-A9BA-EEF8CF011678}" type="sibTrans" cxnId="{AAAAB76B-36B6-4697-8CBC-D14A360BCAD2}">
      <dgm:prSet/>
      <dgm:spPr/>
      <dgm:t>
        <a:bodyPr/>
        <a:lstStyle/>
        <a:p>
          <a:endParaRPr lang="en-GB"/>
        </a:p>
      </dgm:t>
    </dgm:pt>
    <dgm:pt modelId="{C352F36E-085F-485E-8E9D-C2EE896417BF}" type="pres">
      <dgm:prSet presAssocID="{B5DA65C5-996D-4F7E-A815-10EEC5BC4BC7}" presName="CompostProcess" presStyleCnt="0">
        <dgm:presLayoutVars>
          <dgm:dir/>
          <dgm:resizeHandles val="exact"/>
        </dgm:presLayoutVars>
      </dgm:prSet>
      <dgm:spPr/>
    </dgm:pt>
    <dgm:pt modelId="{00DE1A57-AE71-459D-9F37-1FA17675F3B8}" type="pres">
      <dgm:prSet presAssocID="{B5DA65C5-996D-4F7E-A815-10EEC5BC4BC7}" presName="arrow" presStyleLbl="bgShp" presStyleIdx="0" presStyleCnt="1"/>
      <dgm:spPr/>
    </dgm:pt>
    <dgm:pt modelId="{467FBB59-F349-4626-9C97-09E3C61AA85B}" type="pres">
      <dgm:prSet presAssocID="{B5DA65C5-996D-4F7E-A815-10EEC5BC4BC7}" presName="linearProcess" presStyleCnt="0"/>
      <dgm:spPr/>
    </dgm:pt>
    <dgm:pt modelId="{680A6A52-B2D8-49B2-84D6-F1AF76E0CB10}" type="pres">
      <dgm:prSet presAssocID="{BA4A76AF-E396-467A-BC73-72BCC87543F5}" presName="textNode" presStyleLbl="node1" presStyleIdx="0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7E8321-9506-441F-8598-45B13F4BA446}" type="pres">
      <dgm:prSet presAssocID="{EA01089F-34A3-46BC-AAA2-E27FC14BB8FE}" presName="sibTrans" presStyleCnt="0"/>
      <dgm:spPr/>
    </dgm:pt>
    <dgm:pt modelId="{D7BF9169-0671-40F6-B0E4-4AFA76BF727A}" type="pres">
      <dgm:prSet presAssocID="{6DEF18C0-D14E-4C7C-A452-FAEDCED6348E}" presName="textNode" presStyleLbl="node1" presStyleIdx="1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AA6E08-FBF5-45B4-B6AA-1ADA469ACCC0}" type="pres">
      <dgm:prSet presAssocID="{857AF3D7-7C34-45E9-90A5-53FDB21BC513}" presName="sibTrans" presStyleCnt="0"/>
      <dgm:spPr/>
    </dgm:pt>
    <dgm:pt modelId="{E03BF8F0-B1E1-4A80-8DFA-73C1CF2E9107}" type="pres">
      <dgm:prSet presAssocID="{419C2CB8-0002-4C30-B891-27E57DECA0BB}" presName="textNode" presStyleLbl="node1" presStyleIdx="2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8B0857-A1EA-466F-B9DF-E04BB6F2BD2C}" type="pres">
      <dgm:prSet presAssocID="{30254F95-E251-402A-8406-72121B252910}" presName="sibTrans" presStyleCnt="0"/>
      <dgm:spPr/>
    </dgm:pt>
    <dgm:pt modelId="{B98EE457-510F-4951-B5F4-546890CE0AA5}" type="pres">
      <dgm:prSet presAssocID="{D4ED9245-AF18-4FD4-8185-E649F193636C}" presName="textNode" presStyleLbl="node1" presStyleIdx="3" presStyleCnt="4" custScaleY="1203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CED6615-D4CF-488D-8817-00B6DCB043E6}" type="presOf" srcId="{99C462FB-DBEC-4D1B-B1BD-D569107F18DD}" destId="{B98EE457-510F-4951-B5F4-546890CE0AA5}" srcOrd="0" destOrd="3" presId="urn:microsoft.com/office/officeart/2005/8/layout/hProcess9"/>
    <dgm:cxn modelId="{D198D9FC-64C1-4FA9-9FF2-88AF94779921}" type="presOf" srcId="{5F0F59B6-C1BA-4AE1-953A-630584E7D9F1}" destId="{B98EE457-510F-4951-B5F4-546890CE0AA5}" srcOrd="0" destOrd="1" presId="urn:microsoft.com/office/officeart/2005/8/layout/hProcess9"/>
    <dgm:cxn modelId="{E6648456-F7DE-4322-8AD6-9C678067FFDF}" srcId="{D4ED9245-AF18-4FD4-8185-E649F193636C}" destId="{99C462FB-DBEC-4D1B-B1BD-D569107F18DD}" srcOrd="2" destOrd="0" parTransId="{D5B795C4-294B-43C7-8FFB-D0A97EAADB91}" sibTransId="{817A62F3-C7E9-4FB6-8393-6BE3EE3E3595}"/>
    <dgm:cxn modelId="{8BD95EE1-1967-4406-A640-AD7CEBB69ACC}" srcId="{B5DA65C5-996D-4F7E-A815-10EEC5BC4BC7}" destId="{BA4A76AF-E396-467A-BC73-72BCC87543F5}" srcOrd="0" destOrd="0" parTransId="{74166D62-A7B1-4AAB-8433-31504A16E85E}" sibTransId="{EA01089F-34A3-46BC-AAA2-E27FC14BB8FE}"/>
    <dgm:cxn modelId="{1DF58781-C635-4AC8-A7ED-9F5A6A78F644}" type="presOf" srcId="{BA4A76AF-E396-467A-BC73-72BCC87543F5}" destId="{680A6A52-B2D8-49B2-84D6-F1AF76E0CB10}" srcOrd="0" destOrd="0" presId="urn:microsoft.com/office/officeart/2005/8/layout/hProcess9"/>
    <dgm:cxn modelId="{FDD0F558-0F34-4B17-8B25-4CBD626950DB}" srcId="{B5DA65C5-996D-4F7E-A815-10EEC5BC4BC7}" destId="{6DEF18C0-D14E-4C7C-A452-FAEDCED6348E}" srcOrd="1" destOrd="0" parTransId="{4C86440D-9921-4BA7-B01E-77A1FCE7DF1A}" sibTransId="{857AF3D7-7C34-45E9-90A5-53FDB21BC513}"/>
    <dgm:cxn modelId="{D960334A-16E3-45BF-A464-59B87DF4ABDF}" type="presOf" srcId="{D4ED9245-AF18-4FD4-8185-E649F193636C}" destId="{B98EE457-510F-4951-B5F4-546890CE0AA5}" srcOrd="0" destOrd="0" presId="urn:microsoft.com/office/officeart/2005/8/layout/hProcess9"/>
    <dgm:cxn modelId="{4EDB9848-7268-495F-926D-7E57DB510764}" srcId="{B5DA65C5-996D-4F7E-A815-10EEC5BC4BC7}" destId="{D4ED9245-AF18-4FD4-8185-E649F193636C}" srcOrd="3" destOrd="0" parTransId="{292644AD-EBF2-4F32-88A0-667BDD6751B7}" sibTransId="{164B7839-5588-4814-91CF-8033E8A2E1B2}"/>
    <dgm:cxn modelId="{878AA508-9411-4048-9DDE-4B4A60D38CDD}" srcId="{B5DA65C5-996D-4F7E-A815-10EEC5BC4BC7}" destId="{419C2CB8-0002-4C30-B891-27E57DECA0BB}" srcOrd="2" destOrd="0" parTransId="{8A2FCDF7-BB52-4EA3-8891-AF678504DAD2}" sibTransId="{30254F95-E251-402A-8406-72121B252910}"/>
    <dgm:cxn modelId="{5F1B7740-4676-4B29-8FE8-5CDF76155E07}" type="presOf" srcId="{079BF047-2D20-4881-BB72-EFD4BD09E391}" destId="{B98EE457-510F-4951-B5F4-546890CE0AA5}" srcOrd="0" destOrd="2" presId="urn:microsoft.com/office/officeart/2005/8/layout/hProcess9"/>
    <dgm:cxn modelId="{AAAAB76B-36B6-4697-8CBC-D14A360BCAD2}" srcId="{D4ED9245-AF18-4FD4-8185-E649F193636C}" destId="{CB3BB327-8803-4C5F-AC65-DEBF5FB9DAC0}" srcOrd="3" destOrd="0" parTransId="{115BB36D-3272-4504-814D-C0817B951B73}" sibTransId="{F8177712-AFA0-4685-A9BA-EEF8CF011678}"/>
    <dgm:cxn modelId="{EDD7A094-DBB5-4ACD-88DC-AE788DC81C42}" type="presOf" srcId="{6DEF18C0-D14E-4C7C-A452-FAEDCED6348E}" destId="{D7BF9169-0671-40F6-B0E4-4AFA76BF727A}" srcOrd="0" destOrd="0" presId="urn:microsoft.com/office/officeart/2005/8/layout/hProcess9"/>
    <dgm:cxn modelId="{A0A2DC13-0747-45EA-83CC-862F92B437DF}" type="presOf" srcId="{419C2CB8-0002-4C30-B891-27E57DECA0BB}" destId="{E03BF8F0-B1E1-4A80-8DFA-73C1CF2E9107}" srcOrd="0" destOrd="0" presId="urn:microsoft.com/office/officeart/2005/8/layout/hProcess9"/>
    <dgm:cxn modelId="{78F04AD7-D564-45A3-BC3E-190C7F26FE1A}" srcId="{D4ED9245-AF18-4FD4-8185-E649F193636C}" destId="{5F0F59B6-C1BA-4AE1-953A-630584E7D9F1}" srcOrd="0" destOrd="0" parTransId="{60B0797E-AE0E-4921-825D-80138C6340F9}" sibTransId="{68212D78-C6A5-4CA8-9B51-B1F948C0F46E}"/>
    <dgm:cxn modelId="{EAC383CA-6301-4BC9-9F94-761BF63996BC}" type="presOf" srcId="{B5DA65C5-996D-4F7E-A815-10EEC5BC4BC7}" destId="{C352F36E-085F-485E-8E9D-C2EE896417BF}" srcOrd="0" destOrd="0" presId="urn:microsoft.com/office/officeart/2005/8/layout/hProcess9"/>
    <dgm:cxn modelId="{FB4E2CCE-97A4-494A-A2DA-7085583926DB}" srcId="{D4ED9245-AF18-4FD4-8185-E649F193636C}" destId="{079BF047-2D20-4881-BB72-EFD4BD09E391}" srcOrd="1" destOrd="0" parTransId="{514809F4-DFC8-4BF2-8BFE-5E63FFC46E00}" sibTransId="{DBFCD990-45A3-4B7E-A80E-5A52ACC9CDF1}"/>
    <dgm:cxn modelId="{8240CB12-910B-4B5E-9DAB-E707046E0BA4}" type="presOf" srcId="{CB3BB327-8803-4C5F-AC65-DEBF5FB9DAC0}" destId="{B98EE457-510F-4951-B5F4-546890CE0AA5}" srcOrd="0" destOrd="4" presId="urn:microsoft.com/office/officeart/2005/8/layout/hProcess9"/>
    <dgm:cxn modelId="{7A91CFEF-EE81-4649-B0AA-50AA696F2C9D}" type="presParOf" srcId="{C352F36E-085F-485E-8E9D-C2EE896417BF}" destId="{00DE1A57-AE71-459D-9F37-1FA17675F3B8}" srcOrd="0" destOrd="0" presId="urn:microsoft.com/office/officeart/2005/8/layout/hProcess9"/>
    <dgm:cxn modelId="{6CADD58B-ED17-48C0-88CD-31125E2991CB}" type="presParOf" srcId="{C352F36E-085F-485E-8E9D-C2EE896417BF}" destId="{467FBB59-F349-4626-9C97-09E3C61AA85B}" srcOrd="1" destOrd="0" presId="urn:microsoft.com/office/officeart/2005/8/layout/hProcess9"/>
    <dgm:cxn modelId="{1F837201-4E2A-47E0-A614-E3B428391BCE}" type="presParOf" srcId="{467FBB59-F349-4626-9C97-09E3C61AA85B}" destId="{680A6A52-B2D8-49B2-84D6-F1AF76E0CB10}" srcOrd="0" destOrd="0" presId="urn:microsoft.com/office/officeart/2005/8/layout/hProcess9"/>
    <dgm:cxn modelId="{01750A64-9922-4C3D-9B21-C19BC590F9C0}" type="presParOf" srcId="{467FBB59-F349-4626-9C97-09E3C61AA85B}" destId="{F67E8321-9506-441F-8598-45B13F4BA446}" srcOrd="1" destOrd="0" presId="urn:microsoft.com/office/officeart/2005/8/layout/hProcess9"/>
    <dgm:cxn modelId="{D4F23287-B70F-4C65-A9A9-350E14C89289}" type="presParOf" srcId="{467FBB59-F349-4626-9C97-09E3C61AA85B}" destId="{D7BF9169-0671-40F6-B0E4-4AFA76BF727A}" srcOrd="2" destOrd="0" presId="urn:microsoft.com/office/officeart/2005/8/layout/hProcess9"/>
    <dgm:cxn modelId="{19D3DD57-748F-4663-804D-6C0877E4C999}" type="presParOf" srcId="{467FBB59-F349-4626-9C97-09E3C61AA85B}" destId="{62AA6E08-FBF5-45B4-B6AA-1ADA469ACCC0}" srcOrd="3" destOrd="0" presId="urn:microsoft.com/office/officeart/2005/8/layout/hProcess9"/>
    <dgm:cxn modelId="{9A7425C8-1D62-4DA0-8F31-181EA3542BDB}" type="presParOf" srcId="{467FBB59-F349-4626-9C97-09E3C61AA85B}" destId="{E03BF8F0-B1E1-4A80-8DFA-73C1CF2E9107}" srcOrd="4" destOrd="0" presId="urn:microsoft.com/office/officeart/2005/8/layout/hProcess9"/>
    <dgm:cxn modelId="{B62E36F1-9E56-4A21-A260-F2598F76DD19}" type="presParOf" srcId="{467FBB59-F349-4626-9C97-09E3C61AA85B}" destId="{788B0857-A1EA-466F-B9DF-E04BB6F2BD2C}" srcOrd="5" destOrd="0" presId="urn:microsoft.com/office/officeart/2005/8/layout/hProcess9"/>
    <dgm:cxn modelId="{FDC33157-EBC2-44EA-AC2A-9EEA8D63FF9F}" type="presParOf" srcId="{467FBB59-F349-4626-9C97-09E3C61AA85B}" destId="{B98EE457-510F-4951-B5F4-546890CE0A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E91F685E-2A12-45C9-8B24-8D9DFFF49394}">
          <dgm:prSet custT="1"/>
          <dgm:spPr/>
          <dgm:t>
            <a:bodyPr/>
            <a:lstStyle/>
            <a:p>
              <a:pPr rtl="0"/>
              <a:r>
                <a:rPr lang="en-GB" sz="1800" dirty="0" smtClean="0"/>
                <a:t>Appeared to be dependent on the sample size 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𝑁</m:t>
                  </m:r>
                </m:oMath>
              </a14:m>
              <a:endParaRPr lang="en-GB" sz="1800" dirty="0" smtClean="0"/>
            </a:p>
            <a:p>
              <a:pPr rtl="0"/>
              <a:r>
                <a:rPr lang="en-GB" sz="200" dirty="0" smtClean="0"/>
                <a:t>  </a:t>
              </a: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For smaller sample sizes, there was often a ‘better’ choice for </a:t>
              </a:r>
              <a:r>
                <a:rPr lang="en-GB" sz="1800" i="1" dirty="0" smtClean="0"/>
                <a:t>k</a:t>
              </a:r>
              <a:endParaRPr lang="en-GB" sz="1800" dirty="0"/>
            </a:p>
          </dgm:t>
        </dgm:pt>
      </mc:Choice>
      <mc:Fallback xmlns="">
        <dgm:pt modelId="{E91F685E-2A12-45C9-8B24-8D9DFFF49394}">
          <dgm:prSet custT="1"/>
          <dgm:spPr/>
          <dgm:t>
            <a:bodyPr/>
            <a:lstStyle/>
            <a:p>
              <a:pPr rtl="0"/>
              <a:r>
                <a:rPr lang="en-GB" sz="1800" dirty="0" smtClean="0"/>
                <a:t>Appeared to be dependent on the sample size </a:t>
              </a:r>
              <a:r>
                <a:rPr lang="en-GB" sz="1800" b="0" i="0" smtClean="0">
                  <a:latin typeface="Cambria Math"/>
                </a:rPr>
                <a:t>𝑁</a:t>
              </a:r>
              <a:endParaRPr lang="en-GB" sz="1800" dirty="0" smtClean="0"/>
            </a:p>
            <a:p>
              <a:pPr rtl="0"/>
              <a:r>
                <a:rPr lang="en-GB" sz="200" dirty="0" smtClean="0"/>
                <a:t>  </a:t>
              </a: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For smaller sample sizes, there was often a ‘better’ choice for </a:t>
              </a:r>
              <a:r>
                <a:rPr lang="en-GB" sz="1800" i="1" dirty="0" smtClean="0"/>
                <a:t>k</a:t>
              </a:r>
              <a:endParaRPr lang="en-GB" sz="1800" dirty="0"/>
            </a:p>
          </dgm:t>
        </dgm:pt>
      </mc:Fallback>
    </mc:AlternateConten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dirty="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E1B3841-1CD3-4D48-B28D-3804DD1EA825}">
          <dgm:prSet custT="1"/>
          <dgm:spPr/>
          <dgm:t>
            <a:bodyPr tIns="137160" bIns="0" anchor="ctr"/>
            <a:lstStyle/>
            <a:p>
              <a:r>
                <a:rPr lang="en-GB" sz="1800" dirty="0" smtClean="0"/>
                <a:t>Normal &amp; Uniform Distributions:</a:t>
              </a:r>
              <a:br>
                <a:rPr lang="en-GB" sz="1800" dirty="0" smtClean="0"/>
              </a:b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Evidence to support that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i="1" smtClean="0">
                          <a:latin typeface="Cambria Math"/>
                        </a:rPr>
                      </m:ctrlPr>
                    </m:sSubPr>
                    <m:e>
                      <m:r>
                        <a:rPr lang="en-GB" sz="1800" b="0" i="1" smtClean="0">
                          <a:latin typeface="Cambria Math"/>
                        </a:rPr>
                        <m:t>𝑐</m:t>
                      </m:r>
                    </m:e>
                    <m:sub>
                      <m:r>
                        <a:rPr lang="en-GB" sz="1800" b="0" i="1" smtClean="0">
                          <a:latin typeface="Cambria Math"/>
                        </a:rPr>
                        <m:t>𝑘</m:t>
                      </m:r>
                    </m:sub>
                  </m:sSub>
                  <m:r>
                    <a:rPr lang="en-GB" sz="1800" i="1">
                      <a:latin typeface="Cambria Math"/>
                    </a:rPr>
                    <m:t>=</m:t>
                  </m:r>
                  <m:r>
                    <a:rPr lang="en-GB" sz="1800" i="1">
                      <a:latin typeface="Cambria Math"/>
                    </a:rPr>
                    <m:t>𝒪</m:t>
                  </m:r>
                  <m:d>
                    <m:dPr>
                      <m:ctrlPr>
                        <a:rPr lang="en-GB" sz="1800" i="1">
                          <a:latin typeface="Cambria Math"/>
                        </a:rPr>
                      </m:ctrlPr>
                    </m:dPr>
                    <m:e>
                      <m:sSup>
                        <m:sSupPr>
                          <m:ctrlPr>
                            <a:rPr lang="en-GB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e>
                  </m:d>
                </m:oMath>
              </a14:m>
              <a:endParaRPr lang="en-GB" sz="1800" dirty="0"/>
            </a:p>
          </dgm:t>
        </dgm:pt>
      </mc:Choice>
      <mc:Fallback xmlns="">
        <dgm:pt modelId="{7E1B3841-1CD3-4D48-B28D-3804DD1EA825}">
          <dgm:prSet custT="1"/>
          <dgm:spPr/>
          <dgm:t>
            <a:bodyPr tIns="137160" bIns="0" anchor="ctr"/>
            <a:lstStyle/>
            <a:p>
              <a:r>
                <a:rPr lang="en-GB" sz="1800" dirty="0" smtClean="0"/>
                <a:t>Normal &amp; Uniform Distributions:</a:t>
              </a:r>
              <a:br>
                <a:rPr lang="en-GB" sz="1800" dirty="0" smtClean="0"/>
              </a:br>
              <a:r>
                <a:rPr lang="en-GB" sz="1800" dirty="0" smtClean="0"/>
                <a:t/>
              </a:r>
              <a:br>
                <a:rPr lang="en-GB" sz="1800" dirty="0" smtClean="0"/>
              </a:br>
              <a:r>
                <a:rPr lang="en-GB" sz="1800" dirty="0" smtClean="0"/>
                <a:t>Evidence </a:t>
              </a:r>
              <a:r>
                <a:rPr lang="en-GB" sz="1800" dirty="0" smtClean="0"/>
                <a:t>to support that </a:t>
              </a:r>
              <a:r>
                <a:rPr lang="en-GB" sz="1800" b="0" i="0" smtClean="0">
                  <a:latin typeface="Cambria Math"/>
                </a:rPr>
                <a:t>𝑐_𝑘</a:t>
              </a:r>
              <a:r>
                <a:rPr lang="en-GB" sz="1800" i="0">
                  <a:latin typeface="Cambria Math"/>
                </a:rPr>
                <a:t>=𝒪(</a:t>
              </a:r>
              <a:r>
                <a:rPr lang="en-GB" sz="1800" b="0" i="0" smtClean="0">
                  <a:latin typeface="Cambria Math"/>
                </a:rPr>
                <a:t>𝑘</a:t>
              </a:r>
              <a:r>
                <a:rPr lang="en-GB" sz="1800" b="0" i="0">
                  <a:latin typeface="Cambria Math"/>
                </a:rPr>
                <a:t>^(</a:t>
              </a:r>
              <a:r>
                <a:rPr lang="en-GB" sz="1800" b="0" i="0" smtClean="0">
                  <a:latin typeface="Cambria Math"/>
                </a:rPr>
                <a:t>𝑎_𝑘</a:t>
              </a:r>
              <a:r>
                <a:rPr lang="en-GB" sz="1800" b="0" i="0">
                  <a:latin typeface="Cambria Math"/>
                </a:rPr>
                <a:t> ) )</a:t>
              </a:r>
              <a:endParaRPr lang="en-GB" sz="1800" dirty="0"/>
            </a:p>
          </dgm:t>
        </dgm:pt>
      </mc:Fallback>
    </mc:AlternateConten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6923CA86-B4F3-4AFB-A1D9-9AFE0E883247}">
          <dgm:prSet custT="1"/>
          <dgm:spPr/>
          <dgm:t>
            <a:bodyPr/>
            <a:lstStyle/>
            <a:p>
              <a:pPr rtl="0"/>
              <a:r>
                <a:rPr lang="en-GB" sz="1800" b="0" i="0" dirty="0" smtClean="0">
                  <a:latin typeface="+mn-lt"/>
                </a:rPr>
                <a:t>In general, for a larger sample size (</a:t>
              </a:r>
              <a14:m>
                <m:oMath xmlns:m="http://schemas.openxmlformats.org/officeDocument/2006/math">
                  <m:r>
                    <a:rPr lang="en-GB" sz="1800" b="0" i="1" smtClean="0">
                      <a:latin typeface="Cambria Math"/>
                    </a:rPr>
                    <m:t>𝑁</m:t>
                  </m:r>
                  <m:r>
                    <a:rPr lang="en-GB" sz="1800" b="0" i="1" smtClean="0">
                      <a:latin typeface="Cambria Math"/>
                    </a:rPr>
                    <m:t>≥20,000</m:t>
                  </m:r>
                </m:oMath>
              </a14:m>
              <a:r>
                <a:rPr lang="en-GB" sz="1800" b="0" i="0" dirty="0" smtClean="0">
                  <a:latin typeface="+mn-lt"/>
                </a:rPr>
                <a:t>) we cannot know how to choose </a:t>
              </a:r>
              <a14:m>
                <m:oMath xmlns:m="http://schemas.openxmlformats.org/officeDocument/2006/math">
                  <m:r>
                    <a:rPr lang="en-GB" sz="1800" b="0" i="1" dirty="0" smtClean="0">
                      <a:latin typeface="Cambria Math"/>
                    </a:rPr>
                    <m:t>𝑘</m:t>
                  </m:r>
                </m:oMath>
              </a14:m>
              <a:endParaRPr lang="en-GB" sz="1800" i="0" dirty="0">
                <a:latin typeface="+mn-lt"/>
              </a:endParaRPr>
            </a:p>
          </dgm:t>
        </dgm:pt>
      </mc:Choice>
      <mc:Fallback xmlns="">
        <dgm:pt modelId="{6923CA86-B4F3-4AFB-A1D9-9AFE0E883247}">
          <dgm:prSet custT="1"/>
          <dgm:spPr/>
          <dgm:t>
            <a:bodyPr/>
            <a:lstStyle/>
            <a:p>
              <a:pPr rtl="0"/>
              <a:r>
                <a:rPr lang="en-GB" sz="1800" b="0" i="0" dirty="0" smtClean="0">
                  <a:latin typeface="+mn-lt"/>
                </a:rPr>
                <a:t>In general, for a larger sample size (</a:t>
              </a:r>
              <a:r>
                <a:rPr lang="en-GB" sz="1800" b="0" i="0" smtClean="0">
                  <a:latin typeface="Cambria Math"/>
                </a:rPr>
                <a:t>𝑁≥20,000</a:t>
              </a:r>
              <a:r>
                <a:rPr lang="en-GB" sz="1800" b="0" i="0" dirty="0" smtClean="0">
                  <a:latin typeface="+mn-lt"/>
                </a:rPr>
                <a:t>) we </a:t>
              </a:r>
              <a:r>
                <a:rPr lang="en-GB" sz="1800" b="0" i="0" dirty="0" smtClean="0">
                  <a:latin typeface="+mn-lt"/>
                </a:rPr>
                <a:t>cannot know how to choose </a:t>
              </a:r>
              <a:r>
                <a:rPr lang="en-GB" sz="1800" b="0" i="0" dirty="0" smtClean="0">
                  <a:latin typeface="Cambria Math"/>
                </a:rPr>
                <a:t>𝑘</a:t>
              </a:r>
              <a:endParaRPr lang="en-GB" sz="1800" i="0" dirty="0">
                <a:latin typeface="+mn-lt"/>
              </a:endParaRPr>
            </a:p>
          </dgm:t>
        </dgm:pt>
      </mc:Fallback>
    </mc:AlternateContent>
    <dgm:pt modelId="{E625ED4C-3149-413D-A48F-B1D046E47BBB}" type="parTrans" cxnId="{57F91DFC-044B-4E1D-8CEF-C2CF17AF52B5}">
      <dgm:prSet/>
      <dgm:spPr/>
      <dgm:t>
        <a:bodyPr/>
        <a:lstStyle/>
        <a:p>
          <a:endParaRPr lang="en-GB"/>
        </a:p>
      </dgm:t>
    </dgm:pt>
    <dgm:pt modelId="{E4052163-631F-4D9C-BA91-A414CFD6D244}" type="sibTrans" cxnId="{57F91DFC-044B-4E1D-8CEF-C2CF17AF52B5}">
      <dgm:prSet/>
      <dgm:spPr/>
      <dgm:t>
        <a:bodyPr/>
        <a:lstStyle/>
        <a:p>
          <a:endParaRPr lang="en-GB"/>
        </a:p>
      </dgm:t>
    </dgm:pt>
    <dgm:pt modelId="{9039A8AD-1BFB-43F0-862C-894B00B4FAE3}">
      <dgm:prSet custT="1"/>
      <dgm:spPr/>
      <dgm:t>
        <a:bodyPr tIns="137160" bIns="0" anchor="ctr"/>
        <a:lstStyle/>
        <a:p>
          <a:r>
            <a:rPr lang="en-GB" sz="1800" dirty="0" smtClean="0"/>
            <a:t>Exponential Distribution:</a:t>
          </a:r>
          <a:br>
            <a:rPr lang="en-GB" sz="1800" dirty="0" smtClean="0"/>
          </a:br>
          <a:r>
            <a:rPr lang="en-GB" sz="1800" dirty="0" smtClean="0"/>
            <a:t/>
          </a:r>
          <a:br>
            <a:rPr lang="en-GB" sz="1800" dirty="0" smtClean="0"/>
          </a:br>
          <a:r>
            <a:rPr lang="en-GB" sz="1800" dirty="0" smtClean="0"/>
            <a:t>Inconclusive</a:t>
          </a:r>
          <a:endParaRPr lang="en-GB" sz="1800" dirty="0"/>
        </a:p>
      </dgm:t>
    </dgm:pt>
    <dgm:pt modelId="{391CB74C-A743-4D1D-BF21-BDF9CF765C8B}" type="parTrans" cxnId="{F44C483B-823C-4334-AC08-968C4C8E7719}">
      <dgm:prSet/>
      <dgm:spPr/>
      <dgm:t>
        <a:bodyPr/>
        <a:lstStyle/>
        <a:p>
          <a:endParaRPr lang="en-GB"/>
        </a:p>
      </dgm:t>
    </dgm:pt>
    <dgm:pt modelId="{F2E26920-24E0-4B5B-BFB5-E8733EB6430B}" type="sibTrans" cxnId="{F44C483B-823C-4334-AC08-968C4C8E7719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4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6C3889-BFDE-4C76-A3E4-5482FBF9C3E4}" type="pres">
      <dgm:prSet presAssocID="{E625ED4C-3149-413D-A48F-B1D046E47BBB}" presName="Name13" presStyleLbl="parChTrans1D2" presStyleIdx="1" presStyleCnt="4"/>
      <dgm:spPr/>
      <dgm:t>
        <a:bodyPr/>
        <a:lstStyle/>
        <a:p>
          <a:endParaRPr lang="en-GB"/>
        </a:p>
      </dgm:t>
    </dgm:pt>
    <dgm:pt modelId="{476C5AAE-348A-4409-9DD5-1BFA304DFACC}" type="pres">
      <dgm:prSet presAssocID="{6923CA86-B4F3-4AFB-A1D9-9AFE0E883247}" presName="childText" presStyleLbl="bgAcc1" presStyleIdx="1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BB69B57E-F046-48C5-A9E7-3C32763CC939}" type="pres">
      <dgm:prSet presAssocID="{5D5AB3E4-3113-4B84-8BFA-F49EFE8E1961}" presName="Name13" presStyleLbl="parChTrans1D2" presStyleIdx="2" presStyleCnt="4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CAECBD-623A-408E-8857-CB8BB496FDB4}" type="pres">
      <dgm:prSet presAssocID="{391CB74C-A743-4D1D-BF21-BDF9CF765C8B}" presName="Name13" presStyleLbl="parChTrans1D2" presStyleIdx="3" presStyleCnt="4"/>
      <dgm:spPr/>
      <dgm:t>
        <a:bodyPr/>
        <a:lstStyle/>
        <a:p>
          <a:endParaRPr lang="en-GB"/>
        </a:p>
      </dgm:t>
    </dgm:pt>
    <dgm:pt modelId="{4CA7B06D-F697-4560-8EAE-D2354ED21424}" type="pres">
      <dgm:prSet presAssocID="{9039A8AD-1BFB-43F0-862C-894B00B4FAE3}" presName="childText" presStyleLbl="bgAcc1" presStyleIdx="3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A6FCF5-D4F1-41F4-A02F-B93E77E1F62F}" type="presOf" srcId="{7F76989A-94CF-401D-92B4-AFD4B9F04956}" destId="{FF7B6A64-5535-45DE-8A6F-02FF70AC5745}" srcOrd="0" destOrd="0" presId="urn:microsoft.com/office/officeart/2005/8/layout/hierarchy3"/>
    <dgm:cxn modelId="{65A51C20-4F71-49D6-84D7-E704F135EE01}" type="presOf" srcId="{E91F685E-2A12-45C9-8B24-8D9DFFF49394}" destId="{06FB7E8A-1B6F-438E-8828-212CC78E49F8}" srcOrd="0" destOrd="0" presId="urn:microsoft.com/office/officeart/2005/8/layout/hierarchy3"/>
    <dgm:cxn modelId="{79264AEA-C1F9-47B1-A2D6-0D9F1FABBC12}" type="presOf" srcId="{A3FB2524-5348-4890-ACE7-D698C7691EFF}" destId="{65226AC4-27C8-42C1-96EB-C5269DE8CD4F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2E721227-9D5B-49E1-BF92-09B86153360A}" type="presOf" srcId="{A3FB2524-5348-4890-ACE7-D698C7691EFF}" destId="{EC5DD026-53D1-4159-838B-7249FEC02E80}" srcOrd="1" destOrd="0" presId="urn:microsoft.com/office/officeart/2005/8/layout/hierarchy3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867916A5-42FA-4BCD-8097-9D9AC8E815F7}" type="presOf" srcId="{E7F58FB7-75F6-4C37-84C4-7F362EFBF319}" destId="{669F4E9E-A1EC-444C-8C8A-274F13F8F6F1}" srcOrd="1" destOrd="0" presId="urn:microsoft.com/office/officeart/2005/8/layout/hierarchy3"/>
    <dgm:cxn modelId="{AF50F140-C278-4567-8355-3FDC501522CA}" type="presOf" srcId="{7E1B3841-1CD3-4D48-B28D-3804DD1EA825}" destId="{4BEB09AB-EDAA-4828-8CCE-508B49BA39AA}" srcOrd="0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E7FD0D3D-8FB5-42AA-89C8-C57EF1A4B32A}" type="presOf" srcId="{9039A8AD-1BFB-43F0-862C-894B00B4FAE3}" destId="{4CA7B06D-F697-4560-8EAE-D2354ED21424}" srcOrd="0" destOrd="0" presId="urn:microsoft.com/office/officeart/2005/8/layout/hierarchy3"/>
    <dgm:cxn modelId="{7F218407-920D-4F81-89CE-837C1248ACEB}" type="presOf" srcId="{5D5AB3E4-3113-4B84-8BFA-F49EFE8E1961}" destId="{BB69B57E-F046-48C5-A9E7-3C32763CC939}" srcOrd="0" destOrd="0" presId="urn:microsoft.com/office/officeart/2005/8/layout/hierarchy3"/>
    <dgm:cxn modelId="{57F91DFC-044B-4E1D-8CEF-C2CF17AF52B5}" srcId="{E7F58FB7-75F6-4C37-84C4-7F362EFBF319}" destId="{6923CA86-B4F3-4AFB-A1D9-9AFE0E883247}" srcOrd="1" destOrd="0" parTransId="{E625ED4C-3149-413D-A48F-B1D046E47BBB}" sibTransId="{E4052163-631F-4D9C-BA91-A414CFD6D244}"/>
    <dgm:cxn modelId="{8125D686-07B2-413F-B226-BA4E688C2DBC}" type="presOf" srcId="{391CB74C-A743-4D1D-BF21-BDF9CF765C8B}" destId="{ECCAECBD-623A-408E-8857-CB8BB496FDB4}" srcOrd="0" destOrd="0" presId="urn:microsoft.com/office/officeart/2005/8/layout/hierarchy3"/>
    <dgm:cxn modelId="{760A5F87-9C3F-4D4A-90FB-49DDC38B46E0}" type="presOf" srcId="{6923CA86-B4F3-4AFB-A1D9-9AFE0E883247}" destId="{476C5AAE-348A-4409-9DD5-1BFA304DFACC}" srcOrd="0" destOrd="0" presId="urn:microsoft.com/office/officeart/2005/8/layout/hierarchy3"/>
    <dgm:cxn modelId="{F44C483B-823C-4334-AC08-968C4C8E7719}" srcId="{A3FB2524-5348-4890-ACE7-D698C7691EFF}" destId="{9039A8AD-1BFB-43F0-862C-894B00B4FAE3}" srcOrd="1" destOrd="0" parTransId="{391CB74C-A743-4D1D-BF21-BDF9CF765C8B}" sibTransId="{F2E26920-24E0-4B5B-BFB5-E8733EB6430B}"/>
    <dgm:cxn modelId="{7722702B-AA20-403C-B021-703453387AF1}" type="presOf" srcId="{FF001AFA-4BFB-44A7-8993-A35AC70417D3}" destId="{44D7C5DD-9002-4347-B494-3FDBA7E387EA}" srcOrd="0" destOrd="0" presId="urn:microsoft.com/office/officeart/2005/8/layout/hierarchy3"/>
    <dgm:cxn modelId="{9287176B-B012-48A6-BC31-E68C760D80B0}" type="presOf" srcId="{E7F58FB7-75F6-4C37-84C4-7F362EFBF319}" destId="{FBA9EBDF-D778-4BC8-95C8-C6136804380E}" srcOrd="0" destOrd="0" presId="urn:microsoft.com/office/officeart/2005/8/layout/hierarchy3"/>
    <dgm:cxn modelId="{09C98F6B-8F2B-429F-AC83-C158F52DE27E}" type="presOf" srcId="{E625ED4C-3149-413D-A48F-B1D046E47BBB}" destId="{6B6C3889-BFDE-4C76-A3E4-5482FBF9C3E4}" srcOrd="0" destOrd="0" presId="urn:microsoft.com/office/officeart/2005/8/layout/hierarchy3"/>
    <dgm:cxn modelId="{DB058843-5402-45D3-A647-96F1590F7CE1}" srcId="{A3FB2524-5348-4890-ACE7-D698C7691EFF}" destId="{7E1B3841-1CD3-4D48-B28D-3804DD1EA825}" srcOrd="0" destOrd="0" parTransId="{5D5AB3E4-3113-4B84-8BFA-F49EFE8E1961}" sibTransId="{4B7069E3-3D0B-42DC-8C91-BA20FA4D9C88}"/>
    <dgm:cxn modelId="{B7EEDF2B-F22A-44A8-AD90-376428C20DB0}" type="presParOf" srcId="{FF7B6A64-5535-45DE-8A6F-02FF70AC5745}" destId="{B57813A1-C3EA-4E20-B952-B1DCB2C9F239}" srcOrd="0" destOrd="0" presId="urn:microsoft.com/office/officeart/2005/8/layout/hierarchy3"/>
    <dgm:cxn modelId="{E1F92735-3348-4C0F-99D5-EF88A4CC69A6}" type="presParOf" srcId="{B57813A1-C3EA-4E20-B952-B1DCB2C9F239}" destId="{021B7F2B-A5DD-4E63-AFE4-E7E268826373}" srcOrd="0" destOrd="0" presId="urn:microsoft.com/office/officeart/2005/8/layout/hierarchy3"/>
    <dgm:cxn modelId="{B4D405F0-38A3-49B4-9BDC-FF156EEC31B8}" type="presParOf" srcId="{021B7F2B-A5DD-4E63-AFE4-E7E268826373}" destId="{FBA9EBDF-D778-4BC8-95C8-C6136804380E}" srcOrd="0" destOrd="0" presId="urn:microsoft.com/office/officeart/2005/8/layout/hierarchy3"/>
    <dgm:cxn modelId="{5EADD799-CD20-41EB-8E48-9D7751B183F9}" type="presParOf" srcId="{021B7F2B-A5DD-4E63-AFE4-E7E268826373}" destId="{669F4E9E-A1EC-444C-8C8A-274F13F8F6F1}" srcOrd="1" destOrd="0" presId="urn:microsoft.com/office/officeart/2005/8/layout/hierarchy3"/>
    <dgm:cxn modelId="{DA0D7850-5CD1-4C34-8D02-BB2B9F7CB5C5}" type="presParOf" srcId="{B57813A1-C3EA-4E20-B952-B1DCB2C9F239}" destId="{4D213EFB-E2E7-4A47-9B2C-07008947AEBE}" srcOrd="1" destOrd="0" presId="urn:microsoft.com/office/officeart/2005/8/layout/hierarchy3"/>
    <dgm:cxn modelId="{2CE83AC6-5967-426A-B9F5-6B8D268CC959}" type="presParOf" srcId="{4D213EFB-E2E7-4A47-9B2C-07008947AEBE}" destId="{44D7C5DD-9002-4347-B494-3FDBA7E387EA}" srcOrd="0" destOrd="0" presId="urn:microsoft.com/office/officeart/2005/8/layout/hierarchy3"/>
    <dgm:cxn modelId="{3CC8EA45-6921-407F-B1C4-6A836D299D57}" type="presParOf" srcId="{4D213EFB-E2E7-4A47-9B2C-07008947AEBE}" destId="{06FB7E8A-1B6F-438E-8828-212CC78E49F8}" srcOrd="1" destOrd="0" presId="urn:microsoft.com/office/officeart/2005/8/layout/hierarchy3"/>
    <dgm:cxn modelId="{74B9A218-8F7A-4CEF-91A3-7EAD1A9A45F4}" type="presParOf" srcId="{4D213EFB-E2E7-4A47-9B2C-07008947AEBE}" destId="{6B6C3889-BFDE-4C76-A3E4-5482FBF9C3E4}" srcOrd="2" destOrd="0" presId="urn:microsoft.com/office/officeart/2005/8/layout/hierarchy3"/>
    <dgm:cxn modelId="{6A4F4336-0D21-49CA-8678-BB341A58F427}" type="presParOf" srcId="{4D213EFB-E2E7-4A47-9B2C-07008947AEBE}" destId="{476C5AAE-348A-4409-9DD5-1BFA304DFACC}" srcOrd="3" destOrd="0" presId="urn:microsoft.com/office/officeart/2005/8/layout/hierarchy3"/>
    <dgm:cxn modelId="{7C46A478-EC34-433D-9BE9-01A25111FD01}" type="presParOf" srcId="{FF7B6A64-5535-45DE-8A6F-02FF70AC5745}" destId="{00F3A9C7-2E87-4F40-BCEC-04715C84F1EB}" srcOrd="1" destOrd="0" presId="urn:microsoft.com/office/officeart/2005/8/layout/hierarchy3"/>
    <dgm:cxn modelId="{CD65162B-DD5A-4E71-9AE1-A5018AAC5411}" type="presParOf" srcId="{00F3A9C7-2E87-4F40-BCEC-04715C84F1EB}" destId="{F7C0CDD6-2CD9-442B-921E-6AA1665410BE}" srcOrd="0" destOrd="0" presId="urn:microsoft.com/office/officeart/2005/8/layout/hierarchy3"/>
    <dgm:cxn modelId="{ACF520B9-0AD5-49EA-81EC-20196E14D386}" type="presParOf" srcId="{F7C0CDD6-2CD9-442B-921E-6AA1665410BE}" destId="{65226AC4-27C8-42C1-96EB-C5269DE8CD4F}" srcOrd="0" destOrd="0" presId="urn:microsoft.com/office/officeart/2005/8/layout/hierarchy3"/>
    <dgm:cxn modelId="{85CD401B-3774-4280-925E-FE68CA4928B0}" type="presParOf" srcId="{F7C0CDD6-2CD9-442B-921E-6AA1665410BE}" destId="{EC5DD026-53D1-4159-838B-7249FEC02E80}" srcOrd="1" destOrd="0" presId="urn:microsoft.com/office/officeart/2005/8/layout/hierarchy3"/>
    <dgm:cxn modelId="{1D7DA08D-DA85-4BDD-97B8-B9C248FC9271}" type="presParOf" srcId="{00F3A9C7-2E87-4F40-BCEC-04715C84F1EB}" destId="{62D63343-38B3-4FFA-98F9-CADE12FA9B4B}" srcOrd="1" destOrd="0" presId="urn:microsoft.com/office/officeart/2005/8/layout/hierarchy3"/>
    <dgm:cxn modelId="{663A6D36-89B6-42A6-8063-1800A986FE81}" type="presParOf" srcId="{62D63343-38B3-4FFA-98F9-CADE12FA9B4B}" destId="{BB69B57E-F046-48C5-A9E7-3C32763CC939}" srcOrd="0" destOrd="0" presId="urn:microsoft.com/office/officeart/2005/8/layout/hierarchy3"/>
    <dgm:cxn modelId="{D6D41BE9-179E-4F01-A18E-3EF5C07AF892}" type="presParOf" srcId="{62D63343-38B3-4FFA-98F9-CADE12FA9B4B}" destId="{4BEB09AB-EDAA-4828-8CCE-508B49BA39AA}" srcOrd="1" destOrd="0" presId="urn:microsoft.com/office/officeart/2005/8/layout/hierarchy3"/>
    <dgm:cxn modelId="{7740F42A-B067-4D2E-AA66-560ADED1A2A7}" type="presParOf" srcId="{62D63343-38B3-4FFA-98F9-CADE12FA9B4B}" destId="{ECCAECBD-623A-408E-8857-CB8BB496FDB4}" srcOrd="2" destOrd="0" presId="urn:microsoft.com/office/officeart/2005/8/layout/hierarchy3"/>
    <dgm:cxn modelId="{8856B474-4BA3-41A4-B547-A9111708C27C}" type="presParOf" srcId="{62D63343-38B3-4FFA-98F9-CADE12FA9B4B}" destId="{4CA7B06D-F697-4560-8EAE-D2354ED2142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76989A-94CF-401D-92B4-AFD4B9F0495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F58FB7-75F6-4C37-84C4-7F362EFBF319}">
      <dgm:prSet custT="1"/>
      <dgm:spPr/>
      <dgm:t>
        <a:bodyPr anchor="ctr"/>
        <a:lstStyle/>
        <a:p>
          <a:pPr algn="ctr" rtl="0"/>
          <a:r>
            <a:rPr lang="en-GB" sz="2000" dirty="0" smtClean="0"/>
            <a:t>“What is the optimal value to choose for k in terms of reducing the bias?”</a:t>
          </a:r>
          <a:endParaRPr lang="en-GB" sz="2000" dirty="0"/>
        </a:p>
      </dgm:t>
    </dgm:pt>
    <dgm:pt modelId="{8344A5D5-C5FA-45C3-B9D6-89D9FD01FF23}" type="parTrans" cxnId="{39BC4922-6C49-4479-AA91-EFD5756DF05A}">
      <dgm:prSet/>
      <dgm:spPr/>
      <dgm:t>
        <a:bodyPr/>
        <a:lstStyle/>
        <a:p>
          <a:endParaRPr lang="en-GB"/>
        </a:p>
      </dgm:t>
    </dgm:pt>
    <dgm:pt modelId="{37C9FE0F-D98F-4877-96DA-B4F34D22BE77}" type="sibTrans" cxnId="{39BC4922-6C49-4479-AA91-EFD5756DF05A}">
      <dgm:prSet/>
      <dgm:spPr/>
      <dgm:t>
        <a:bodyPr/>
        <a:lstStyle/>
        <a:p>
          <a:endParaRPr lang="en-GB"/>
        </a:p>
      </dgm:t>
    </dgm:pt>
    <dgm:pt modelId="{E91F685E-2A12-45C9-8B24-8D9DFFF49394}">
      <dgm:prSet custT="1"/>
      <dgm:spPr>
        <a:blipFill rotWithShape="1">
          <a:blip xmlns:r="http://schemas.openxmlformats.org/officeDocument/2006/relationships" r:embed="rId1"/>
          <a:stretch>
            <a:fillRect l="-1837" t="-4867" r="-3265" b="-7965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F001AFA-4BFB-44A7-8993-A35AC70417D3}" type="parTrans" cxnId="{5DDC57D6-FEC5-4C8A-95F4-2AD554BD0316}">
      <dgm:prSet/>
      <dgm:spPr/>
      <dgm:t>
        <a:bodyPr/>
        <a:lstStyle/>
        <a:p>
          <a:endParaRPr lang="en-GB"/>
        </a:p>
      </dgm:t>
    </dgm:pt>
    <dgm:pt modelId="{6CBDB5A9-078E-47AB-8C5C-8127ED38F08B}" type="sibTrans" cxnId="{5DDC57D6-FEC5-4C8A-95F4-2AD554BD0316}">
      <dgm:prSet/>
      <dgm:spPr/>
      <dgm:t>
        <a:bodyPr/>
        <a:lstStyle/>
        <a:p>
          <a:endParaRPr lang="en-GB"/>
        </a:p>
      </dgm:t>
    </dgm:pt>
    <dgm:pt modelId="{A3FB2524-5348-4890-ACE7-D698C7691EFF}">
      <dgm:prSet custT="1"/>
      <dgm:spPr/>
      <dgm:t>
        <a:bodyPr anchor="ctr"/>
        <a:lstStyle/>
        <a:p>
          <a:pPr rtl="0"/>
          <a:r>
            <a:rPr lang="en-GB" sz="2000" dirty="0" smtClean="0"/>
            <a:t>“How does the bias of the estimator act?”</a:t>
          </a:r>
          <a:endParaRPr lang="en-GB" sz="2000" dirty="0"/>
        </a:p>
      </dgm:t>
    </dgm:pt>
    <dgm:pt modelId="{3F0CA2A4-BEBD-4B7F-A053-A34291652557}" type="parTrans" cxnId="{806C8C92-B311-4B07-A57E-119B496B0966}">
      <dgm:prSet/>
      <dgm:spPr/>
      <dgm:t>
        <a:bodyPr/>
        <a:lstStyle/>
        <a:p>
          <a:endParaRPr lang="en-GB"/>
        </a:p>
      </dgm:t>
    </dgm:pt>
    <dgm:pt modelId="{087B86C5-69C2-40FB-BBAB-96BCBE3264B6}" type="sibTrans" cxnId="{806C8C92-B311-4B07-A57E-119B496B0966}">
      <dgm:prSet/>
      <dgm:spPr/>
      <dgm:t>
        <a:bodyPr/>
        <a:lstStyle/>
        <a:p>
          <a:endParaRPr lang="en-GB"/>
        </a:p>
      </dgm:t>
    </dgm:pt>
    <dgm:pt modelId="{7E1B3841-1CD3-4D48-B28D-3804DD1EA825}">
      <dgm:prSet custT="1"/>
      <dgm:spPr>
        <a:blipFill rotWithShape="1">
          <a:blip xmlns:r="http://schemas.openxmlformats.org/officeDocument/2006/relationships" r:embed="rId2"/>
          <a:stretch>
            <a:fillRect b="-221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D5AB3E4-3113-4B84-8BFA-F49EFE8E1961}" type="parTrans" cxnId="{DB058843-5402-45D3-A647-96F1590F7CE1}">
      <dgm:prSet/>
      <dgm:spPr/>
      <dgm:t>
        <a:bodyPr/>
        <a:lstStyle/>
        <a:p>
          <a:endParaRPr lang="en-GB"/>
        </a:p>
      </dgm:t>
    </dgm:pt>
    <dgm:pt modelId="{4B7069E3-3D0B-42DC-8C91-BA20FA4D9C88}" type="sibTrans" cxnId="{DB058843-5402-45D3-A647-96F1590F7CE1}">
      <dgm:prSet/>
      <dgm:spPr/>
      <dgm:t>
        <a:bodyPr/>
        <a:lstStyle/>
        <a:p>
          <a:endParaRPr lang="en-GB"/>
        </a:p>
      </dgm:t>
    </dgm:pt>
    <dgm:pt modelId="{6923CA86-B4F3-4AFB-A1D9-9AFE0E883247}">
      <dgm:prSet custT="1"/>
      <dgm:spPr>
        <a:blipFill rotWithShape="1">
          <a:blip xmlns:r="http://schemas.openxmlformats.org/officeDocument/2006/relationships" r:embed="rId3"/>
          <a:stretch>
            <a:fillRect l="-816" r="-2041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625ED4C-3149-413D-A48F-B1D046E47BBB}" type="parTrans" cxnId="{57F91DFC-044B-4E1D-8CEF-C2CF17AF52B5}">
      <dgm:prSet/>
      <dgm:spPr/>
      <dgm:t>
        <a:bodyPr/>
        <a:lstStyle/>
        <a:p>
          <a:endParaRPr lang="en-GB"/>
        </a:p>
      </dgm:t>
    </dgm:pt>
    <dgm:pt modelId="{E4052163-631F-4D9C-BA91-A414CFD6D244}" type="sibTrans" cxnId="{57F91DFC-044B-4E1D-8CEF-C2CF17AF52B5}">
      <dgm:prSet/>
      <dgm:spPr/>
      <dgm:t>
        <a:bodyPr/>
        <a:lstStyle/>
        <a:p>
          <a:endParaRPr lang="en-GB"/>
        </a:p>
      </dgm:t>
    </dgm:pt>
    <dgm:pt modelId="{9039A8AD-1BFB-43F0-862C-894B00B4FAE3}">
      <dgm:prSet custT="1"/>
      <dgm:spPr/>
      <dgm:t>
        <a:bodyPr tIns="137160" bIns="0" anchor="ctr"/>
        <a:lstStyle/>
        <a:p>
          <a:r>
            <a:rPr lang="en-GB" sz="1800" dirty="0" smtClean="0"/>
            <a:t>Exponential Distribution:</a:t>
          </a:r>
          <a:br>
            <a:rPr lang="en-GB" sz="1800" dirty="0" smtClean="0"/>
          </a:br>
          <a:r>
            <a:rPr lang="en-GB" sz="1800" dirty="0" smtClean="0"/>
            <a:t/>
          </a:r>
          <a:br>
            <a:rPr lang="en-GB" sz="1800" dirty="0" smtClean="0"/>
          </a:br>
          <a:r>
            <a:rPr lang="en-GB" sz="1800" dirty="0" smtClean="0"/>
            <a:t>Inconclusive</a:t>
          </a:r>
          <a:endParaRPr lang="en-GB" sz="1800" dirty="0"/>
        </a:p>
      </dgm:t>
    </dgm:pt>
    <dgm:pt modelId="{391CB74C-A743-4D1D-BF21-BDF9CF765C8B}" type="parTrans" cxnId="{F44C483B-823C-4334-AC08-968C4C8E7719}">
      <dgm:prSet/>
      <dgm:spPr/>
      <dgm:t>
        <a:bodyPr/>
        <a:lstStyle/>
        <a:p>
          <a:endParaRPr lang="en-GB"/>
        </a:p>
      </dgm:t>
    </dgm:pt>
    <dgm:pt modelId="{F2E26920-24E0-4B5B-BFB5-E8733EB6430B}" type="sibTrans" cxnId="{F44C483B-823C-4334-AC08-968C4C8E7719}">
      <dgm:prSet/>
      <dgm:spPr/>
      <dgm:t>
        <a:bodyPr/>
        <a:lstStyle/>
        <a:p>
          <a:endParaRPr lang="en-GB"/>
        </a:p>
      </dgm:t>
    </dgm:pt>
    <dgm:pt modelId="{FF7B6A64-5535-45DE-8A6F-02FF70AC5745}" type="pres">
      <dgm:prSet presAssocID="{7F76989A-94CF-401D-92B4-AFD4B9F049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57813A1-C3EA-4E20-B952-B1DCB2C9F239}" type="pres">
      <dgm:prSet presAssocID="{E7F58FB7-75F6-4C37-84C4-7F362EFBF319}" presName="root" presStyleCnt="0"/>
      <dgm:spPr/>
    </dgm:pt>
    <dgm:pt modelId="{021B7F2B-A5DD-4E63-AFE4-E7E268826373}" type="pres">
      <dgm:prSet presAssocID="{E7F58FB7-75F6-4C37-84C4-7F362EFBF319}" presName="rootComposite" presStyleCnt="0"/>
      <dgm:spPr/>
    </dgm:pt>
    <dgm:pt modelId="{FBA9EBDF-D778-4BC8-95C8-C6136804380E}" type="pres">
      <dgm:prSet presAssocID="{E7F58FB7-75F6-4C37-84C4-7F362EFBF319}" presName="rootText" presStyleLbl="node1" presStyleIdx="0" presStyleCnt="2" custScaleX="113778"/>
      <dgm:spPr/>
      <dgm:t>
        <a:bodyPr/>
        <a:lstStyle/>
        <a:p>
          <a:endParaRPr lang="en-GB"/>
        </a:p>
      </dgm:t>
    </dgm:pt>
    <dgm:pt modelId="{669F4E9E-A1EC-444C-8C8A-274F13F8F6F1}" type="pres">
      <dgm:prSet presAssocID="{E7F58FB7-75F6-4C37-84C4-7F362EFBF319}" presName="rootConnector" presStyleLbl="node1" presStyleIdx="0" presStyleCnt="2"/>
      <dgm:spPr/>
      <dgm:t>
        <a:bodyPr/>
        <a:lstStyle/>
        <a:p>
          <a:endParaRPr lang="en-GB"/>
        </a:p>
      </dgm:t>
    </dgm:pt>
    <dgm:pt modelId="{4D213EFB-E2E7-4A47-9B2C-07008947AEBE}" type="pres">
      <dgm:prSet presAssocID="{E7F58FB7-75F6-4C37-84C4-7F362EFBF319}" presName="childShape" presStyleCnt="0"/>
      <dgm:spPr/>
    </dgm:pt>
    <dgm:pt modelId="{44D7C5DD-9002-4347-B494-3FDBA7E387EA}" type="pres">
      <dgm:prSet presAssocID="{FF001AFA-4BFB-44A7-8993-A35AC70417D3}" presName="Name13" presStyleLbl="parChTrans1D2" presStyleIdx="0" presStyleCnt="4"/>
      <dgm:spPr/>
      <dgm:t>
        <a:bodyPr/>
        <a:lstStyle/>
        <a:p>
          <a:endParaRPr lang="en-GB"/>
        </a:p>
      </dgm:t>
    </dgm:pt>
    <dgm:pt modelId="{06FB7E8A-1B6F-438E-8828-212CC78E49F8}" type="pres">
      <dgm:prSet presAssocID="{E91F685E-2A12-45C9-8B24-8D9DFFF49394}" presName="childText" presStyleLbl="bgAcc1" presStyleIdx="0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6C3889-BFDE-4C76-A3E4-5482FBF9C3E4}" type="pres">
      <dgm:prSet presAssocID="{E625ED4C-3149-413D-A48F-B1D046E47BBB}" presName="Name13" presStyleLbl="parChTrans1D2" presStyleIdx="1" presStyleCnt="4"/>
      <dgm:spPr/>
      <dgm:t>
        <a:bodyPr/>
        <a:lstStyle/>
        <a:p>
          <a:endParaRPr lang="en-GB"/>
        </a:p>
      </dgm:t>
    </dgm:pt>
    <dgm:pt modelId="{476C5AAE-348A-4409-9DD5-1BFA304DFACC}" type="pres">
      <dgm:prSet presAssocID="{6923CA86-B4F3-4AFB-A1D9-9AFE0E883247}" presName="childText" presStyleLbl="bgAcc1" presStyleIdx="1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3A9C7-2E87-4F40-BCEC-04715C84F1EB}" type="pres">
      <dgm:prSet presAssocID="{A3FB2524-5348-4890-ACE7-D698C7691EFF}" presName="root" presStyleCnt="0"/>
      <dgm:spPr/>
    </dgm:pt>
    <dgm:pt modelId="{F7C0CDD6-2CD9-442B-921E-6AA1665410BE}" type="pres">
      <dgm:prSet presAssocID="{A3FB2524-5348-4890-ACE7-D698C7691EFF}" presName="rootComposite" presStyleCnt="0"/>
      <dgm:spPr/>
    </dgm:pt>
    <dgm:pt modelId="{65226AC4-27C8-42C1-96EB-C5269DE8CD4F}" type="pres">
      <dgm:prSet presAssocID="{A3FB2524-5348-4890-ACE7-D698C7691EFF}" presName="rootText" presStyleLbl="node1" presStyleIdx="1" presStyleCnt="2" custScaleX="113778"/>
      <dgm:spPr/>
      <dgm:t>
        <a:bodyPr/>
        <a:lstStyle/>
        <a:p>
          <a:endParaRPr lang="en-GB"/>
        </a:p>
      </dgm:t>
    </dgm:pt>
    <dgm:pt modelId="{EC5DD026-53D1-4159-838B-7249FEC02E80}" type="pres">
      <dgm:prSet presAssocID="{A3FB2524-5348-4890-ACE7-D698C7691EFF}" presName="rootConnector" presStyleLbl="node1" presStyleIdx="1" presStyleCnt="2"/>
      <dgm:spPr/>
      <dgm:t>
        <a:bodyPr/>
        <a:lstStyle/>
        <a:p>
          <a:endParaRPr lang="en-GB"/>
        </a:p>
      </dgm:t>
    </dgm:pt>
    <dgm:pt modelId="{62D63343-38B3-4FFA-98F9-CADE12FA9B4B}" type="pres">
      <dgm:prSet presAssocID="{A3FB2524-5348-4890-ACE7-D698C7691EFF}" presName="childShape" presStyleCnt="0"/>
      <dgm:spPr/>
    </dgm:pt>
    <dgm:pt modelId="{BB69B57E-F046-48C5-A9E7-3C32763CC939}" type="pres">
      <dgm:prSet presAssocID="{5D5AB3E4-3113-4B84-8BFA-F49EFE8E1961}" presName="Name13" presStyleLbl="parChTrans1D2" presStyleIdx="2" presStyleCnt="4"/>
      <dgm:spPr/>
      <dgm:t>
        <a:bodyPr/>
        <a:lstStyle/>
        <a:p>
          <a:endParaRPr lang="en-GB"/>
        </a:p>
      </dgm:t>
    </dgm:pt>
    <dgm:pt modelId="{4BEB09AB-EDAA-4828-8CCE-508B49BA39AA}" type="pres">
      <dgm:prSet presAssocID="{7E1B3841-1CD3-4D48-B28D-3804DD1EA825}" presName="childText" presStyleLbl="bgAcc1" presStyleIdx="2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CAECBD-623A-408E-8857-CB8BB496FDB4}" type="pres">
      <dgm:prSet presAssocID="{391CB74C-A743-4D1D-BF21-BDF9CF765C8B}" presName="Name13" presStyleLbl="parChTrans1D2" presStyleIdx="3" presStyleCnt="4"/>
      <dgm:spPr/>
      <dgm:t>
        <a:bodyPr/>
        <a:lstStyle/>
        <a:p>
          <a:endParaRPr lang="en-GB"/>
        </a:p>
      </dgm:t>
    </dgm:pt>
    <dgm:pt modelId="{4CA7B06D-F697-4560-8EAE-D2354ED21424}" type="pres">
      <dgm:prSet presAssocID="{9039A8AD-1BFB-43F0-862C-894B00B4FAE3}" presName="childText" presStyleLbl="bgAcc1" presStyleIdx="3" presStyleCnt="4" custScaleX="143994" custScaleY="1050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EA6FCF5-D4F1-41F4-A02F-B93E77E1F62F}" type="presOf" srcId="{7F76989A-94CF-401D-92B4-AFD4B9F04956}" destId="{FF7B6A64-5535-45DE-8A6F-02FF70AC5745}" srcOrd="0" destOrd="0" presId="urn:microsoft.com/office/officeart/2005/8/layout/hierarchy3"/>
    <dgm:cxn modelId="{65A51C20-4F71-49D6-84D7-E704F135EE01}" type="presOf" srcId="{E91F685E-2A12-45C9-8B24-8D9DFFF49394}" destId="{06FB7E8A-1B6F-438E-8828-212CC78E49F8}" srcOrd="0" destOrd="0" presId="urn:microsoft.com/office/officeart/2005/8/layout/hierarchy3"/>
    <dgm:cxn modelId="{79264AEA-C1F9-47B1-A2D6-0D9F1FABBC12}" type="presOf" srcId="{A3FB2524-5348-4890-ACE7-D698C7691EFF}" destId="{65226AC4-27C8-42C1-96EB-C5269DE8CD4F}" srcOrd="0" destOrd="0" presId="urn:microsoft.com/office/officeart/2005/8/layout/hierarchy3"/>
    <dgm:cxn modelId="{5DDC57D6-FEC5-4C8A-95F4-2AD554BD0316}" srcId="{E7F58FB7-75F6-4C37-84C4-7F362EFBF319}" destId="{E91F685E-2A12-45C9-8B24-8D9DFFF49394}" srcOrd="0" destOrd="0" parTransId="{FF001AFA-4BFB-44A7-8993-A35AC70417D3}" sibTransId="{6CBDB5A9-078E-47AB-8C5C-8127ED38F08B}"/>
    <dgm:cxn modelId="{2E721227-9D5B-49E1-BF92-09B86153360A}" type="presOf" srcId="{A3FB2524-5348-4890-ACE7-D698C7691EFF}" destId="{EC5DD026-53D1-4159-838B-7249FEC02E80}" srcOrd="1" destOrd="0" presId="urn:microsoft.com/office/officeart/2005/8/layout/hierarchy3"/>
    <dgm:cxn modelId="{806C8C92-B311-4B07-A57E-119B496B0966}" srcId="{7F76989A-94CF-401D-92B4-AFD4B9F04956}" destId="{A3FB2524-5348-4890-ACE7-D698C7691EFF}" srcOrd="1" destOrd="0" parTransId="{3F0CA2A4-BEBD-4B7F-A053-A34291652557}" sibTransId="{087B86C5-69C2-40FB-BBAB-96BCBE3264B6}"/>
    <dgm:cxn modelId="{867916A5-42FA-4BCD-8097-9D9AC8E815F7}" type="presOf" srcId="{E7F58FB7-75F6-4C37-84C4-7F362EFBF319}" destId="{669F4E9E-A1EC-444C-8C8A-274F13F8F6F1}" srcOrd="1" destOrd="0" presId="urn:microsoft.com/office/officeart/2005/8/layout/hierarchy3"/>
    <dgm:cxn modelId="{AF50F140-C278-4567-8355-3FDC501522CA}" type="presOf" srcId="{7E1B3841-1CD3-4D48-B28D-3804DD1EA825}" destId="{4BEB09AB-EDAA-4828-8CCE-508B49BA39AA}" srcOrd="0" destOrd="0" presId="urn:microsoft.com/office/officeart/2005/8/layout/hierarchy3"/>
    <dgm:cxn modelId="{39BC4922-6C49-4479-AA91-EFD5756DF05A}" srcId="{7F76989A-94CF-401D-92B4-AFD4B9F04956}" destId="{E7F58FB7-75F6-4C37-84C4-7F362EFBF319}" srcOrd="0" destOrd="0" parTransId="{8344A5D5-C5FA-45C3-B9D6-89D9FD01FF23}" sibTransId="{37C9FE0F-D98F-4877-96DA-B4F34D22BE77}"/>
    <dgm:cxn modelId="{E7FD0D3D-8FB5-42AA-89C8-C57EF1A4B32A}" type="presOf" srcId="{9039A8AD-1BFB-43F0-862C-894B00B4FAE3}" destId="{4CA7B06D-F697-4560-8EAE-D2354ED21424}" srcOrd="0" destOrd="0" presId="urn:microsoft.com/office/officeart/2005/8/layout/hierarchy3"/>
    <dgm:cxn modelId="{7F218407-920D-4F81-89CE-837C1248ACEB}" type="presOf" srcId="{5D5AB3E4-3113-4B84-8BFA-F49EFE8E1961}" destId="{BB69B57E-F046-48C5-A9E7-3C32763CC939}" srcOrd="0" destOrd="0" presId="urn:microsoft.com/office/officeart/2005/8/layout/hierarchy3"/>
    <dgm:cxn modelId="{57F91DFC-044B-4E1D-8CEF-C2CF17AF52B5}" srcId="{E7F58FB7-75F6-4C37-84C4-7F362EFBF319}" destId="{6923CA86-B4F3-4AFB-A1D9-9AFE0E883247}" srcOrd="1" destOrd="0" parTransId="{E625ED4C-3149-413D-A48F-B1D046E47BBB}" sibTransId="{E4052163-631F-4D9C-BA91-A414CFD6D244}"/>
    <dgm:cxn modelId="{8125D686-07B2-413F-B226-BA4E688C2DBC}" type="presOf" srcId="{391CB74C-A743-4D1D-BF21-BDF9CF765C8B}" destId="{ECCAECBD-623A-408E-8857-CB8BB496FDB4}" srcOrd="0" destOrd="0" presId="urn:microsoft.com/office/officeart/2005/8/layout/hierarchy3"/>
    <dgm:cxn modelId="{760A5F87-9C3F-4D4A-90FB-49DDC38B46E0}" type="presOf" srcId="{6923CA86-B4F3-4AFB-A1D9-9AFE0E883247}" destId="{476C5AAE-348A-4409-9DD5-1BFA304DFACC}" srcOrd="0" destOrd="0" presId="urn:microsoft.com/office/officeart/2005/8/layout/hierarchy3"/>
    <dgm:cxn modelId="{F44C483B-823C-4334-AC08-968C4C8E7719}" srcId="{A3FB2524-5348-4890-ACE7-D698C7691EFF}" destId="{9039A8AD-1BFB-43F0-862C-894B00B4FAE3}" srcOrd="1" destOrd="0" parTransId="{391CB74C-A743-4D1D-BF21-BDF9CF765C8B}" sibTransId="{F2E26920-24E0-4B5B-BFB5-E8733EB6430B}"/>
    <dgm:cxn modelId="{7722702B-AA20-403C-B021-703453387AF1}" type="presOf" srcId="{FF001AFA-4BFB-44A7-8993-A35AC70417D3}" destId="{44D7C5DD-9002-4347-B494-3FDBA7E387EA}" srcOrd="0" destOrd="0" presId="urn:microsoft.com/office/officeart/2005/8/layout/hierarchy3"/>
    <dgm:cxn modelId="{9287176B-B012-48A6-BC31-E68C760D80B0}" type="presOf" srcId="{E7F58FB7-75F6-4C37-84C4-7F362EFBF319}" destId="{FBA9EBDF-D778-4BC8-95C8-C6136804380E}" srcOrd="0" destOrd="0" presId="urn:microsoft.com/office/officeart/2005/8/layout/hierarchy3"/>
    <dgm:cxn modelId="{09C98F6B-8F2B-429F-AC83-C158F52DE27E}" type="presOf" srcId="{E625ED4C-3149-413D-A48F-B1D046E47BBB}" destId="{6B6C3889-BFDE-4C76-A3E4-5482FBF9C3E4}" srcOrd="0" destOrd="0" presId="urn:microsoft.com/office/officeart/2005/8/layout/hierarchy3"/>
    <dgm:cxn modelId="{DB058843-5402-45D3-A647-96F1590F7CE1}" srcId="{A3FB2524-5348-4890-ACE7-D698C7691EFF}" destId="{7E1B3841-1CD3-4D48-B28D-3804DD1EA825}" srcOrd="0" destOrd="0" parTransId="{5D5AB3E4-3113-4B84-8BFA-F49EFE8E1961}" sibTransId="{4B7069E3-3D0B-42DC-8C91-BA20FA4D9C88}"/>
    <dgm:cxn modelId="{B7EEDF2B-F22A-44A8-AD90-376428C20DB0}" type="presParOf" srcId="{FF7B6A64-5535-45DE-8A6F-02FF70AC5745}" destId="{B57813A1-C3EA-4E20-B952-B1DCB2C9F239}" srcOrd="0" destOrd="0" presId="urn:microsoft.com/office/officeart/2005/8/layout/hierarchy3"/>
    <dgm:cxn modelId="{E1F92735-3348-4C0F-99D5-EF88A4CC69A6}" type="presParOf" srcId="{B57813A1-C3EA-4E20-B952-B1DCB2C9F239}" destId="{021B7F2B-A5DD-4E63-AFE4-E7E268826373}" srcOrd="0" destOrd="0" presId="urn:microsoft.com/office/officeart/2005/8/layout/hierarchy3"/>
    <dgm:cxn modelId="{B4D405F0-38A3-49B4-9BDC-FF156EEC31B8}" type="presParOf" srcId="{021B7F2B-A5DD-4E63-AFE4-E7E268826373}" destId="{FBA9EBDF-D778-4BC8-95C8-C6136804380E}" srcOrd="0" destOrd="0" presId="urn:microsoft.com/office/officeart/2005/8/layout/hierarchy3"/>
    <dgm:cxn modelId="{5EADD799-CD20-41EB-8E48-9D7751B183F9}" type="presParOf" srcId="{021B7F2B-A5DD-4E63-AFE4-E7E268826373}" destId="{669F4E9E-A1EC-444C-8C8A-274F13F8F6F1}" srcOrd="1" destOrd="0" presId="urn:microsoft.com/office/officeart/2005/8/layout/hierarchy3"/>
    <dgm:cxn modelId="{DA0D7850-5CD1-4C34-8D02-BB2B9F7CB5C5}" type="presParOf" srcId="{B57813A1-C3EA-4E20-B952-B1DCB2C9F239}" destId="{4D213EFB-E2E7-4A47-9B2C-07008947AEBE}" srcOrd="1" destOrd="0" presId="urn:microsoft.com/office/officeart/2005/8/layout/hierarchy3"/>
    <dgm:cxn modelId="{2CE83AC6-5967-426A-B9F5-6B8D268CC959}" type="presParOf" srcId="{4D213EFB-E2E7-4A47-9B2C-07008947AEBE}" destId="{44D7C5DD-9002-4347-B494-3FDBA7E387EA}" srcOrd="0" destOrd="0" presId="urn:microsoft.com/office/officeart/2005/8/layout/hierarchy3"/>
    <dgm:cxn modelId="{3CC8EA45-6921-407F-B1C4-6A836D299D57}" type="presParOf" srcId="{4D213EFB-E2E7-4A47-9B2C-07008947AEBE}" destId="{06FB7E8A-1B6F-438E-8828-212CC78E49F8}" srcOrd="1" destOrd="0" presId="urn:microsoft.com/office/officeart/2005/8/layout/hierarchy3"/>
    <dgm:cxn modelId="{74B9A218-8F7A-4CEF-91A3-7EAD1A9A45F4}" type="presParOf" srcId="{4D213EFB-E2E7-4A47-9B2C-07008947AEBE}" destId="{6B6C3889-BFDE-4C76-A3E4-5482FBF9C3E4}" srcOrd="2" destOrd="0" presId="urn:microsoft.com/office/officeart/2005/8/layout/hierarchy3"/>
    <dgm:cxn modelId="{6A4F4336-0D21-49CA-8678-BB341A58F427}" type="presParOf" srcId="{4D213EFB-E2E7-4A47-9B2C-07008947AEBE}" destId="{476C5AAE-348A-4409-9DD5-1BFA304DFACC}" srcOrd="3" destOrd="0" presId="urn:microsoft.com/office/officeart/2005/8/layout/hierarchy3"/>
    <dgm:cxn modelId="{7C46A478-EC34-433D-9BE9-01A25111FD01}" type="presParOf" srcId="{FF7B6A64-5535-45DE-8A6F-02FF70AC5745}" destId="{00F3A9C7-2E87-4F40-BCEC-04715C84F1EB}" srcOrd="1" destOrd="0" presId="urn:microsoft.com/office/officeart/2005/8/layout/hierarchy3"/>
    <dgm:cxn modelId="{CD65162B-DD5A-4E71-9AE1-A5018AAC5411}" type="presParOf" srcId="{00F3A9C7-2E87-4F40-BCEC-04715C84F1EB}" destId="{F7C0CDD6-2CD9-442B-921E-6AA1665410BE}" srcOrd="0" destOrd="0" presId="urn:microsoft.com/office/officeart/2005/8/layout/hierarchy3"/>
    <dgm:cxn modelId="{ACF520B9-0AD5-49EA-81EC-20196E14D386}" type="presParOf" srcId="{F7C0CDD6-2CD9-442B-921E-6AA1665410BE}" destId="{65226AC4-27C8-42C1-96EB-C5269DE8CD4F}" srcOrd="0" destOrd="0" presId="urn:microsoft.com/office/officeart/2005/8/layout/hierarchy3"/>
    <dgm:cxn modelId="{85CD401B-3774-4280-925E-FE68CA4928B0}" type="presParOf" srcId="{F7C0CDD6-2CD9-442B-921E-6AA1665410BE}" destId="{EC5DD026-53D1-4159-838B-7249FEC02E80}" srcOrd="1" destOrd="0" presId="urn:microsoft.com/office/officeart/2005/8/layout/hierarchy3"/>
    <dgm:cxn modelId="{1D7DA08D-DA85-4BDD-97B8-B9C248FC9271}" type="presParOf" srcId="{00F3A9C7-2E87-4F40-BCEC-04715C84F1EB}" destId="{62D63343-38B3-4FFA-98F9-CADE12FA9B4B}" srcOrd="1" destOrd="0" presId="urn:microsoft.com/office/officeart/2005/8/layout/hierarchy3"/>
    <dgm:cxn modelId="{663A6D36-89B6-42A6-8063-1800A986FE81}" type="presParOf" srcId="{62D63343-38B3-4FFA-98F9-CADE12FA9B4B}" destId="{BB69B57E-F046-48C5-A9E7-3C32763CC939}" srcOrd="0" destOrd="0" presId="urn:microsoft.com/office/officeart/2005/8/layout/hierarchy3"/>
    <dgm:cxn modelId="{D6D41BE9-179E-4F01-A18E-3EF5C07AF892}" type="presParOf" srcId="{62D63343-38B3-4FFA-98F9-CADE12FA9B4B}" destId="{4BEB09AB-EDAA-4828-8CCE-508B49BA39AA}" srcOrd="1" destOrd="0" presId="urn:microsoft.com/office/officeart/2005/8/layout/hierarchy3"/>
    <dgm:cxn modelId="{7740F42A-B067-4D2E-AA66-560ADED1A2A7}" type="presParOf" srcId="{62D63343-38B3-4FFA-98F9-CADE12FA9B4B}" destId="{ECCAECBD-623A-408E-8857-CB8BB496FDB4}" srcOrd="2" destOrd="0" presId="urn:microsoft.com/office/officeart/2005/8/layout/hierarchy3"/>
    <dgm:cxn modelId="{8856B474-4BA3-41A4-B547-A9111708C27C}" type="presParOf" srcId="{62D63343-38B3-4FFA-98F9-CADE12FA9B4B}" destId="{4CA7B06D-F697-4560-8EAE-D2354ED2142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EBDF-D778-4BC8-95C8-C6136804380E}">
      <dsp:nvSpPr>
        <dsp:cNvPr id="0" name=""/>
        <dsp:cNvSpPr/>
      </dsp:nvSpPr>
      <dsp:spPr>
        <a:xfrm>
          <a:off x="574642" y="2439"/>
          <a:ext cx="2926085" cy="128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“What is the optimal value to choose for k in terms of reducing the bias?”</a:t>
          </a:r>
          <a:endParaRPr lang="en-GB" sz="2000" kern="1200" dirty="0"/>
        </a:p>
      </dsp:txBody>
      <dsp:txXfrm>
        <a:off x="612304" y="40101"/>
        <a:ext cx="2850761" cy="1210550"/>
      </dsp:txXfrm>
    </dsp:sp>
    <dsp:sp modelId="{44D7C5DD-9002-4347-B494-3FDBA7E387EA}">
      <dsp:nvSpPr>
        <dsp:cNvPr id="0" name=""/>
        <dsp:cNvSpPr/>
      </dsp:nvSpPr>
      <dsp:spPr>
        <a:xfrm>
          <a:off x="867250" y="1288314"/>
          <a:ext cx="292608" cy="99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121"/>
              </a:lnTo>
              <a:lnTo>
                <a:pt x="292608" y="9981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7E8A-1B6F-438E-8828-212CC78E49F8}">
      <dsp:nvSpPr>
        <dsp:cNvPr id="0" name=""/>
        <dsp:cNvSpPr/>
      </dsp:nvSpPr>
      <dsp:spPr>
        <a:xfrm>
          <a:off x="1159859" y="1609783"/>
          <a:ext cx="2926075" cy="1353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Is this dependent on the sample size and/or the distribution the sample is from?</a:t>
          </a:r>
          <a:endParaRPr lang="en-GB" sz="1800" kern="1200" dirty="0"/>
        </a:p>
      </dsp:txBody>
      <dsp:txXfrm>
        <a:off x="1199496" y="1649420"/>
        <a:ext cx="2846801" cy="1274032"/>
      </dsp:txXfrm>
    </dsp:sp>
    <dsp:sp modelId="{65226AC4-27C8-42C1-96EB-C5269DE8CD4F}">
      <dsp:nvSpPr>
        <dsp:cNvPr id="0" name=""/>
        <dsp:cNvSpPr/>
      </dsp:nvSpPr>
      <dsp:spPr>
        <a:xfrm>
          <a:off x="4143665" y="2439"/>
          <a:ext cx="2926085" cy="1285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smtClean="0"/>
            <a:t>“How does the bias of the estimator act?”</a:t>
          </a:r>
          <a:endParaRPr lang="en-GB" sz="2000" kern="1200" dirty="0"/>
        </a:p>
      </dsp:txBody>
      <dsp:txXfrm>
        <a:off x="4181327" y="40101"/>
        <a:ext cx="2850761" cy="1210550"/>
      </dsp:txXfrm>
    </dsp:sp>
    <dsp:sp modelId="{5527DB20-7860-48C8-89C7-73ED937BCDA7}">
      <dsp:nvSpPr>
        <dsp:cNvPr id="0" name=""/>
        <dsp:cNvSpPr/>
      </dsp:nvSpPr>
      <dsp:spPr>
        <a:xfrm>
          <a:off x="4436273" y="1288314"/>
          <a:ext cx="292608" cy="1000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095"/>
              </a:lnTo>
              <a:lnTo>
                <a:pt x="292608" y="10000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B6E87-EA2D-4BBF-B357-4D64C8DC6163}">
      <dsp:nvSpPr>
        <dsp:cNvPr id="0" name=""/>
        <dsp:cNvSpPr/>
      </dsp:nvSpPr>
      <dsp:spPr>
        <a:xfrm>
          <a:off x="4728882" y="1609783"/>
          <a:ext cx="2926075" cy="1357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1800" i="1" kern="1200" smtClean="0">
                    <a:latin typeface="Cambria Math"/>
                  </a:rPr>
                  <m:t>𝐵𝑖𝑎𝑠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b>
                      <m:sSubPr>
                        <m:ctrlPr>
                          <a:rPr lang="en-GB" sz="1800" i="1" kern="120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800" i="1" kern="1200">
                                <a:latin typeface="Cambria Math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GB" sz="1800" i="1" kern="1200">
                            <a:latin typeface="Cambria Math"/>
                          </a:rPr>
                          <m:t>𝑁</m:t>
                        </m:r>
                        <m:r>
                          <a:rPr lang="en-GB" sz="1800" i="1" kern="1200">
                            <a:latin typeface="Cambria Math"/>
                          </a:rPr>
                          <m:t>,</m:t>
                        </m:r>
                        <m:r>
                          <a:rPr lang="en-GB" sz="1800" i="1" kern="1200">
                            <a:latin typeface="Cambria Math"/>
                          </a:rPr>
                          <m:t>𝑘</m:t>
                        </m:r>
                      </m:sub>
                    </m:sSub>
                  </m:e>
                </m:d>
                <m:r>
                  <a:rPr lang="en-GB" sz="1800" b="0" i="1" kern="1200">
                    <a:latin typeface="Cambria Math"/>
                  </a:rPr>
                  <m:t>=</m:t>
                </m:r>
                <m:r>
                  <a:rPr lang="en-GB" sz="1800" b="0" i="1" kern="1200">
                    <a:latin typeface="Cambria Math"/>
                  </a:rPr>
                  <m:t>𝒪</m:t>
                </m:r>
                <m:d>
                  <m:dPr>
                    <m:ctrlPr>
                      <a:rPr lang="en-GB" sz="1800" b="0" i="1" kern="1200">
                        <a:latin typeface="Cambria Math"/>
                      </a:rPr>
                    </m:ctrlPr>
                  </m:dPr>
                  <m:e>
                    <m:f>
                      <m:fPr>
                        <m:ctrlPr>
                          <a:rPr lang="en-GB" sz="1800" b="0" i="1" kern="120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b="0" i="1" kern="120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800" b="0" i="1" kern="12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b="0" i="1" kern="1200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GB" sz="1800" b="0" i="1" kern="1200" smtClean="0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</m:e>
                </m:d>
              </m:oMath>
            </m:oMathPara>
          </a14:m>
          <a:endParaRPr lang="en-GB" sz="1800" kern="1200" dirty="0"/>
        </a:p>
      </dsp:txBody>
      <dsp:txXfrm>
        <a:off x="4768635" y="1649536"/>
        <a:ext cx="2846569" cy="1277747"/>
      </dsp:txXfrm>
    </dsp:sp>
    <dsp:sp modelId="{BB69B57E-F046-48C5-A9E7-3C32763CC939}">
      <dsp:nvSpPr>
        <dsp:cNvPr id="0" name=""/>
        <dsp:cNvSpPr/>
      </dsp:nvSpPr>
      <dsp:spPr>
        <a:xfrm>
          <a:off x="4436273" y="1288314"/>
          <a:ext cx="292608" cy="2678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18"/>
              </a:lnTo>
              <a:lnTo>
                <a:pt x="292608" y="26788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09AB-EDAA-4828-8CCE-508B49BA39AA}">
      <dsp:nvSpPr>
        <dsp:cNvPr id="0" name=""/>
        <dsp:cNvSpPr/>
      </dsp:nvSpPr>
      <dsp:spPr>
        <a:xfrm>
          <a:off x="4728882" y="3288506"/>
          <a:ext cx="2926075" cy="1357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1800" i="1" kern="1200" smtClean="0">
                    <a:latin typeface="Cambria Math"/>
                  </a:rPr>
                  <m:t>𝐵𝑖𝑎𝑠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b>
                      <m:sSubPr>
                        <m:ctrlPr>
                          <a:rPr lang="en-GB" sz="1800" i="1" kern="120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1800" i="1" kern="1200">
                                <a:latin typeface="Cambria Math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GB" sz="1800" i="1" kern="1200">
                            <a:latin typeface="Cambria Math"/>
                          </a:rPr>
                          <m:t>𝑁</m:t>
                        </m:r>
                        <m:r>
                          <a:rPr lang="en-GB" sz="1800" i="1" kern="1200">
                            <a:latin typeface="Cambria Math"/>
                          </a:rPr>
                          <m:t>,</m:t>
                        </m:r>
                        <m:r>
                          <a:rPr lang="en-GB" sz="1800" i="1" kern="1200">
                            <a:latin typeface="Cambria Math"/>
                          </a:rPr>
                          <m:t>𝑘</m:t>
                        </m:r>
                      </m:sub>
                    </m:sSub>
                  </m:e>
                </m:d>
                <m:r>
                  <a:rPr lang="en-GB" sz="1800" i="1" kern="1200">
                    <a:latin typeface="Cambria Math"/>
                  </a:rPr>
                  <m:t>=</m:t>
                </m:r>
                <m:r>
                  <a:rPr lang="en-GB" sz="1800" i="1" kern="1200">
                    <a:latin typeface="Cambria Math"/>
                  </a:rPr>
                  <m:t>𝒪</m:t>
                </m:r>
                <m:d>
                  <m:dPr>
                    <m:ctrlPr>
                      <a:rPr lang="en-GB" sz="1800" i="1" kern="1200">
                        <a:latin typeface="Cambria Math"/>
                      </a:rPr>
                    </m:ctrlPr>
                  </m:dPr>
                  <m:e>
                    <m:sSup>
                      <m:sSupPr>
                        <m:ctrlPr>
                          <a:rPr lang="en-GB" sz="1800" i="1" kern="120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 kern="120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 kern="120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kern="1200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GB" sz="1800" i="1" kern="1200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800" i="1" kern="1200">
                            <a:latin typeface="Cambria Math"/>
                          </a:rPr>
                          <m:t>𝑎</m:t>
                        </m:r>
                      </m:sup>
                    </m:sSup>
                  </m:e>
                </m:d>
              </m:oMath>
            </m:oMathPara>
          </a14:m>
          <a:endParaRPr lang="en-GB" sz="1800" kern="1200" dirty="0"/>
        </a:p>
      </dsp:txBody>
      <dsp:txXfrm>
        <a:off x="4768635" y="3328259"/>
        <a:ext cx="2846569" cy="1277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E4750-542C-4266-93FF-6371BE77EA10}">
      <dsp:nvSpPr>
        <dsp:cNvPr id="0" name=""/>
        <dsp:cNvSpPr/>
      </dsp:nvSpPr>
      <dsp:spPr>
        <a:xfrm rot="5400000">
          <a:off x="208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F1049-1AF4-40FC-A1C7-B3F87A01862C}">
      <dsp:nvSpPr>
        <dsp:cNvPr id="0" name=""/>
        <dsp:cNvSpPr/>
      </dsp:nvSpPr>
      <dsp:spPr>
        <a:xfrm rot="16200000">
          <a:off x="2799095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AD499-1793-423E-8436-4C51C88A54B7}">
      <dsp:nvSpPr>
        <dsp:cNvPr id="0" name=""/>
        <dsp:cNvSpPr/>
      </dsp:nvSpPr>
      <dsp:spPr>
        <a:xfrm>
          <a:off x="3120664" y="25474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MVT</a:t>
          </a:r>
          <a:endParaRPr lang="en-GB" sz="1900" kern="1200" dirty="0"/>
        </a:p>
      </dsp:txBody>
      <dsp:txXfrm>
        <a:off x="3120664" y="2547403"/>
        <a:ext cx="2064806" cy="544067"/>
      </dsp:txXfrm>
    </dsp:sp>
    <dsp:sp modelId="{EBE2C7C6-57B7-4143-9132-C90C7DE1A730}">
      <dsp:nvSpPr>
        <dsp:cNvPr id="0" name=""/>
        <dsp:cNvSpPr/>
      </dsp:nvSpPr>
      <dsp:spPr>
        <a:xfrm rot="5400000">
          <a:off x="2711862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7057F-836B-46C8-9753-3A86D41DC3AD}">
      <dsp:nvSpPr>
        <dsp:cNvPr id="0" name=""/>
        <dsp:cNvSpPr/>
      </dsp:nvSpPr>
      <dsp:spPr>
        <a:xfrm rot="16200000">
          <a:off x="5509926" y="184919"/>
          <a:ext cx="2719464" cy="271988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4FFA7-C162-4DF8-A046-08155422E55C}">
      <dsp:nvSpPr>
        <dsp:cNvPr id="0" name=""/>
        <dsp:cNvSpPr/>
      </dsp:nvSpPr>
      <dsp:spPr>
        <a:xfrm>
          <a:off x="5633161" y="25474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Result</a:t>
          </a:r>
          <a:endParaRPr lang="en-GB" sz="1900" kern="1200" dirty="0"/>
        </a:p>
      </dsp:txBody>
      <dsp:txXfrm>
        <a:off x="5633161" y="2547403"/>
        <a:ext cx="2064806" cy="544067"/>
      </dsp:txXfrm>
    </dsp:sp>
    <dsp:sp modelId="{8FDF91CC-66A6-4E6B-A459-9911402D6D2A}">
      <dsp:nvSpPr>
        <dsp:cNvPr id="0" name=""/>
        <dsp:cNvSpPr/>
      </dsp:nvSpPr>
      <dsp:spPr>
        <a:xfrm>
          <a:off x="3172023" y="634158"/>
          <a:ext cx="1908595" cy="19085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500 times</a:t>
          </a:r>
          <a:br>
            <a:rPr lang="en-GB" sz="1900" kern="1200" dirty="0" smtClean="0"/>
          </a:br>
          <a:r>
            <a:rPr lang="en-GB" sz="1900" kern="1200" dirty="0" smtClean="0"/>
            <a:t>(Find estimator each time)</a:t>
          </a:r>
          <a:endParaRPr lang="en-GB" sz="1900" kern="1200" dirty="0"/>
        </a:p>
      </dsp:txBody>
      <dsp:txXfrm>
        <a:off x="3553742" y="825017"/>
        <a:ext cx="1145157" cy="1526876"/>
      </dsp:txXfrm>
    </dsp:sp>
    <dsp:sp modelId="{88A5E770-C45F-4E6A-A41C-F7BF78BCDD2C}">
      <dsp:nvSpPr>
        <dsp:cNvPr id="0" name=""/>
        <dsp:cNvSpPr/>
      </dsp:nvSpPr>
      <dsp:spPr>
        <a:xfrm>
          <a:off x="784422" y="597960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Dist</a:t>
          </a:r>
          <a:r>
            <a:rPr lang="en-GB" sz="1800" kern="1200" baseline="30000" dirty="0" err="1" smtClean="0"/>
            <a:t>n</a:t>
          </a:r>
          <a:endParaRPr lang="en-GB" sz="1800" i="1" kern="1200" dirty="0"/>
        </a:p>
      </dsp:txBody>
      <dsp:txXfrm>
        <a:off x="910613" y="724154"/>
        <a:ext cx="609304" cy="609318"/>
      </dsp:txXfrm>
    </dsp:sp>
    <dsp:sp modelId="{CA97AFDD-F5DF-4C59-9628-48E94AD160EF}">
      <dsp:nvSpPr>
        <dsp:cNvPr id="0" name=""/>
        <dsp:cNvSpPr/>
      </dsp:nvSpPr>
      <dsp:spPr>
        <a:xfrm>
          <a:off x="466618" y="1318384"/>
          <a:ext cx="423266" cy="4230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BFA5510-888A-40CA-8E10-3F9E1A819A03}">
      <dsp:nvSpPr>
        <dsp:cNvPr id="0" name=""/>
        <dsp:cNvSpPr/>
      </dsp:nvSpPr>
      <dsp:spPr>
        <a:xfrm>
          <a:off x="1716821" y="767460"/>
          <a:ext cx="246282" cy="2461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F9AE67-66C0-4B02-99B0-FD51C071E94E}">
      <dsp:nvSpPr>
        <dsp:cNvPr id="0" name=""/>
        <dsp:cNvSpPr/>
      </dsp:nvSpPr>
      <dsp:spPr>
        <a:xfrm>
          <a:off x="1625298" y="1112629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smtClean="0"/>
            <a:t>N</a:t>
          </a:r>
          <a:endParaRPr lang="en-GB" sz="1800" i="1" kern="1200" dirty="0"/>
        </a:p>
      </dsp:txBody>
      <dsp:txXfrm>
        <a:off x="1751489" y="1238823"/>
        <a:ext cx="609304" cy="609318"/>
      </dsp:txXfrm>
    </dsp:sp>
    <dsp:sp modelId="{93C8B612-0419-43B5-8496-46C243A60731}">
      <dsp:nvSpPr>
        <dsp:cNvPr id="0" name=""/>
        <dsp:cNvSpPr/>
      </dsp:nvSpPr>
      <dsp:spPr>
        <a:xfrm>
          <a:off x="1715407" y="2027036"/>
          <a:ext cx="246282" cy="2461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2C6CD1-2329-42B6-B750-3CAC4CE40363}">
      <dsp:nvSpPr>
        <dsp:cNvPr id="0" name=""/>
        <dsp:cNvSpPr/>
      </dsp:nvSpPr>
      <dsp:spPr>
        <a:xfrm>
          <a:off x="799776" y="1605059"/>
          <a:ext cx="861686" cy="8617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i="1" kern="1200" dirty="0" smtClean="0"/>
            <a:t>k</a:t>
          </a:r>
          <a:endParaRPr lang="en-GB" sz="1800" i="1" kern="1200" dirty="0"/>
        </a:p>
      </dsp:txBody>
      <dsp:txXfrm>
        <a:off x="925967" y="1731253"/>
        <a:ext cx="609304" cy="609318"/>
      </dsp:txXfrm>
    </dsp:sp>
    <dsp:sp modelId="{C8F8EAAB-B17C-4F7B-A045-1EE624BE259D}">
      <dsp:nvSpPr>
        <dsp:cNvPr id="0" name=""/>
        <dsp:cNvSpPr/>
      </dsp:nvSpPr>
      <dsp:spPr>
        <a:xfrm>
          <a:off x="5703719" y="617536"/>
          <a:ext cx="1916283" cy="18473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GB" sz="1800" i="1" kern="1200">
                          <a:latin typeface="Cambria Math"/>
                        </a:rPr>
                      </m:ctrlPr>
                    </m:accPr>
                    <m:e>
                      <m:r>
                        <a:rPr lang="en-GB" sz="1800" i="1" kern="1200">
                          <a:latin typeface="Cambria Math"/>
                        </a:rPr>
                        <m:t>𝐻</m:t>
                      </m:r>
                    </m:e>
                  </m:acc>
                </m:e>
                <m:sub>
                  <m:r>
                    <a:rPr lang="en-GB" sz="1800" i="1" kern="1200">
                      <a:latin typeface="Cambria Math"/>
                    </a:rPr>
                    <m:t>𝑁</m:t>
                  </m:r>
                  <m:r>
                    <a:rPr lang="en-GB" sz="1800" i="1" kern="1200">
                      <a:latin typeface="Cambria Math"/>
                    </a:rPr>
                    <m:t>,</m:t>
                  </m:r>
                  <m:r>
                    <a:rPr lang="en-GB" sz="1800" i="1" kern="1200">
                      <a:latin typeface="Cambria Math"/>
                    </a:rPr>
                    <m:t>𝑘</m:t>
                  </m:r>
                </m:sub>
              </m:sSub>
            </m:oMath>
          </a14:m>
          <a:r>
            <a:rPr lang="en-GB" sz="1800" kern="1200" dirty="0" smtClean="0"/>
            <a:t> Estimators of Entropy for each </a:t>
          </a:r>
          <a:r>
            <a:rPr lang="en-GB" sz="1800" i="1" kern="1200" dirty="0" smtClean="0"/>
            <a:t>N</a:t>
          </a:r>
          <a:endParaRPr lang="en-GB" sz="1800" kern="1200" dirty="0"/>
        </a:p>
      </dsp:txBody>
      <dsp:txXfrm>
        <a:off x="5984352" y="888079"/>
        <a:ext cx="1355017" cy="1306296"/>
      </dsp:txXfrm>
    </dsp:sp>
    <dsp:sp modelId="{E14CBA68-BA94-408E-A0E1-CC3CA196564F}">
      <dsp:nvSpPr>
        <dsp:cNvPr id="0" name=""/>
        <dsp:cNvSpPr/>
      </dsp:nvSpPr>
      <dsp:spPr>
        <a:xfrm>
          <a:off x="511058" y="2547403"/>
          <a:ext cx="2064806" cy="544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Parameter Choices</a:t>
          </a:r>
          <a:endParaRPr lang="en-GB" sz="1900" kern="1200" dirty="0"/>
        </a:p>
      </dsp:txBody>
      <dsp:txXfrm>
        <a:off x="511058" y="2547403"/>
        <a:ext cx="2064806" cy="544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E1A57-AE71-459D-9F37-1FA17675F3B8}">
      <dsp:nvSpPr>
        <dsp:cNvPr id="0" name=""/>
        <dsp:cNvSpPr/>
      </dsp:nvSpPr>
      <dsp:spPr>
        <a:xfrm>
          <a:off x="617219" y="0"/>
          <a:ext cx="6995160" cy="4191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A6A52-B2D8-49B2-84D6-F1AF76E0CB10}">
      <dsp:nvSpPr>
        <dsp:cNvPr id="0" name=""/>
        <dsp:cNvSpPr/>
      </dsp:nvSpPr>
      <dsp:spPr>
        <a:xfrm>
          <a:off x="4118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For each </a:t>
          </a:r>
          <a:r>
            <a:rPr lang="en-GB" sz="1900" i="1" kern="1200" dirty="0" smtClean="0"/>
            <a:t>k, </a:t>
          </a:r>
          <a:r>
            <a:rPr lang="en-GB" sz="1900" kern="1200" dirty="0" err="1" smtClean="0"/>
            <a:t>dist</a:t>
          </a:r>
          <a:r>
            <a:rPr lang="en-GB" sz="1900" kern="1200" baseline="30000" dirty="0" err="1" smtClean="0"/>
            <a:t>n</a:t>
          </a:r>
          <a:r>
            <a:rPr lang="en-GB" sz="1900" kern="1200" baseline="30000" dirty="0" smtClean="0"/>
            <a:t> </a:t>
          </a:r>
          <a:r>
            <a:rPr lang="en-GB" sz="1900" kern="1200" dirty="0" smtClean="0"/>
            <a:t>and </a:t>
          </a:r>
          <a:r>
            <a:rPr lang="en-GB" sz="1900" i="1" kern="1200" dirty="0" smtClean="0"/>
            <a:t>N </a:t>
          </a:r>
          <a:r>
            <a:rPr lang="en-GB" sz="1900" i="0" kern="1200" dirty="0" smtClean="0"/>
            <a:t>f</a:t>
          </a:r>
          <a:r>
            <a:rPr lang="en-GB" sz="1900" kern="1200" dirty="0" smtClean="0"/>
            <a:t>ind:</a:t>
          </a:r>
          <a:br>
            <a:rPr lang="en-GB" sz="1900" kern="1200" dirty="0" smtClean="0"/>
          </a:br>
          <a:r>
            <a:rPr lang="en-GB" sz="1900" kern="1200" dirty="0" smtClean="0"/>
            <a:t/>
          </a:r>
          <a:br>
            <a:rPr lang="en-GB" sz="1900" kern="1200" dirty="0" smtClean="0"/>
          </a:br>
          <a14:m xmlns:a14="http://schemas.microsoft.com/office/drawing/2010/main">
            <m:oMath xmlns:m="http://schemas.openxmlformats.org/officeDocument/2006/math">
              <m:r>
                <a:rPr lang="en-GB" sz="1900" b="0" i="0" kern="1200" smtClean="0">
                  <a:latin typeface="Cambria Math"/>
                </a:rPr>
                <m:t>|</m:t>
              </m:r>
              <m:r>
                <a:rPr lang="en-GB" sz="1900" i="1" kern="1200" smtClean="0">
                  <a:latin typeface="Cambria Math"/>
                </a:rPr>
                <m:t>𝐵𝑖𝑎𝑠</m:t>
              </m:r>
              <m:d>
                <m:dPr>
                  <m:ctrlPr>
                    <a:rPr lang="en-GB" sz="1900" i="1" kern="1200">
                      <a:latin typeface="Cambria Math"/>
                    </a:rPr>
                  </m:ctrlPr>
                </m:dPr>
                <m:e>
                  <m:sSub>
                    <m:sSubPr>
                      <m:ctrlPr>
                        <a:rPr lang="en-GB" sz="1900" i="1" kern="1200">
                          <a:latin typeface="Cambria Math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GB" sz="1900" i="1" kern="120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1900" i="1" kern="1200">
                              <a:latin typeface="Cambria Math"/>
                            </a:rPr>
                            <m:t>𝐻</m:t>
                          </m:r>
                        </m:e>
                      </m:acc>
                    </m:e>
                    <m:sub>
                      <m:r>
                        <a:rPr lang="en-GB" sz="1900" i="1" kern="1200">
                          <a:latin typeface="Cambria Math"/>
                        </a:rPr>
                        <m:t>𝑁</m:t>
                      </m:r>
                      <m:r>
                        <a:rPr lang="en-GB" sz="1900" i="1" kern="1200">
                          <a:latin typeface="Cambria Math"/>
                        </a:rPr>
                        <m:t>,</m:t>
                      </m:r>
                      <m:r>
                        <a:rPr lang="en-GB" sz="1900" i="1" kern="1200">
                          <a:latin typeface="Cambria Math"/>
                        </a:rPr>
                        <m:t>𝑘</m:t>
                      </m:r>
                    </m:sub>
                  </m:sSub>
                </m:e>
              </m:d>
              <m:r>
                <a:rPr lang="en-GB" sz="1900" b="0" i="1" kern="1200" smtClean="0">
                  <a:latin typeface="Cambria Math"/>
                </a:rPr>
                <m:t>|</m:t>
              </m:r>
              <m:r>
                <a:rPr lang="en-GB" sz="1900" b="0" i="1" kern="1200">
                  <a:latin typeface="Cambria Math"/>
                </a:rPr>
                <m:t>=</m:t>
              </m:r>
              <m:sSub>
                <m:sSubPr>
                  <m:ctrlPr>
                    <a:rPr lang="en-GB" sz="1900" i="1" kern="1200" smtClean="0">
                      <a:latin typeface="Cambria Math"/>
                    </a:rPr>
                  </m:ctrlPr>
                </m:sSubPr>
                <m:e>
                  <m:r>
                    <a:rPr lang="en-GB" sz="1900" b="0" i="1" kern="1200" smtClean="0">
                      <a:latin typeface="Cambria Math"/>
                    </a:rPr>
                    <m:t>|</m:t>
                  </m:r>
                  <m:acc>
                    <m:accPr>
                      <m:chr m:val="̂"/>
                      <m:ctrlPr>
                        <a:rPr lang="en-GB" sz="1900" i="1" kern="1200">
                          <a:latin typeface="Cambria Math"/>
                        </a:rPr>
                      </m:ctrlPr>
                    </m:accPr>
                    <m:e>
                      <m:r>
                        <a:rPr lang="en-GB" sz="1900" i="1" kern="1200">
                          <a:latin typeface="Cambria Math"/>
                        </a:rPr>
                        <m:t>𝐻</m:t>
                      </m:r>
                    </m:e>
                  </m:acc>
                </m:e>
                <m:sub>
                  <m:r>
                    <a:rPr lang="en-GB" sz="1900" i="1" kern="1200">
                      <a:latin typeface="Cambria Math"/>
                    </a:rPr>
                    <m:t>𝑁</m:t>
                  </m:r>
                  <m:r>
                    <a:rPr lang="en-GB" sz="1900" i="1" kern="1200">
                      <a:latin typeface="Cambria Math"/>
                    </a:rPr>
                    <m:t>,</m:t>
                  </m:r>
                  <m:r>
                    <a:rPr lang="en-GB" sz="1900" i="1" kern="1200">
                      <a:latin typeface="Cambria Math"/>
                    </a:rPr>
                    <m:t>𝑘</m:t>
                  </m:r>
                </m:sub>
              </m:sSub>
              <m:r>
                <a:rPr lang="en-GB" sz="1900" b="0" i="1" kern="1200" smtClean="0">
                  <a:latin typeface="Cambria Math"/>
                </a:rPr>
                <m:t> −</m:t>
              </m:r>
              <m:r>
                <a:rPr lang="en-GB" sz="1900" b="0" i="1" kern="1200" smtClean="0">
                  <a:latin typeface="Cambria Math"/>
                </a:rPr>
                <m:t>𝐻</m:t>
              </m:r>
              <m:r>
                <a:rPr lang="en-GB" sz="1900" b="0" i="1" kern="1200" smtClean="0">
                  <a:latin typeface="Cambria Math"/>
                </a:rPr>
                <m:t>|</m:t>
              </m:r>
            </m:oMath>
          </a14:m>
          <a:r>
            <a:rPr lang="en-GB" sz="1900" kern="1200" dirty="0" smtClean="0"/>
            <a:t> </a:t>
          </a:r>
          <a:endParaRPr lang="en-GB" sz="1900" kern="1200" dirty="0"/>
        </a:p>
      </dsp:txBody>
      <dsp:txXfrm>
        <a:off x="100825" y="1183265"/>
        <a:ext cx="1787637" cy="1824468"/>
      </dsp:txXfrm>
    </dsp:sp>
    <dsp:sp modelId="{D7BF9169-0671-40F6-B0E4-4AFA76BF727A}">
      <dsp:nvSpPr>
        <dsp:cNvPr id="0" name=""/>
        <dsp:cNvSpPr/>
      </dsp:nvSpPr>
      <dsp:spPr>
        <a:xfrm>
          <a:off x="2084222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Compute</a:t>
          </a:r>
          <a:br>
            <a:rPr lang="en-GB" sz="1900" kern="1200" dirty="0" smtClean="0"/>
          </a:b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1900" b="0" i="0" kern="1200" smtClean="0">
                  <a:latin typeface="Cambria Math"/>
                </a:rPr>
                <m:t>log</m:t>
              </m:r>
              <m:d>
                <m:dPr>
                  <m:begChr m:val="|"/>
                  <m:endChr m:val="|"/>
                  <m:ctrlPr>
                    <a:rPr lang="en-GB" sz="1900" b="0" i="1" kern="1200" smtClean="0">
                      <a:latin typeface="Cambria Math"/>
                    </a:rPr>
                  </m:ctrlPr>
                </m:dPr>
                <m:e>
                  <m:r>
                    <a:rPr lang="en-GB" sz="1900" i="1" kern="1200" smtClean="0">
                      <a:latin typeface="Cambria Math"/>
                    </a:rPr>
                    <m:t>𝐵𝑖𝑎𝑠</m:t>
                  </m:r>
                  <m:d>
                    <m:dPr>
                      <m:ctrlPr>
                        <a:rPr lang="en-GB" sz="1900" i="1" kern="1200">
                          <a:latin typeface="Cambria Math"/>
                        </a:rPr>
                      </m:ctrlPr>
                    </m:dPr>
                    <m:e>
                      <m:sSub>
                        <m:sSubPr>
                          <m:ctrlPr>
                            <a:rPr lang="en-GB" sz="1900" i="1" kern="120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900" i="1" kern="120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1900" i="1" kern="120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1900" i="1" kern="1200">
                              <a:latin typeface="Cambria Math"/>
                            </a:rPr>
                            <m:t>𝑁</m:t>
                          </m:r>
                          <m:r>
                            <a:rPr lang="en-GB" sz="1900" i="1" kern="1200">
                              <a:latin typeface="Cambria Math"/>
                            </a:rPr>
                            <m:t>,</m:t>
                          </m:r>
                          <m:r>
                            <a:rPr lang="en-GB" sz="1900" i="1" kern="1200">
                              <a:latin typeface="Cambria Math"/>
                            </a:rPr>
                            <m:t>𝑘</m:t>
                          </m:r>
                        </m:sub>
                      </m:sSub>
                    </m:e>
                  </m:d>
                </m:e>
              </m:d>
            </m:oMath>
          </a14:m>
          <a:r>
            <a:rPr lang="en-GB" sz="1900" b="0" i="1" kern="1200" dirty="0" smtClean="0">
              <a:latin typeface="Cambria Math"/>
            </a:rPr>
            <a:t> </a:t>
          </a:r>
          <a:br>
            <a:rPr lang="en-GB" sz="1900" b="0" i="1" kern="1200" dirty="0" smtClean="0">
              <a:latin typeface="Cambria Math"/>
            </a:rPr>
          </a:br>
          <a:r>
            <a:rPr lang="en-GB" sz="1900" b="0" i="0" kern="1200" dirty="0" smtClean="0">
              <a:latin typeface="+mn-lt"/>
            </a:rPr>
            <a:t>and</a:t>
          </a:r>
          <a:r>
            <a:rPr lang="en-GB" sz="1900" b="0" i="1" kern="1200" dirty="0" smtClean="0">
              <a:latin typeface="Cambria Math"/>
            </a:rPr>
            <a:t/>
          </a:r>
          <a:br>
            <a:rPr lang="en-GB" sz="1900" b="0" i="1" kern="1200" dirty="0" smtClean="0">
              <a:latin typeface="Cambria Math"/>
            </a:rPr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GB" sz="1900" b="0" i="0" kern="1200" smtClean="0">
                    <a:latin typeface="Cambria Math"/>
                  </a:rPr>
                  <m:t>log</m:t>
                </m:r>
                <m:r>
                  <a:rPr lang="en-GB" sz="1900" b="0" i="1" kern="1200" smtClean="0">
                    <a:latin typeface="Cambria Math"/>
                  </a:rPr>
                  <m:t>(</m:t>
                </m:r>
                <m:r>
                  <a:rPr lang="en-GB" sz="1900" b="0" i="1" kern="1200" smtClean="0">
                    <a:latin typeface="Cambria Math"/>
                  </a:rPr>
                  <m:t>𝑁</m:t>
                </m:r>
                <m:r>
                  <a:rPr lang="en-GB" sz="1900" b="0" i="1" kern="1200" smtClean="0">
                    <a:latin typeface="Cambria Math"/>
                  </a:rPr>
                  <m:t>)</m:t>
                </m:r>
              </m:oMath>
            </m:oMathPara>
          </a14:m>
          <a:endParaRPr lang="en-GB" sz="1900" kern="1200" dirty="0"/>
        </a:p>
      </dsp:txBody>
      <dsp:txXfrm>
        <a:off x="2180929" y="1183265"/>
        <a:ext cx="1787637" cy="1824468"/>
      </dsp:txXfrm>
    </dsp:sp>
    <dsp:sp modelId="{E03BF8F0-B1E1-4A80-8DFA-73C1CF2E9107}">
      <dsp:nvSpPr>
        <dsp:cNvPr id="0" name=""/>
        <dsp:cNvSpPr/>
      </dsp:nvSpPr>
      <dsp:spPr>
        <a:xfrm>
          <a:off x="4164326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Conduct linear regression analysis</a:t>
          </a:r>
          <a:endParaRPr lang="en-GB" sz="1900" kern="1200" dirty="0"/>
        </a:p>
      </dsp:txBody>
      <dsp:txXfrm>
        <a:off x="4261033" y="1183265"/>
        <a:ext cx="1787637" cy="1824468"/>
      </dsp:txXfrm>
    </dsp:sp>
    <dsp:sp modelId="{B98EE457-510F-4951-B5F4-546890CE0AA5}">
      <dsp:nvSpPr>
        <dsp:cNvPr id="0" name=""/>
        <dsp:cNvSpPr/>
      </dsp:nvSpPr>
      <dsp:spPr>
        <a:xfrm>
          <a:off x="6244430" y="1086558"/>
          <a:ext cx="1981051" cy="2017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For each </a:t>
          </a:r>
          <a14:m xmlns:a14="http://schemas.microsoft.com/office/drawing/2010/main">
            <m:oMath xmlns:m="http://schemas.openxmlformats.org/officeDocument/2006/math">
              <m:r>
                <a:rPr lang="en-GB" sz="1900" b="0" i="1" kern="1200" smtClean="0">
                  <a:latin typeface="Cambria Math"/>
                </a:rPr>
                <m:t>𝑘</m:t>
              </m:r>
            </m:oMath>
          </a14:m>
          <a:r>
            <a:rPr lang="en-GB" sz="1900" kern="1200" dirty="0" smtClean="0"/>
            <a:t> and </a:t>
          </a:r>
          <a:r>
            <a:rPr lang="en-GB" sz="1900" kern="1200" dirty="0" err="1" smtClean="0"/>
            <a:t>dist</a:t>
          </a:r>
          <a:r>
            <a:rPr lang="en-GB" sz="1900" kern="1200" baseline="30000" dirty="0" err="1" smtClean="0"/>
            <a:t>n</a:t>
          </a:r>
          <a:r>
            <a:rPr lang="en-GB" sz="1900" kern="1200" baseline="30000" dirty="0" smtClean="0"/>
            <a:t> </a:t>
          </a:r>
          <a:r>
            <a:rPr lang="en-GB" sz="1900" kern="1200" dirty="0" smtClean="0"/>
            <a:t>we have:</a:t>
          </a:r>
          <a:endParaRPr lang="en-GB" sz="19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𝑎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𝑐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1800" i="1" kern="1200" smtClean="0">
                      <a:latin typeface="Cambria Math"/>
                    </a:rPr>
                  </m:ctrlPr>
                </m:sSupPr>
                <m:e>
                  <m:r>
                    <a:rPr lang="en-GB" sz="1800" b="0" i="1" kern="1200" smtClean="0">
                      <a:latin typeface="Cambria Math"/>
                    </a:rPr>
                    <m:t>𝑅</m:t>
                  </m:r>
                </m:e>
                <m:sup>
                  <m:r>
                    <a:rPr lang="en-GB" sz="1800" b="0" i="1" kern="1200" smtClean="0">
                      <a:latin typeface="Cambria Math"/>
                    </a:rPr>
                    <m:t>2</m:t>
                  </m:r>
                </m:sup>
              </m:sSup>
            </m:oMath>
          </a14:m>
          <a:endParaRPr lang="en-GB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𝜎</m:t>
              </m:r>
            </m:oMath>
          </a14:m>
          <a:endParaRPr lang="en-GB" sz="1800" kern="1200" dirty="0"/>
        </a:p>
      </dsp:txBody>
      <dsp:txXfrm>
        <a:off x="6341137" y="1183265"/>
        <a:ext cx="1787637" cy="1824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EBDF-D778-4BC8-95C8-C6136804380E}">
      <dsp:nvSpPr>
        <dsp:cNvPr id="0" name=""/>
        <dsp:cNvSpPr/>
      </dsp:nvSpPr>
      <dsp:spPr>
        <a:xfrm>
          <a:off x="527013" y="1956"/>
          <a:ext cx="2935229" cy="128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“What is the optimal value to choose for k in terms of reducing the bias?”</a:t>
          </a:r>
          <a:endParaRPr lang="en-GB" sz="2000" kern="1200" dirty="0"/>
        </a:p>
      </dsp:txBody>
      <dsp:txXfrm>
        <a:off x="564793" y="39736"/>
        <a:ext cx="2859669" cy="1214333"/>
      </dsp:txXfrm>
    </dsp:sp>
    <dsp:sp modelId="{44D7C5DD-9002-4347-B494-3FDBA7E387EA}">
      <dsp:nvSpPr>
        <dsp:cNvPr id="0" name=""/>
        <dsp:cNvSpPr/>
      </dsp:nvSpPr>
      <dsp:spPr>
        <a:xfrm>
          <a:off x="820536" y="1291849"/>
          <a:ext cx="293522" cy="99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835"/>
              </a:lnTo>
              <a:lnTo>
                <a:pt x="293522" y="999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B7E8A-1B6F-438E-8828-212CC78E49F8}">
      <dsp:nvSpPr>
        <dsp:cNvPr id="0" name=""/>
        <dsp:cNvSpPr/>
      </dsp:nvSpPr>
      <dsp:spPr>
        <a:xfrm>
          <a:off x="1114059" y="1614323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Appeared to be dependent on the sample size 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𝑁</m:t>
              </m:r>
            </m:oMath>
          </a14:m>
          <a:endParaRPr lang="en-GB" sz="1800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" kern="1200" dirty="0" smtClean="0"/>
            <a:t>  </a:t>
          </a: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For smaller sample sizes, there was often a ‘better’ choice for </a:t>
          </a:r>
          <a:r>
            <a:rPr lang="en-GB" sz="1800" i="1" kern="1200" dirty="0" smtClean="0"/>
            <a:t>k</a:t>
          </a:r>
          <a:endParaRPr lang="en-GB" sz="1800" kern="1200" dirty="0"/>
        </a:p>
      </dsp:txBody>
      <dsp:txXfrm>
        <a:off x="1153737" y="1654001"/>
        <a:ext cx="2892434" cy="1275367"/>
      </dsp:txXfrm>
    </dsp:sp>
    <dsp:sp modelId="{6B6C3889-BFDE-4C76-A3E4-5482FBF9C3E4}">
      <dsp:nvSpPr>
        <dsp:cNvPr id="0" name=""/>
        <dsp:cNvSpPr/>
      </dsp:nvSpPr>
      <dsp:spPr>
        <a:xfrm>
          <a:off x="820536" y="1291849"/>
          <a:ext cx="293522" cy="26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031"/>
              </a:lnTo>
              <a:lnTo>
                <a:pt x="293522" y="26770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C5AAE-348A-4409-9DD5-1BFA304DFACC}">
      <dsp:nvSpPr>
        <dsp:cNvPr id="0" name=""/>
        <dsp:cNvSpPr/>
      </dsp:nvSpPr>
      <dsp:spPr>
        <a:xfrm>
          <a:off x="1114059" y="3291520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i="0" kern="1200" dirty="0" smtClean="0">
              <a:latin typeface="+mn-lt"/>
            </a:rPr>
            <a:t>In general, for a larger sample size (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smtClean="0">
                  <a:latin typeface="Cambria Math"/>
                </a:rPr>
                <m:t>𝑁</m:t>
              </m:r>
              <m:r>
                <a:rPr lang="en-GB" sz="1800" b="0" i="1" kern="1200" smtClean="0">
                  <a:latin typeface="Cambria Math"/>
                </a:rPr>
                <m:t>≥20,000</m:t>
              </m:r>
            </m:oMath>
          </a14:m>
          <a:r>
            <a:rPr lang="en-GB" sz="1800" b="0" i="0" kern="1200" dirty="0" smtClean="0">
              <a:latin typeface="+mn-lt"/>
            </a:rPr>
            <a:t>) we cannot know how to choose </a:t>
          </a:r>
          <a14:m xmlns:a14="http://schemas.microsoft.com/office/drawing/2010/main">
            <m:oMath xmlns:m="http://schemas.openxmlformats.org/officeDocument/2006/math">
              <m:r>
                <a:rPr lang="en-GB" sz="1800" b="0" i="1" kern="1200" dirty="0" smtClean="0">
                  <a:latin typeface="Cambria Math"/>
                </a:rPr>
                <m:t>𝑘</m:t>
              </m:r>
            </m:oMath>
          </a14:m>
          <a:endParaRPr lang="en-GB" sz="1800" i="0" kern="1200" dirty="0">
            <a:latin typeface="+mn-lt"/>
          </a:endParaRPr>
        </a:p>
      </dsp:txBody>
      <dsp:txXfrm>
        <a:off x="1153737" y="3331198"/>
        <a:ext cx="2892434" cy="1275367"/>
      </dsp:txXfrm>
    </dsp:sp>
    <dsp:sp modelId="{65226AC4-27C8-42C1-96EB-C5269DE8CD4F}">
      <dsp:nvSpPr>
        <dsp:cNvPr id="0" name=""/>
        <dsp:cNvSpPr/>
      </dsp:nvSpPr>
      <dsp:spPr>
        <a:xfrm>
          <a:off x="4143750" y="1956"/>
          <a:ext cx="2935229" cy="1289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“How does the bias of the estimator act?”</a:t>
          </a:r>
          <a:endParaRPr lang="en-GB" sz="2000" kern="1200" dirty="0"/>
        </a:p>
      </dsp:txBody>
      <dsp:txXfrm>
        <a:off x="4181530" y="39736"/>
        <a:ext cx="2859669" cy="1214333"/>
      </dsp:txXfrm>
    </dsp:sp>
    <dsp:sp modelId="{BB69B57E-F046-48C5-A9E7-3C32763CC939}">
      <dsp:nvSpPr>
        <dsp:cNvPr id="0" name=""/>
        <dsp:cNvSpPr/>
      </dsp:nvSpPr>
      <dsp:spPr>
        <a:xfrm>
          <a:off x="4437273" y="1291849"/>
          <a:ext cx="293522" cy="999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835"/>
              </a:lnTo>
              <a:lnTo>
                <a:pt x="293522" y="9998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09AB-EDAA-4828-8CCE-508B49BA39AA}">
      <dsp:nvSpPr>
        <dsp:cNvPr id="0" name=""/>
        <dsp:cNvSpPr/>
      </dsp:nvSpPr>
      <dsp:spPr>
        <a:xfrm>
          <a:off x="4730796" y="1614323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Normal &amp; Uniform Distributions:</a:t>
          </a:r>
          <a:br>
            <a:rPr lang="en-GB" sz="1800" kern="1200" dirty="0" smtClean="0"/>
          </a:b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Evidence to support that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 smtClean="0">
                      <a:latin typeface="Cambria Math"/>
                    </a:rPr>
                  </m:ctrlPr>
                </m:sSubPr>
                <m:e>
                  <m:r>
                    <a:rPr lang="en-GB" sz="1800" b="0" i="1" kern="1200" smtClean="0">
                      <a:latin typeface="Cambria Math"/>
                    </a:rPr>
                    <m:t>𝑐</m:t>
                  </m:r>
                </m:e>
                <m:sub>
                  <m:r>
                    <a:rPr lang="en-GB" sz="1800" b="0" i="1" kern="1200" smtClean="0">
                      <a:latin typeface="Cambria Math"/>
                    </a:rPr>
                    <m:t>𝑘</m:t>
                  </m:r>
                </m:sub>
              </m:sSub>
              <m:r>
                <a:rPr lang="en-GB" sz="1800" i="1" kern="1200">
                  <a:latin typeface="Cambria Math"/>
                </a:rPr>
                <m:t>=</m:t>
              </m:r>
              <m:r>
                <a:rPr lang="en-GB" sz="1800" i="1" kern="1200">
                  <a:latin typeface="Cambria Math"/>
                </a:rPr>
                <m:t>𝒪</m:t>
              </m:r>
              <m:d>
                <m:dPr>
                  <m:ctrlPr>
                    <a:rPr lang="en-GB" sz="1800" i="1" kern="1200">
                      <a:latin typeface="Cambria Math"/>
                    </a:rPr>
                  </m:ctrlPr>
                </m:dPr>
                <m:e>
                  <m:sSup>
                    <m:sSupPr>
                      <m:ctrlPr>
                        <a:rPr lang="en-GB" sz="1800" i="1" kern="1200">
                          <a:latin typeface="Cambria Math"/>
                        </a:rPr>
                      </m:ctrlPr>
                    </m:sSupPr>
                    <m:e>
                      <m:r>
                        <a:rPr lang="en-GB" sz="1800" b="0" i="1" kern="1200" smtClean="0">
                          <a:latin typeface="Cambria Math"/>
                        </a:rPr>
                        <m:t>𝑘</m:t>
                      </m:r>
                    </m:e>
                    <m:sup>
                      <m:sSub>
                        <m:sSubPr>
                          <m:ctrlPr>
                            <a:rPr lang="en-GB" sz="1800" b="0" i="1" kern="120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800" b="0" i="1" kern="120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1800" b="0" i="1" kern="120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sup>
                  </m:sSup>
                </m:e>
              </m:d>
            </m:oMath>
          </a14:m>
          <a:endParaRPr lang="en-GB" sz="1800" kern="1200" dirty="0"/>
        </a:p>
      </dsp:txBody>
      <dsp:txXfrm>
        <a:off x="4770474" y="1654001"/>
        <a:ext cx="2892434" cy="1275367"/>
      </dsp:txXfrm>
    </dsp:sp>
    <dsp:sp modelId="{ECCAECBD-623A-408E-8857-CB8BB496FDB4}">
      <dsp:nvSpPr>
        <dsp:cNvPr id="0" name=""/>
        <dsp:cNvSpPr/>
      </dsp:nvSpPr>
      <dsp:spPr>
        <a:xfrm>
          <a:off x="4437273" y="1291849"/>
          <a:ext cx="293522" cy="26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031"/>
              </a:lnTo>
              <a:lnTo>
                <a:pt x="293522" y="26770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7B06D-F697-4560-8EAE-D2354ED21424}">
      <dsp:nvSpPr>
        <dsp:cNvPr id="0" name=""/>
        <dsp:cNvSpPr/>
      </dsp:nvSpPr>
      <dsp:spPr>
        <a:xfrm>
          <a:off x="4730796" y="3291520"/>
          <a:ext cx="2971790" cy="1354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37160" rIns="3429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Exponential Distribution:</a:t>
          </a:r>
          <a:br>
            <a:rPr lang="en-GB" sz="1800" kern="1200" dirty="0" smtClean="0"/>
          </a:b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Inconclusive</a:t>
          </a:r>
          <a:endParaRPr lang="en-GB" sz="1800" kern="1200" dirty="0"/>
        </a:p>
      </dsp:txBody>
      <dsp:txXfrm>
        <a:off x="4770474" y="3331198"/>
        <a:ext cx="2892434" cy="127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F0DA9-78E6-4B44-96C2-F9B317246466}" type="datetimeFigureOut">
              <a:rPr lang="en-GB" smtClean="0"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173BD-B390-437B-94DA-0FE09DC32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C70EA99-9B32-4ECF-8B36-9C30979541D0}" type="datetime1">
              <a:rPr lang="en-GB" smtClean="0"/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08BC4B44-836E-4F3E-A06A-A13CA7E0CFB1}" type="datetime1">
              <a:rPr lang="en-GB" smtClean="0"/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accent5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9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49952" y="6356350"/>
            <a:ext cx="3736848" cy="365760"/>
          </a:xfrm>
        </p:spPr>
        <p:txBody>
          <a:bodyPr/>
          <a:lstStyle/>
          <a:p>
            <a:r>
              <a:rPr lang="en-GB" dirty="0" smtClean="0"/>
              <a:t>Karina Marks – Statistical Inference for Entropy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https://static.cf.ac.uk/cfui/1.8.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5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440A5CF7-F969-4EBB-B0CB-B3AA45A9F6E8}" type="datetime1">
              <a:rPr lang="en-GB" smtClean="0"/>
              <a:t>30/05/2017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8E5D944-80E3-4FDB-A01A-3E11F6ADD3C9}" type="datetime1">
              <a:rPr lang="en-GB" smtClean="0"/>
              <a:t>30/05/2017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949952" y="6359532"/>
            <a:ext cx="37368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Karina Marks – Statistical Inference for Entropy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8166BF-765B-4128-986B-3C70CA44A531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Statistical Inference for Entropy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14925"/>
            <a:ext cx="6858000" cy="533400"/>
          </a:xfrm>
        </p:spPr>
        <p:txBody>
          <a:bodyPr/>
          <a:lstStyle/>
          <a:p>
            <a:r>
              <a:rPr lang="en-GB" dirty="0" smtClean="0"/>
              <a:t>Karina Marks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114925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 smtClean="0"/>
              <a:t>Prof.</a:t>
            </a:r>
            <a:r>
              <a:rPr lang="en-GB" dirty="0" smtClean="0"/>
              <a:t> Nikolai </a:t>
            </a:r>
            <a:r>
              <a:rPr lang="en-GB" dirty="0" err="1" smtClean="0"/>
              <a:t>Leonenko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5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9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43141601"/>
                  </p:ext>
                </p:extLst>
              </p:nvPr>
            </p:nvGraphicFramePr>
            <p:xfrm>
              <a:off x="457200" y="1219201"/>
              <a:ext cx="8229600" cy="32765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43141601"/>
                  </p:ext>
                </p:extLst>
              </p:nvPr>
            </p:nvGraphicFramePr>
            <p:xfrm>
              <a:off x="457200" y="1219201"/>
              <a:ext cx="8229600" cy="32765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/>
              <p:cNvSpPr txBox="1">
                <a:spLocks/>
              </p:cNvSpPr>
              <p:nvPr/>
            </p:nvSpPr>
            <p:spPr>
              <a:xfrm>
                <a:off x="457200" y="4663440"/>
                <a:ext cx="8229600" cy="17373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000" dirty="0" err="1" smtClean="0"/>
                  <a:t>Dist</a:t>
                </a:r>
                <a:r>
                  <a:rPr lang="en-GB" sz="2000" baseline="30000" dirty="0" err="1" smtClean="0"/>
                  <a:t>n</a:t>
                </a:r>
                <a:r>
                  <a:rPr lang="en-GB" sz="2000" baseline="30000" dirty="0" smtClean="0"/>
                  <a:t> </a:t>
                </a:r>
                <a:r>
                  <a:rPr lang="en-GB" sz="2000" dirty="0" smtClean="0"/>
                  <a:t>either Normal, Uniform or Exponential</a:t>
                </a:r>
              </a:p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𝑁</m:t>
                    </m:r>
                    <m:r>
                      <a:rPr lang="en-GB" sz="2000" i="1">
                        <a:latin typeface="Cambria Math"/>
                      </a:rPr>
                      <m:t>=100, 200, …, 50000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/>
                      </a:rPr>
                      <m:t>𝑘</m:t>
                    </m:r>
                    <m:r>
                      <a:rPr lang="en-GB" sz="2000" i="1" smtClean="0">
                        <a:latin typeface="Cambria Math"/>
                      </a:rPr>
                      <m:t>∈{1, 2, …, 11}</m:t>
                    </m:r>
                  </m:oMath>
                </a14:m>
                <a:r>
                  <a:rPr lang="en-GB" sz="2000" dirty="0"/>
                  <a:t> (changes depending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endParaRPr lang="en-GB" sz="2000" dirty="0"/>
              </a:p>
              <a:p>
                <a:endParaRPr lang="en-GB" sz="2000" dirty="0" smtClean="0"/>
              </a:p>
              <a:p>
                <a:endParaRPr lang="en-GB" sz="2000" dirty="0" smtClean="0"/>
              </a:p>
            </p:txBody>
          </p:sp>
        </mc:Choice>
        <mc:Fallback xmlns="">
          <p:sp>
            <p:nvSpPr>
              <p:cNvPr id="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63440"/>
                <a:ext cx="8229600" cy="1737360"/>
              </a:xfrm>
              <a:prstGeom prst="rect">
                <a:avLst/>
              </a:prstGeom>
              <a:blipFill rotWithShape="1">
                <a:blip r:embed="rId11"/>
                <a:stretch>
                  <a:fillRect l="-222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9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Exact Entropies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Normal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𝒩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(0, 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𝜎</m:t>
                    </m:r>
                    <m:r>
                      <a:rPr lang="en-GB" b="0" i="1" smtClean="0">
                        <a:latin typeface="Cambria Math"/>
                      </a:rPr>
                      <m:t>=1 ⇒</m:t>
                    </m:r>
                    <m:r>
                      <a:rPr lang="en-GB" b="0" i="1" dirty="0" smtClean="0">
                        <a:latin typeface="Cambria Math"/>
                      </a:rPr>
                      <m:t>𝐻</m:t>
                    </m:r>
                    <m:r>
                      <a:rPr lang="en-GB" b="0" i="1" dirty="0" smtClean="0">
                        <a:latin typeface="Cambria Math"/>
                      </a:rPr>
                      <m:t>≈1.418939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Uniform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𝒰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𝑏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=0, 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</a:rPr>
                      <m:t>=100⇒</m:t>
                    </m:r>
                    <m:r>
                      <a:rPr lang="en-GB" b="0" i="1" smtClean="0">
                        <a:latin typeface="Cambria Math"/>
                      </a:rPr>
                      <m:t>𝐻</m:t>
                    </m:r>
                    <m:r>
                      <a:rPr lang="en-GB" b="0" i="1" smtClean="0">
                        <a:latin typeface="Cambria Math"/>
                      </a:rPr>
                      <m:t>≈4.605170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Exponential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𝑒𝑥𝑝</m:t>
                    </m:r>
                    <m:r>
                      <a:rPr lang="en-GB" b="0" i="1" smtClean="0">
                        <a:latin typeface="Cambria Math"/>
                      </a:rPr>
                      <m:t>⁡(</m:t>
                    </m:r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𝐻</m:t>
                      </m:r>
                      <m:r>
                        <a:rPr lang="en-GB" b="0" i="1" smtClean="0">
                          <a:latin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𝜆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=0.5⇒</m:t>
                    </m:r>
                    <m:r>
                      <a:rPr lang="en-GB" b="0" i="1" smtClean="0">
                        <a:latin typeface="Cambria Math"/>
                      </a:rPr>
                      <m:t>𝐻</m:t>
                    </m:r>
                    <m:r>
                      <a:rPr lang="en-GB" b="0" i="1" smtClean="0">
                        <a:latin typeface="Cambria Math"/>
                      </a:rPr>
                      <m:t>≈1.693147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b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5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4017078"/>
                  </p:ext>
                </p:extLst>
              </p:nvPr>
            </p:nvGraphicFramePr>
            <p:xfrm>
              <a:off x="457200" y="1600200"/>
              <a:ext cx="82296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04017078"/>
                  </p:ext>
                </p:extLst>
              </p:nvPr>
            </p:nvGraphicFramePr>
            <p:xfrm>
              <a:off x="457200" y="1600200"/>
              <a:ext cx="8229600" cy="4191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Numerically analyse changes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Graphically depict the linear relationship</a:t>
                </a:r>
              </a:p>
              <a:p>
                <a:r>
                  <a:rPr lang="en-GB" dirty="0"/>
                  <a:t>Explore the accuracy of the regression </a:t>
                </a:r>
                <a:r>
                  <a:rPr lang="en-GB" dirty="0" smtClean="0"/>
                  <a:t>line</a:t>
                </a:r>
              </a:p>
              <a:p>
                <a:r>
                  <a:rPr lang="en-GB" dirty="0" smtClean="0"/>
                  <a:t>Analytically decipher which choices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are better</a:t>
                </a:r>
              </a:p>
              <a:p>
                <a:r>
                  <a:rPr lang="en-GB" dirty="0" smtClean="0"/>
                  <a:t>Graphically view relationship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Distribution (pg.38)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16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6" y="14478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17590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Distribution (pg.50)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17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7" y="13716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2371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Exponential Distribution (pg.63)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18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7" y="1371600"/>
            <a:ext cx="7748067" cy="4572000"/>
          </a:xfrm>
        </p:spPr>
      </p:pic>
    </p:spTree>
    <p:extLst>
      <p:ext uri="{BB962C8B-B14F-4D97-AF65-F5344CB8AC3E}">
        <p14:creationId xmlns:p14="http://schemas.microsoft.com/office/powerpoint/2010/main" val="34077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Between </a:t>
            </a:r>
            <a:r>
              <a:rPr lang="en-GB" dirty="0"/>
              <a:t>D</a:t>
            </a:r>
            <a:r>
              <a:rPr lang="en-GB" dirty="0" smtClean="0"/>
              <a:t>istributions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19</a:t>
            </a:fld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3" y="1371600"/>
            <a:ext cx="7876134" cy="4572000"/>
          </a:xfrm>
        </p:spPr>
      </p:pic>
    </p:spTree>
    <p:extLst>
      <p:ext uri="{BB962C8B-B14F-4D97-AF65-F5344CB8AC3E}">
        <p14:creationId xmlns:p14="http://schemas.microsoft.com/office/powerpoint/2010/main" val="12356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Introduction to Entropy</a:t>
            </a:r>
          </a:p>
          <a:p>
            <a:r>
              <a:rPr lang="en-GB" dirty="0" err="1" smtClean="0"/>
              <a:t>Kozachenko-Leonenko</a:t>
            </a:r>
            <a:r>
              <a:rPr lang="en-GB" dirty="0" smtClean="0"/>
              <a:t> Estimator</a:t>
            </a:r>
          </a:p>
          <a:p>
            <a:r>
              <a:rPr lang="en-GB" dirty="0" smtClean="0"/>
              <a:t>Research Questions</a:t>
            </a:r>
          </a:p>
          <a:p>
            <a:r>
              <a:rPr lang="en-GB" dirty="0" smtClean="0"/>
              <a:t>Methodology</a:t>
            </a:r>
          </a:p>
          <a:p>
            <a:r>
              <a:rPr lang="en-GB" dirty="0" smtClean="0"/>
              <a:t>Results</a:t>
            </a:r>
          </a:p>
          <a:p>
            <a:r>
              <a:rPr lang="en-GB" smtClean="0"/>
              <a:t>Conclusion</a:t>
            </a:r>
            <a:endParaRPr lang="en-GB" dirty="0" smtClean="0"/>
          </a:p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 smtClean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20</a:t>
            </a:fld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1346"/>
            <a:ext cx="4038600" cy="238310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61346"/>
            <a:ext cx="4038600" cy="2383107"/>
          </a:xfrm>
        </p:spPr>
      </p:pic>
    </p:spTree>
    <p:extLst>
      <p:ext uri="{BB962C8B-B14F-4D97-AF65-F5344CB8AC3E}">
        <p14:creationId xmlns:p14="http://schemas.microsoft.com/office/powerpoint/2010/main" val="11408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21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1346"/>
            <a:ext cx="4038600" cy="238310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61346"/>
            <a:ext cx="4038600" cy="2383107"/>
          </a:xfrm>
        </p:spPr>
      </p:pic>
    </p:spTree>
    <p:extLst>
      <p:ext uri="{BB962C8B-B14F-4D97-AF65-F5344CB8AC3E}">
        <p14:creationId xmlns:p14="http://schemas.microsoft.com/office/powerpoint/2010/main" val="35977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Exponential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𝒌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452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sz="half" idx="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3"/>
              </p:nvPr>
            </p:nvSpPr>
            <p:spPr>
              <a:blipFill rotWithShape="1">
                <a:blip r:embed="rId3"/>
                <a:stretch>
                  <a:fillRect l="-603" b="-20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22</a:t>
            </a:fld>
            <a:endParaRPr lang="en-GB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80721"/>
            <a:ext cx="4038600" cy="234435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80721"/>
            <a:ext cx="4038600" cy="2344358"/>
          </a:xfrm>
        </p:spPr>
      </p:pic>
    </p:spTree>
    <p:extLst>
      <p:ext uri="{BB962C8B-B14F-4D97-AF65-F5344CB8AC3E}">
        <p14:creationId xmlns:p14="http://schemas.microsoft.com/office/powerpoint/2010/main" val="37825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Research </a:t>
            </a:r>
            <a:r>
              <a:rPr lang="en-GB" dirty="0"/>
              <a:t>Q</a:t>
            </a:r>
            <a:r>
              <a:rPr lang="en-GB" dirty="0" smtClean="0"/>
              <a:t>uestions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72405823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772405823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9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Entropy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“Entropy </a:t>
            </a:r>
            <a:r>
              <a:rPr lang="en-GB" i="1" dirty="0"/>
              <a:t>H(S), can be thought of as a representation of the average </a:t>
            </a:r>
            <a:r>
              <a:rPr lang="en-GB" i="1" dirty="0" smtClean="0"/>
              <a:t>information content of an </a:t>
            </a:r>
            <a:r>
              <a:rPr lang="en-GB" i="1" dirty="0"/>
              <a:t>observation; sometimes referred to as </a:t>
            </a:r>
            <a:r>
              <a:rPr lang="en-GB" i="1" dirty="0" smtClean="0"/>
              <a:t>a measure </a:t>
            </a:r>
            <a:r>
              <a:rPr lang="en-GB" i="1" dirty="0"/>
              <a:t>of </a:t>
            </a:r>
            <a:r>
              <a:rPr lang="en-GB" i="1" dirty="0" smtClean="0"/>
              <a:t>unpredictability or disorder.”</a:t>
            </a:r>
          </a:p>
        </p:txBody>
      </p:sp>
    </p:spTree>
    <p:extLst>
      <p:ext uri="{BB962C8B-B14F-4D97-AF65-F5344CB8AC3E}">
        <p14:creationId xmlns:p14="http://schemas.microsoft.com/office/powerpoint/2010/main" val="10764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 Types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 smtClean="0"/>
                  <a:t>For a random </a:t>
                </a:r>
                <a:r>
                  <a:rPr lang="en-GB" sz="2000" dirty="0"/>
                  <a:t>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𝑥</m:t>
                        </m:r>
                        <m:r>
                          <a:rPr lang="en-GB" sz="2000" i="1">
                            <a:latin typeface="Cambria Math"/>
                          </a:rPr>
                          <m:t> 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000" dirty="0"/>
                  <a:t>, from a continuous </a:t>
                </a:r>
                <a:r>
                  <a:rPr lang="en-GB" sz="2000" dirty="0" smtClean="0"/>
                  <a:t>distribution, with </a:t>
                </a:r>
                <a:r>
                  <a:rPr lang="en-GB" sz="2000" dirty="0"/>
                  <a:t>density function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GB" sz="2000" b="0" dirty="0" smtClean="0"/>
                  <a:t>, we have:</a:t>
                </a:r>
              </a:p>
              <a:p>
                <a:r>
                  <a:rPr lang="en-GB" sz="2400" dirty="0" smtClean="0"/>
                  <a:t>Shannon Entropy</a:t>
                </a:r>
              </a:p>
              <a:p>
                <a:endParaRPr lang="en-GB" sz="2400" dirty="0"/>
              </a:p>
              <a:p>
                <a:endParaRPr lang="en-GB" sz="2400" dirty="0" smtClean="0"/>
              </a:p>
              <a:p>
                <a:r>
                  <a:rPr lang="en-GB" sz="2400" dirty="0" err="1"/>
                  <a:t>Rényi</a:t>
                </a:r>
                <a:r>
                  <a:rPr lang="en-GB" sz="2400" dirty="0"/>
                  <a:t> </a:t>
                </a:r>
                <a:r>
                  <a:rPr lang="en-GB" sz="2400" dirty="0" smtClean="0"/>
                  <a:t>Entropy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</a:rPr>
                      <m:t>𝑞</m:t>
                    </m:r>
                    <m:r>
                      <a:rPr lang="en-GB" sz="2400" b="0" i="1" smtClean="0">
                        <a:latin typeface="Cambria Math"/>
                        <a:ea typeface="Cambria Math"/>
                      </a:rPr>
                      <m:t>≠1)</m:t>
                    </m:r>
                  </m:oMath>
                </a14:m>
                <a:endParaRPr lang="en-GB" sz="2400" dirty="0" smtClean="0"/>
              </a:p>
              <a:p>
                <a:pPr marL="0" indent="0">
                  <a:buNone/>
                </a:pPr>
                <a:endParaRPr lang="en-GB" sz="2400" dirty="0"/>
              </a:p>
              <a:p>
                <a:endParaRPr lang="en-GB" sz="2400" dirty="0" smtClean="0"/>
              </a:p>
              <a:p>
                <a:r>
                  <a:rPr lang="en-GB" sz="2400" dirty="0" err="1" smtClean="0"/>
                  <a:t>Tsallis</a:t>
                </a:r>
                <a:r>
                  <a:rPr lang="en-GB" sz="2400" dirty="0" smtClean="0"/>
                  <a:t> Entropy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(</m:t>
                    </m:r>
                    <m:r>
                      <a:rPr lang="en-GB" sz="2400" i="1">
                        <a:latin typeface="Cambria Math"/>
                      </a:rPr>
                      <m:t>𝑞</m:t>
                    </m:r>
                    <m:r>
                      <a:rPr lang="en-GB" sz="2400" i="1">
                        <a:latin typeface="Cambria Math"/>
                        <a:ea typeface="Cambria Math"/>
                      </a:rPr>
                      <m:t>≠1)</m:t>
                    </m:r>
                  </m:oMath>
                </a14:m>
                <a:endParaRPr lang="en-GB" sz="2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27878" y="1905000"/>
                <a:ext cx="4376904" cy="955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𝐻</m:t>
                      </m:r>
                      <m:r>
                        <a:rPr lang="en-GB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GB" sz="2400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78" y="1905000"/>
                <a:ext cx="4376904" cy="9551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7426" y="3276600"/>
                <a:ext cx="4637808" cy="9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2400" b="0" i="0" smtClean="0">
                          <a:latin typeface="Cambria Math"/>
                        </a:rPr>
                        <m:t>log</m:t>
                      </m:r>
                      <m:r>
                        <a:rPr lang="en-GB" sz="2400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26" y="3276600"/>
                <a:ext cx="4637808" cy="9664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5540" y="4800600"/>
                <a:ext cx="4601581" cy="9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GB" sz="2400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40" y="4800600"/>
                <a:ext cx="4601581" cy="966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Kozachenko-Leonenko</a:t>
            </a:r>
            <a:r>
              <a:rPr lang="en-GB" dirty="0" smtClean="0"/>
              <a:t> Estimator of Entropy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GB" b="0" i="1" smtClean="0">
                              <a:latin typeface="Cambria Math"/>
                            </a:rPr>
                            <m:t>𝑙𝑜𝑔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/>
                                          <a:ea typeface="Cambria Math"/>
                                        </a:rPr>
                                        <m:t>Ψ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of the K-L Estimator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GB" dirty="0" smtClean="0"/>
                  <a:t> (1987) </a:t>
                </a:r>
              </a:p>
              <a:p>
                <a:pPr lvl="1"/>
                <a:r>
                  <a:rPr lang="en-GB" dirty="0" smtClean="0"/>
                  <a:t>Asymptotic Unbiasedness and Weak Consistency</a:t>
                </a:r>
              </a:p>
              <a:p>
                <a:pPr lvl="2"/>
                <a:r>
                  <a:rPr lang="en-GB" dirty="0" smtClean="0"/>
                  <a:t>Conditions that both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𝛽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GB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b="0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dirty="0" smtClean="0">
                                            <a:latin typeface="Cambria Math"/>
                                          </a:rPr>
                                          <m:t>𝜌</m:t>
                                        </m:r>
                                        <m:d>
                                          <m:dPr>
                                            <m:ctrlP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GB" b="0" i="1" dirty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b="0" i="1" dirty="0" smtClean="0">
                                <a:latin typeface="Cambria Math"/>
                              </a:rPr>
                              <m:t>𝛽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GB" b="0" i="1" dirty="0" smtClean="0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GB" dirty="0" smtClean="0"/>
                  <a:t> exist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𝛽</m:t>
                    </m:r>
                    <m:r>
                      <a:rPr lang="en-GB" b="0" i="1" smtClean="0">
                        <a:latin typeface="Cambria Math"/>
                      </a:rPr>
                      <m:t>=1+</m:t>
                    </m:r>
                    <m:r>
                      <a:rPr lang="en-GB" b="0" i="1" smtClean="0">
                        <a:latin typeface="Cambria Math"/>
                      </a:rPr>
                      <m:t>𝜖</m:t>
                    </m:r>
                    <m:r>
                      <a:rPr lang="en-GB" b="0" i="1" smtClean="0">
                        <a:latin typeface="Cambria Math"/>
                      </a:rPr>
                      <m:t>,2+</m:t>
                    </m:r>
                    <m:r>
                      <a:rPr lang="en-GB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GB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𝜖</m:t>
                    </m:r>
                    <m:r>
                      <a:rPr lang="en-GB" b="0" i="1" smtClean="0">
                        <a:latin typeface="Cambria Math"/>
                      </a:rPr>
                      <m:t>&gt;0</m:t>
                    </m:r>
                  </m:oMath>
                </a14:m>
                <a:endParaRPr lang="en-GB" dirty="0" smtClean="0"/>
              </a:p>
              <a:p>
                <a:pPr lvl="2"/>
                <a:endParaRPr lang="en-GB" sz="2100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fixed (2007)</a:t>
                </a:r>
              </a:p>
              <a:p>
                <a:pPr lvl="1"/>
                <a:r>
                  <a:rPr lang="en-GB" dirty="0"/>
                  <a:t>Asymptotic </a:t>
                </a:r>
                <a:r>
                  <a:rPr lang="en-GB" dirty="0" smtClean="0"/>
                  <a:t>Unbiasedness and Strong Consistency</a:t>
                </a:r>
              </a:p>
              <a:p>
                <a:pPr lvl="2"/>
                <a:r>
                  <a:rPr lang="en-GB" dirty="0" smtClean="0"/>
                  <a:t>Conditions that the </a:t>
                </a:r>
                <a:r>
                  <a:rPr lang="en-GB" dirty="0"/>
                  <a:t>density </a:t>
                </a:r>
                <a:r>
                  <a:rPr lang="en-GB" dirty="0" smtClean="0"/>
                  <a:t>function is bounded </a:t>
                </a:r>
                <a:r>
                  <a:rPr lang="en-GB" dirty="0"/>
                  <a:t>and </a:t>
                </a:r>
                <a:r>
                  <a:rPr lang="en-GB" dirty="0" smtClean="0"/>
                  <a:t>that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𝑞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 exists </a:t>
                </a:r>
                <a:r>
                  <a:rPr lang="en-GB" dirty="0"/>
                  <a:t>for some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𝑞</m:t>
                    </m:r>
                    <m:r>
                      <a:rPr lang="en-GB" i="1">
                        <a:latin typeface="Cambria Math"/>
                      </a:rPr>
                      <m:t>&lt;1</m:t>
                    </m:r>
                  </m:oMath>
                </a14:m>
                <a:endParaRPr lang="en-GB" dirty="0" smtClean="0"/>
              </a:p>
              <a:p>
                <a:pPr lvl="2"/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dependent on the sample size,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(2016)</a:t>
                </a:r>
              </a:p>
              <a:p>
                <a:pPr lvl="1"/>
                <a:r>
                  <a:rPr lang="en-GB" dirty="0"/>
                  <a:t>Asymptotic Unbiasedness and Strong </a:t>
                </a:r>
                <a:r>
                  <a:rPr lang="en-GB" dirty="0" smtClean="0"/>
                  <a:t>Consistency</a:t>
                </a:r>
                <a:endParaRPr lang="en-GB" dirty="0"/>
              </a:p>
              <a:p>
                <a:pPr lvl="2"/>
                <a:r>
                  <a:rPr lang="en-GB" dirty="0" smtClean="0"/>
                  <a:t>Conditions place restrictions on </a:t>
                </a:r>
                <a:r>
                  <a:rPr lang="en-GB" dirty="0"/>
                  <a:t>the value of k chosen, and </a:t>
                </a:r>
                <a:r>
                  <a:rPr lang="en-GB" dirty="0" smtClean="0"/>
                  <a:t>on the finiteness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 smtClean="0"/>
                  <a:t>,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</a:rPr>
                      <m:t>&gt;</m:t>
                    </m:r>
                    <m:r>
                      <a:rPr lang="en-GB" b="0" i="1" smtClean="0">
                        <a:latin typeface="Cambria Math"/>
                      </a:rPr>
                      <m:t>𝑑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2469" b="-9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5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Bias of the K-L Estimator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𝐵𝑖𝑎𝑠</m:t>
                      </m:r>
                      <m:d>
                        <m:dPr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𝜉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400" dirty="0" smtClean="0"/>
                  <a:t>Where the constant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𝑎</m:t>
                    </m:r>
                    <m:r>
                      <a:rPr lang="en-GB" sz="2400" b="0" i="1" smtClean="0">
                        <a:latin typeface="Cambria Math"/>
                      </a:rPr>
                      <m:t>&gt;0.5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en-GB" sz="2400" dirty="0" smtClean="0"/>
                  <a:t> is the error term.</a:t>
                </a:r>
              </a:p>
              <a:p>
                <a:pPr marL="0" indent="0">
                  <a:buNone/>
                </a:pPr>
                <a:endParaRPr lang="en-GB" sz="2000" dirty="0"/>
              </a:p>
              <a:p>
                <a:r>
                  <a:rPr lang="en-GB" dirty="0" smtClean="0"/>
                  <a:t>Linear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𝐵𝑖𝑎𝑠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</a:rPr>
                        <m:t>≈</m:t>
                      </m:r>
                      <m:func>
                        <m:func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Research </a:t>
            </a:r>
            <a:r>
              <a:rPr lang="en-GB" dirty="0"/>
              <a:t>Q</a:t>
            </a:r>
            <a:r>
              <a:rPr lang="en-GB" dirty="0" smtClean="0"/>
              <a:t>uestions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61867964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561867964"/>
                  </p:ext>
                </p:extLst>
              </p:nvPr>
            </p:nvGraphicFramePr>
            <p:xfrm>
              <a:off x="457200" y="1600200"/>
              <a:ext cx="8229600" cy="4648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Karina Marks – Statistical Inference for Entropy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66BF-765B-4128-986B-3C70CA44A5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ardiff2">
      <a:dk1>
        <a:sysClr val="windowText" lastClr="000000"/>
      </a:dk1>
      <a:lt1>
        <a:sysClr val="window" lastClr="FFFFFF"/>
      </a:lt1>
      <a:dk2>
        <a:srgbClr val="BB283A"/>
      </a:dk2>
      <a:lt2>
        <a:srgbClr val="D7354C"/>
      </a:lt2>
      <a:accent1>
        <a:srgbClr val="BB283A"/>
      </a:accent1>
      <a:accent2>
        <a:srgbClr val="D7354C"/>
      </a:accent2>
      <a:accent3>
        <a:srgbClr val="22211F"/>
      </a:accent3>
      <a:accent4>
        <a:srgbClr val="8098B2"/>
      </a:accent4>
      <a:accent5>
        <a:srgbClr val="22211F"/>
      </a:accent5>
      <a:accent6>
        <a:srgbClr val="8098B2"/>
      </a:accent6>
      <a:hlink>
        <a:srgbClr val="22211F"/>
      </a:hlink>
      <a:folHlink>
        <a:srgbClr val="B2B2B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6137</TotalTime>
  <Words>1028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Statistical Inference for Entropy</vt:lpstr>
      <vt:lpstr>Overview</vt:lpstr>
      <vt:lpstr>Introduction to Entropy </vt:lpstr>
      <vt:lpstr>Entropy Types</vt:lpstr>
      <vt:lpstr>Kozachenko-Leonenko Estimator of Entropy</vt:lpstr>
      <vt:lpstr>Development of the K-L Estimator</vt:lpstr>
      <vt:lpstr>Bias of the K-L Estimator</vt:lpstr>
      <vt:lpstr>Research Questions</vt:lpstr>
      <vt:lpstr>Main Research Questions </vt:lpstr>
      <vt:lpstr>Methodology</vt:lpstr>
      <vt:lpstr>Data</vt:lpstr>
      <vt:lpstr>Exact Entropies </vt:lpstr>
      <vt:lpstr>Regression</vt:lpstr>
      <vt:lpstr>Regression</vt:lpstr>
      <vt:lpstr>Results</vt:lpstr>
      <vt:lpstr>Normal Distribution (pg.38)</vt:lpstr>
      <vt:lpstr>Uniform Distribution (pg.50)</vt:lpstr>
      <vt:lpstr>Exponential Distribution (pg.63)</vt:lpstr>
      <vt:lpstr>Comparison Between Distributions</vt:lpstr>
      <vt:lpstr>Normal Distribution</vt:lpstr>
      <vt:lpstr>Uniform Distribution</vt:lpstr>
      <vt:lpstr>Exponential Distribution</vt:lpstr>
      <vt:lpstr>Conclusion</vt:lpstr>
      <vt:lpstr>Main Research Questions 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</dc:creator>
  <cp:lastModifiedBy>Karina</cp:lastModifiedBy>
  <cp:revision>69</cp:revision>
  <dcterms:created xsi:type="dcterms:W3CDTF">2017-05-23T10:25:29Z</dcterms:created>
  <dcterms:modified xsi:type="dcterms:W3CDTF">2017-05-30T17:25:35Z</dcterms:modified>
</cp:coreProperties>
</file>