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EB-BC29-42E4-815E-F12FB0AC78F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9E87-F6CE-4E1C-AE28-03AB7D6A764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EB-BC29-42E4-815E-F12FB0AC78F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9E87-F6CE-4E1C-AE28-03AB7D6A76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EB-BC29-42E4-815E-F12FB0AC78F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9E87-F6CE-4E1C-AE28-03AB7D6A76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EB-BC29-42E4-815E-F12FB0AC78F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9E87-F6CE-4E1C-AE28-03AB7D6A76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EB-BC29-42E4-815E-F12FB0AC78F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9E87-F6CE-4E1C-AE28-03AB7D6A764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EB-BC29-42E4-815E-F12FB0AC78F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9E87-F6CE-4E1C-AE28-03AB7D6A76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EB-BC29-42E4-815E-F12FB0AC78F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9E87-F6CE-4E1C-AE28-03AB7D6A76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EB-BC29-42E4-815E-F12FB0AC78F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9E87-F6CE-4E1C-AE28-03AB7D6A76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EB-BC29-42E4-815E-F12FB0AC78F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9E87-F6CE-4E1C-AE28-03AB7D6A76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EB-BC29-42E4-815E-F12FB0AC78F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9E87-F6CE-4E1C-AE28-03AB7D6A764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EB-BC29-42E4-815E-F12FB0AC78F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9E87-F6CE-4E1C-AE28-03AB7D6A76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283C7EB-BC29-42E4-815E-F12FB0AC78FE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8029E87-F6CE-4E1C-AE28-03AB7D6A764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Мексика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Мелник</a:t>
            </a:r>
            <a:r>
              <a:rPr lang="ru-RU" dirty="0" smtClean="0"/>
              <a:t> Карина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8" y="91676"/>
            <a:ext cx="1879841" cy="192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5164" y="204116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Лицей НИУ ВШЭ ГРУППА МИ-2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9872" y="621166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Москва </a:t>
            </a:r>
          </a:p>
          <a:p>
            <a:pPr algn="ctr"/>
            <a:r>
              <a:rPr lang="ru-RU" dirty="0" smtClean="0"/>
              <a:t>2016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771229" y="692696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Домашняя работа по курсу </a:t>
            </a: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Вэб</a:t>
            </a:r>
            <a:r>
              <a:rPr lang="ru-RU" dirty="0" smtClean="0">
                <a:solidFill>
                  <a:schemeClr val="bg1"/>
                </a:solidFill>
              </a:rPr>
              <a:t>-программирование на</a:t>
            </a:r>
            <a:r>
              <a:rPr lang="en-US" dirty="0" smtClean="0">
                <a:solidFill>
                  <a:schemeClr val="bg1"/>
                </a:solidFill>
              </a:rPr>
              <a:t> HTML/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2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</a:p>
          <a:p>
            <a:r>
              <a:rPr lang="ru-RU" dirty="0" smtClean="0"/>
              <a:t>Функционал </a:t>
            </a:r>
          </a:p>
          <a:p>
            <a:r>
              <a:rPr lang="ru-RU" dirty="0"/>
              <a:t>П</a:t>
            </a:r>
            <a:r>
              <a:rPr lang="ru-RU" dirty="0" smtClean="0"/>
              <a:t>рочее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542" y="980728"/>
            <a:ext cx="5475406" cy="443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0"/>
            <a:ext cx="754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10МИИ-2 ЛИЦЕЙ ВШЭ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4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072" y="83671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Сайт можно посмотреть по этой ссылке</a:t>
            </a:r>
          </a:p>
          <a:p>
            <a:pPr algn="just"/>
            <a:r>
              <a:rPr lang="ru-RU" dirty="0" smtClean="0"/>
              <a:t> </a:t>
            </a:r>
            <a:r>
              <a:rPr lang="en-US" b="1" dirty="0" smtClean="0"/>
              <a:t>http://oct16.hse7.ru/devteam/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9072" y="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10МИИ-2 ЛИЦЕЙ ВШЭ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20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52</TotalTime>
  <Words>38</Words>
  <Application>Microsoft Office PowerPoint</Application>
  <PresentationFormat>Экран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NewsPrint</vt:lpstr>
      <vt:lpstr>Мексика </vt:lpstr>
      <vt:lpstr>План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5</cp:revision>
  <dcterms:created xsi:type="dcterms:W3CDTF">2016-10-19T07:55:30Z</dcterms:created>
  <dcterms:modified xsi:type="dcterms:W3CDTF">2016-10-19T08:47:33Z</dcterms:modified>
</cp:coreProperties>
</file>