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1D74EC-9E2D-47B9-981B-EC34D4A9A9D3}" v="46" dt="2022-03-23T23:56:41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CD11F-E3D9-4F8D-BD56-90FA8DA3A387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C242C-92BD-4BE0-AF86-8FA7C9392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7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51533-A0C5-4918-8E07-5FCC7C2E0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9F7ECA-7421-45C8-83D0-019BD5C37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45440-2CA5-4461-A62F-CF52EFC6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7E1D-9D5D-4A87-9E5F-DB8C9355CC1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388979-39AC-45AD-95DD-DE4DCC13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C790A-9AA8-468D-91BD-5C5A8B14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6198-F350-47CA-B91A-B7F5629A9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52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FC0BB-0E6B-4A8C-9DED-4D2F949C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6C574B-4C4C-4CC6-A6D2-1DB66DAFB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641945-30B2-4541-ABF5-EF02EB1D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7E1D-9D5D-4A87-9E5F-DB8C9355CC1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B7E59-60C2-47D6-8EA7-3DE82622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701D1-59A0-4283-A9D8-DAD5228A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6198-F350-47CA-B91A-B7F5629A9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55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85B4C3-11AF-4543-88F2-0F984CF2E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C41F66-3377-4860-8EA9-905006191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72F797-FE98-44C4-9AA8-957B0F86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7E1D-9D5D-4A87-9E5F-DB8C9355CC1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88CBB5-6597-485C-A13F-A3C8DCC6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F7ACA-4415-4275-BA2B-BBECFFAC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6198-F350-47CA-B91A-B7F5629A9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62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56C52-22B6-4985-8878-33F0D4A9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B6BA0E-A5CA-49DB-87AD-981CC4A5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ECABA3-1C93-4A24-9221-5DA82C49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7E1D-9D5D-4A87-9E5F-DB8C9355CC1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5B0854-5B0E-4783-B2B1-FF1C1C61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500E40-5DB9-4E0D-BAE1-8745C5F2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6198-F350-47CA-B91A-B7F5629A9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16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16183-5F57-4655-ADF4-280A2075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C7DD09-18E8-46E9-80B8-CC361C683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4692B-A701-4602-B58A-4E05B4DB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7E1D-9D5D-4A87-9E5F-DB8C9355CC1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5369E-6222-4CD2-A4CB-FC68CA0E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9725ED-16DF-4B3A-99A1-90184B36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6198-F350-47CA-B91A-B7F5629A9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92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DC58C-F739-46BB-AD8D-E60350F0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7C2D99-7DB9-46B6-BBD2-3DF147AAF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0E103D-6BFC-4F5A-BB91-7CBD32805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FEBE96-663B-4A5A-AD17-66032819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7E1D-9D5D-4A87-9E5F-DB8C9355CC1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862E11-1FB2-460E-9258-3642AD9F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DB2553-4A73-4662-AD04-E83F8513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6198-F350-47CA-B91A-B7F5629A9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79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E378F-1800-41DD-A5C0-5B4C8BF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D2AE34-2D7E-4FC8-AA66-5A2010D8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8D7129-186F-4FB3-B68F-BB7E11243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54233F-F9B3-4C58-AEEE-E5A51413E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CE746A-A33D-4B1F-8260-85064BA60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3C4122-0B97-4314-A1A0-6F56A06C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7E1D-9D5D-4A87-9E5F-DB8C9355CC1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0057F0-9972-4BFE-8C4A-56ADA829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C4DABF-9A8B-4A3F-91B8-1346C631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6198-F350-47CA-B91A-B7F5629A9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88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EBB9B-70CA-4A6D-BF63-6EC65A6B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07DDB7-5411-4858-B27F-20FF0FDA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7E1D-9D5D-4A87-9E5F-DB8C9355CC1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7C9CD9-098D-4ECA-990B-E8EE16A8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CD9DDE-3A16-4B9B-8A2A-233E0583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6198-F350-47CA-B91A-B7F5629A9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68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ED250C-282C-49C5-B6C9-CD3DC81A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7E1D-9D5D-4A87-9E5F-DB8C9355CC1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844279-219F-440A-ACF9-86518C94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290B4-3D40-430E-89C4-3884ADE3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6198-F350-47CA-B91A-B7F5629A9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99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28AE3-7F5C-433A-A6FD-E0BD3777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230E0-48E6-49D9-A60D-4EF689C6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C614AE-E660-4210-A0E8-95A29BAAE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F52448-F27B-490D-ADED-631BF1EE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7E1D-9D5D-4A87-9E5F-DB8C9355CC1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454B32-A32E-473A-9FB0-7BA3B825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B88EDB-2812-4319-AEAC-5F0BDA76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6198-F350-47CA-B91A-B7F5629A9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24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13C7B-C14D-4D94-83CC-F988184E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40FDD3-F05E-48EE-87DC-645EAA161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32F4E8-E588-4F48-AD5F-9485D0243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1844B-135D-462F-ACF1-489DFD99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7E1D-9D5D-4A87-9E5F-DB8C9355CC1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216424-8A7C-46D4-B408-2C5814F5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23F385-4B02-44CE-A7BF-A35F00B3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6198-F350-47CA-B91A-B7F5629A9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E0757A-9738-4170-937D-33F37FEC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8435E3-DFF5-42BD-9049-BE22C0C7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A09A8-D1F7-4011-A978-438276358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7E1D-9D5D-4A87-9E5F-DB8C9355CC1A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B0FF57-86BD-4EA9-A684-E796E97B9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3E85B-B494-44D5-B6C7-A014F74F1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56198-F350-47CA-B91A-B7F5629A9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1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Terminação 1">
            <a:extLst>
              <a:ext uri="{FF2B5EF4-FFF2-40B4-BE49-F238E27FC236}">
                <a16:creationId xmlns:a16="http://schemas.microsoft.com/office/drawing/2014/main" id="{DA7D11A5-73EA-48C8-BEB0-1BE22F19110E}"/>
              </a:ext>
            </a:extLst>
          </p:cNvPr>
          <p:cNvSpPr/>
          <p:nvPr/>
        </p:nvSpPr>
        <p:spPr>
          <a:xfrm>
            <a:off x="4426226" y="112496"/>
            <a:ext cx="2292626" cy="65879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Superiores, Um Arredondado e Um Recortado 8">
            <a:extLst>
              <a:ext uri="{FF2B5EF4-FFF2-40B4-BE49-F238E27FC236}">
                <a16:creationId xmlns:a16="http://schemas.microsoft.com/office/drawing/2014/main" id="{5FB92FD4-B811-4892-9974-1926D11E134C}"/>
              </a:ext>
            </a:extLst>
          </p:cNvPr>
          <p:cNvSpPr/>
          <p:nvPr/>
        </p:nvSpPr>
        <p:spPr>
          <a:xfrm>
            <a:off x="4426226" y="979745"/>
            <a:ext cx="2292626" cy="65879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Entrada Manual 9">
            <a:extLst>
              <a:ext uri="{FF2B5EF4-FFF2-40B4-BE49-F238E27FC236}">
                <a16:creationId xmlns:a16="http://schemas.microsoft.com/office/drawing/2014/main" id="{21F89408-7BF3-437B-81FF-A3E43C69FEC9}"/>
              </a:ext>
            </a:extLst>
          </p:cNvPr>
          <p:cNvSpPr/>
          <p:nvPr/>
        </p:nvSpPr>
        <p:spPr>
          <a:xfrm>
            <a:off x="4426226" y="1815547"/>
            <a:ext cx="2292626" cy="600164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E99F42BA-426E-4528-98B1-56B8A2FE7871}"/>
              </a:ext>
            </a:extLst>
          </p:cNvPr>
          <p:cNvSpPr/>
          <p:nvPr/>
        </p:nvSpPr>
        <p:spPr>
          <a:xfrm>
            <a:off x="4426226" y="2801179"/>
            <a:ext cx="2292626" cy="17774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Superiores, Um Arredondado e Um Recortado 11">
            <a:extLst>
              <a:ext uri="{FF2B5EF4-FFF2-40B4-BE49-F238E27FC236}">
                <a16:creationId xmlns:a16="http://schemas.microsoft.com/office/drawing/2014/main" id="{1C189530-1915-4A2A-B2FB-AC266BE1016A}"/>
              </a:ext>
            </a:extLst>
          </p:cNvPr>
          <p:cNvSpPr/>
          <p:nvPr/>
        </p:nvSpPr>
        <p:spPr>
          <a:xfrm>
            <a:off x="4426226" y="4982819"/>
            <a:ext cx="2292626" cy="72224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Terminação 13">
            <a:extLst>
              <a:ext uri="{FF2B5EF4-FFF2-40B4-BE49-F238E27FC236}">
                <a16:creationId xmlns:a16="http://schemas.microsoft.com/office/drawing/2014/main" id="{D55AFC2B-EADB-4B92-93E8-4CF9513314C1}"/>
              </a:ext>
            </a:extLst>
          </p:cNvPr>
          <p:cNvSpPr/>
          <p:nvPr/>
        </p:nvSpPr>
        <p:spPr>
          <a:xfrm>
            <a:off x="4426226" y="5960167"/>
            <a:ext cx="2292626" cy="72224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2808-66DA-41B7-97A8-42E3A2D15ACC}"/>
              </a:ext>
            </a:extLst>
          </p:cNvPr>
          <p:cNvSpPr txBox="1"/>
          <p:nvPr/>
        </p:nvSpPr>
        <p:spPr>
          <a:xfrm>
            <a:off x="4651513" y="291548"/>
            <a:ext cx="1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 Inicio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C3D268-A955-4C91-8D04-B7BABB1EA010}"/>
              </a:ext>
            </a:extLst>
          </p:cNvPr>
          <p:cNvSpPr txBox="1"/>
          <p:nvPr/>
        </p:nvSpPr>
        <p:spPr>
          <a:xfrm>
            <a:off x="4651513" y="1001029"/>
            <a:ext cx="1868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Entre com o numero da tabuada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D0FB270-E6CB-46E6-9519-DA71AC14FE86}"/>
              </a:ext>
            </a:extLst>
          </p:cNvPr>
          <p:cNvSpPr txBox="1"/>
          <p:nvPr/>
        </p:nvSpPr>
        <p:spPr>
          <a:xfrm>
            <a:off x="4426226" y="1966543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  numero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EE6E65E-EA9C-4B84-A813-9DBDB49DA855}"/>
              </a:ext>
            </a:extLst>
          </p:cNvPr>
          <p:cNvSpPr txBox="1"/>
          <p:nvPr/>
        </p:nvSpPr>
        <p:spPr>
          <a:xfrm>
            <a:off x="4426226" y="2801179"/>
            <a:ext cx="22926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Resultado=</a:t>
            </a:r>
          </a:p>
          <a:p>
            <a:r>
              <a:rPr lang="pt-BR" sz="1400" dirty="0"/>
              <a:t>Numero*1,     Numero*2,</a:t>
            </a:r>
          </a:p>
          <a:p>
            <a:r>
              <a:rPr lang="pt-BR" sz="1400" dirty="0"/>
              <a:t>Numero*3,     Numero*3,</a:t>
            </a:r>
          </a:p>
          <a:p>
            <a:r>
              <a:rPr lang="pt-BR" sz="1400" dirty="0"/>
              <a:t>Numero*4,     Numero*5,</a:t>
            </a:r>
          </a:p>
          <a:p>
            <a:r>
              <a:rPr lang="pt-BR" sz="1400" dirty="0"/>
              <a:t>Numero*6,     Numero*7,</a:t>
            </a:r>
          </a:p>
          <a:p>
            <a:r>
              <a:rPr lang="pt-BR" sz="1400" dirty="0"/>
              <a:t>Numero*8,     Numero*9,</a:t>
            </a:r>
          </a:p>
          <a:p>
            <a:r>
              <a:rPr lang="pt-BR" sz="1400" dirty="0"/>
              <a:t>Numero*10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DE74CE6-EF9C-4EC0-B7D5-967D59D7A3B2}"/>
              </a:ext>
            </a:extLst>
          </p:cNvPr>
          <p:cNvSpPr txBox="1"/>
          <p:nvPr/>
        </p:nvSpPr>
        <p:spPr>
          <a:xfrm>
            <a:off x="4426226" y="4982819"/>
            <a:ext cx="229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resultado da              </a:t>
            </a:r>
          </a:p>
          <a:p>
            <a:r>
              <a:rPr lang="pt-BR" dirty="0"/>
              <a:t>            Tabuada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B7D42FF-3E88-48B7-AC52-3F2D656CD745}"/>
              </a:ext>
            </a:extLst>
          </p:cNvPr>
          <p:cNvSpPr txBox="1"/>
          <p:nvPr/>
        </p:nvSpPr>
        <p:spPr>
          <a:xfrm>
            <a:off x="4651513" y="6109253"/>
            <a:ext cx="177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  Fim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644303F-EB21-4C59-B48D-240AEC596D4E}"/>
              </a:ext>
            </a:extLst>
          </p:cNvPr>
          <p:cNvCxnSpPr>
            <a:stCxn id="2" idx="2"/>
            <a:endCxn id="16" idx="0"/>
          </p:cNvCxnSpPr>
          <p:nvPr/>
        </p:nvCxnSpPr>
        <p:spPr>
          <a:xfrm>
            <a:off x="5572539" y="771287"/>
            <a:ext cx="13253" cy="22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74726AD-D3D6-487B-A713-D07C8168471A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flipH="1">
            <a:off x="5572539" y="1585804"/>
            <a:ext cx="13253" cy="28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DF82D65-A00F-4FF4-B45B-B60D62BDCA64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5572539" y="2335875"/>
            <a:ext cx="0" cy="46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FBFA5EF-66E0-4AD4-A90C-FCF371FB4E1E}"/>
              </a:ext>
            </a:extLst>
          </p:cNvPr>
          <p:cNvCxnSpPr>
            <a:endCxn id="20" idx="0"/>
          </p:cNvCxnSpPr>
          <p:nvPr/>
        </p:nvCxnSpPr>
        <p:spPr>
          <a:xfrm>
            <a:off x="5572539" y="4401617"/>
            <a:ext cx="0" cy="58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2F659A77-2CE9-45D4-8B97-9873C022724B}"/>
              </a:ext>
            </a:extLst>
          </p:cNvPr>
          <p:cNvCxnSpPr>
            <a:stCxn id="20" idx="2"/>
            <a:endCxn id="14" idx="0"/>
          </p:cNvCxnSpPr>
          <p:nvPr/>
        </p:nvCxnSpPr>
        <p:spPr>
          <a:xfrm>
            <a:off x="5572539" y="5629150"/>
            <a:ext cx="0" cy="33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69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A0B9D468-AEEB-495F-8C52-8411872B476D}"/>
              </a:ext>
            </a:extLst>
          </p:cNvPr>
          <p:cNvSpPr/>
          <p:nvPr/>
        </p:nvSpPr>
        <p:spPr>
          <a:xfrm>
            <a:off x="4916557" y="55789"/>
            <a:ext cx="1590260" cy="424070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4C48BD-4C87-4065-96CE-9C5AE65A7329}"/>
              </a:ext>
            </a:extLst>
          </p:cNvPr>
          <p:cNvSpPr txBox="1"/>
          <p:nvPr/>
        </p:nvSpPr>
        <p:spPr>
          <a:xfrm>
            <a:off x="5161718" y="27369"/>
            <a:ext cx="109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inicio</a:t>
            </a:r>
          </a:p>
        </p:txBody>
      </p:sp>
      <p:sp>
        <p:nvSpPr>
          <p:cNvPr id="8" name="Fluxograma: Decisão 7">
            <a:extLst>
              <a:ext uri="{FF2B5EF4-FFF2-40B4-BE49-F238E27FC236}">
                <a16:creationId xmlns:a16="http://schemas.microsoft.com/office/drawing/2014/main" id="{022E6050-4C03-43B3-BDCD-E29DEDEADFF8}"/>
              </a:ext>
            </a:extLst>
          </p:cNvPr>
          <p:cNvSpPr/>
          <p:nvPr/>
        </p:nvSpPr>
        <p:spPr>
          <a:xfrm>
            <a:off x="4919869" y="1154714"/>
            <a:ext cx="1689650" cy="636105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738A508-3759-419D-B1D3-13FDD2CB8B39}"/>
              </a:ext>
            </a:extLst>
          </p:cNvPr>
          <p:cNvSpPr txBox="1"/>
          <p:nvPr/>
        </p:nvSpPr>
        <p:spPr>
          <a:xfrm>
            <a:off x="5161719" y="1330208"/>
            <a:ext cx="109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&gt;=60</a:t>
            </a:r>
          </a:p>
        </p:txBody>
      </p:sp>
      <p:sp>
        <p:nvSpPr>
          <p:cNvPr id="12" name="Fluxograma: Exibir 11">
            <a:extLst>
              <a:ext uri="{FF2B5EF4-FFF2-40B4-BE49-F238E27FC236}">
                <a16:creationId xmlns:a16="http://schemas.microsoft.com/office/drawing/2014/main" id="{4999D02C-DA9C-459A-B07A-67EDCD2D79E0}"/>
              </a:ext>
            </a:extLst>
          </p:cNvPr>
          <p:cNvSpPr/>
          <p:nvPr/>
        </p:nvSpPr>
        <p:spPr>
          <a:xfrm>
            <a:off x="4866858" y="652734"/>
            <a:ext cx="1689649" cy="461665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Exibir 12">
            <a:extLst>
              <a:ext uri="{FF2B5EF4-FFF2-40B4-BE49-F238E27FC236}">
                <a16:creationId xmlns:a16="http://schemas.microsoft.com/office/drawing/2014/main" id="{88AABF93-5D7B-4F1F-98F5-0DE53487DBBB}"/>
              </a:ext>
            </a:extLst>
          </p:cNvPr>
          <p:cNvSpPr/>
          <p:nvPr/>
        </p:nvSpPr>
        <p:spPr>
          <a:xfrm>
            <a:off x="4837045" y="2004989"/>
            <a:ext cx="1769162" cy="461665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1D6FC04-BD3E-4046-99EE-D3E20D6D7C42}"/>
              </a:ext>
            </a:extLst>
          </p:cNvPr>
          <p:cNvSpPr txBox="1"/>
          <p:nvPr/>
        </p:nvSpPr>
        <p:spPr>
          <a:xfrm>
            <a:off x="5211416" y="2081932"/>
            <a:ext cx="1149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Estado civil</a:t>
            </a:r>
          </a:p>
        </p:txBody>
      </p:sp>
      <p:sp>
        <p:nvSpPr>
          <p:cNvPr id="17" name="Fluxograma: Exibir 16">
            <a:extLst>
              <a:ext uri="{FF2B5EF4-FFF2-40B4-BE49-F238E27FC236}">
                <a16:creationId xmlns:a16="http://schemas.microsoft.com/office/drawing/2014/main" id="{CA79869D-208F-4016-B98E-BD93A7CE998E}"/>
              </a:ext>
            </a:extLst>
          </p:cNvPr>
          <p:cNvSpPr/>
          <p:nvPr/>
        </p:nvSpPr>
        <p:spPr>
          <a:xfrm>
            <a:off x="4866861" y="2663687"/>
            <a:ext cx="1689649" cy="461665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93EEC10-0ABF-472B-A191-F55DE9F4CB61}"/>
              </a:ext>
            </a:extLst>
          </p:cNvPr>
          <p:cNvSpPr txBox="1"/>
          <p:nvPr/>
        </p:nvSpPr>
        <p:spPr>
          <a:xfrm>
            <a:off x="5161719" y="2663687"/>
            <a:ext cx="114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Colocar se tem filhos</a:t>
            </a:r>
          </a:p>
        </p:txBody>
      </p:sp>
      <p:sp>
        <p:nvSpPr>
          <p:cNvPr id="19" name="Fluxograma: Exibir 18">
            <a:extLst>
              <a:ext uri="{FF2B5EF4-FFF2-40B4-BE49-F238E27FC236}">
                <a16:creationId xmlns:a16="http://schemas.microsoft.com/office/drawing/2014/main" id="{DF7F4C83-1716-4646-B62A-941613B85C41}"/>
              </a:ext>
            </a:extLst>
          </p:cNvPr>
          <p:cNvSpPr/>
          <p:nvPr/>
        </p:nvSpPr>
        <p:spPr>
          <a:xfrm>
            <a:off x="4916557" y="3260035"/>
            <a:ext cx="1769162" cy="461665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A3A3414-EC51-42DE-B642-E248F456C7C0}"/>
              </a:ext>
            </a:extLst>
          </p:cNvPr>
          <p:cNvSpPr txBox="1"/>
          <p:nvPr/>
        </p:nvSpPr>
        <p:spPr>
          <a:xfrm>
            <a:off x="5422622" y="3232713"/>
            <a:ext cx="129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Tempo na empresa</a:t>
            </a:r>
          </a:p>
        </p:txBody>
      </p:sp>
      <p:sp>
        <p:nvSpPr>
          <p:cNvPr id="21" name="Fluxograma: Decisão 20">
            <a:extLst>
              <a:ext uri="{FF2B5EF4-FFF2-40B4-BE49-F238E27FC236}">
                <a16:creationId xmlns:a16="http://schemas.microsoft.com/office/drawing/2014/main" id="{CA31FC56-815F-41B8-8D5C-193EB5B9E134}"/>
              </a:ext>
            </a:extLst>
          </p:cNvPr>
          <p:cNvSpPr/>
          <p:nvPr/>
        </p:nvSpPr>
        <p:spPr>
          <a:xfrm>
            <a:off x="4866858" y="3883364"/>
            <a:ext cx="1880983" cy="55963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B3A4D5D-8454-40A3-B954-43B5D7E2A508}"/>
              </a:ext>
            </a:extLst>
          </p:cNvPr>
          <p:cNvSpPr txBox="1"/>
          <p:nvPr/>
        </p:nvSpPr>
        <p:spPr>
          <a:xfrm>
            <a:off x="5153437" y="3993903"/>
            <a:ext cx="12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   &gt;=5 anos</a:t>
            </a:r>
          </a:p>
        </p:txBody>
      </p:sp>
      <p:sp>
        <p:nvSpPr>
          <p:cNvPr id="23" name="Fluxograma: Exibir 22">
            <a:extLst>
              <a:ext uri="{FF2B5EF4-FFF2-40B4-BE49-F238E27FC236}">
                <a16:creationId xmlns:a16="http://schemas.microsoft.com/office/drawing/2014/main" id="{8A0F8458-93D5-4C2D-8D87-947968DCA7EB}"/>
              </a:ext>
            </a:extLst>
          </p:cNvPr>
          <p:cNvSpPr/>
          <p:nvPr/>
        </p:nvSpPr>
        <p:spPr>
          <a:xfrm>
            <a:off x="4779890" y="4648807"/>
            <a:ext cx="1962983" cy="461665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34164C0-F6E0-4402-A752-61D1EA508B88}"/>
              </a:ext>
            </a:extLst>
          </p:cNvPr>
          <p:cNvSpPr txBox="1"/>
          <p:nvPr/>
        </p:nvSpPr>
        <p:spPr>
          <a:xfrm>
            <a:off x="5161718" y="4614079"/>
            <a:ext cx="131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Salario do funcionário</a:t>
            </a:r>
          </a:p>
        </p:txBody>
      </p:sp>
      <p:sp>
        <p:nvSpPr>
          <p:cNvPr id="26" name="Fluxograma: Decisão 25">
            <a:extLst>
              <a:ext uri="{FF2B5EF4-FFF2-40B4-BE49-F238E27FC236}">
                <a16:creationId xmlns:a16="http://schemas.microsoft.com/office/drawing/2014/main" id="{0A34C070-8A1E-4E55-A730-B492D36EDA46}"/>
              </a:ext>
            </a:extLst>
          </p:cNvPr>
          <p:cNvSpPr/>
          <p:nvPr/>
        </p:nvSpPr>
        <p:spPr>
          <a:xfrm>
            <a:off x="4804736" y="5308382"/>
            <a:ext cx="1880983" cy="62859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8461E8E-5839-4B99-BC92-599A4EAB8C20}"/>
              </a:ext>
            </a:extLst>
          </p:cNvPr>
          <p:cNvSpPr txBox="1"/>
          <p:nvPr/>
        </p:nvSpPr>
        <p:spPr>
          <a:xfrm>
            <a:off x="5153437" y="5420139"/>
            <a:ext cx="120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&gt;=4300</a:t>
            </a:r>
          </a:p>
        </p:txBody>
      </p:sp>
      <p:sp>
        <p:nvSpPr>
          <p:cNvPr id="28" name="Fluxograma: Processo 27">
            <a:extLst>
              <a:ext uri="{FF2B5EF4-FFF2-40B4-BE49-F238E27FC236}">
                <a16:creationId xmlns:a16="http://schemas.microsoft.com/office/drawing/2014/main" id="{407A1EA4-DDFB-45F2-B446-82C7DA15320D}"/>
              </a:ext>
            </a:extLst>
          </p:cNvPr>
          <p:cNvSpPr/>
          <p:nvPr/>
        </p:nvSpPr>
        <p:spPr>
          <a:xfrm>
            <a:off x="4866858" y="6108057"/>
            <a:ext cx="1905829" cy="74994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678EE2A-70D1-48C0-B799-5AB6FEA259BE}"/>
              </a:ext>
            </a:extLst>
          </p:cNvPr>
          <p:cNvSpPr txBox="1"/>
          <p:nvPr/>
        </p:nvSpPr>
        <p:spPr>
          <a:xfrm>
            <a:off x="4916557" y="6134884"/>
            <a:ext cx="1876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              resultado</a:t>
            </a:r>
          </a:p>
          <a:p>
            <a:r>
              <a:rPr lang="pt-BR" sz="1100" dirty="0"/>
              <a:t>Direito a plano aposentadoria</a:t>
            </a:r>
          </a:p>
          <a:p>
            <a:r>
              <a:rPr lang="pt-BR" sz="1100" dirty="0"/>
              <a:t>Direito ao auxilio família?</a:t>
            </a:r>
          </a:p>
          <a:p>
            <a:r>
              <a:rPr lang="pt-BR" sz="1100" dirty="0"/>
              <a:t>Direito ao abono salarial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0CDA87-B062-42C3-9D7F-FD22E97BCD09}"/>
              </a:ext>
            </a:extLst>
          </p:cNvPr>
          <p:cNvSpPr txBox="1"/>
          <p:nvPr/>
        </p:nvSpPr>
        <p:spPr>
          <a:xfrm>
            <a:off x="5211416" y="626420"/>
            <a:ext cx="109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Colocar a idade</a:t>
            </a:r>
          </a:p>
        </p:txBody>
      </p:sp>
      <p:sp>
        <p:nvSpPr>
          <p:cNvPr id="5" name="Fluxograma: Exibir 4">
            <a:extLst>
              <a:ext uri="{FF2B5EF4-FFF2-40B4-BE49-F238E27FC236}">
                <a16:creationId xmlns:a16="http://schemas.microsoft.com/office/drawing/2014/main" id="{8C114736-923F-4AC1-96B0-71CF401DB8C4}"/>
              </a:ext>
            </a:extLst>
          </p:cNvPr>
          <p:cNvSpPr/>
          <p:nvPr/>
        </p:nvSpPr>
        <p:spPr>
          <a:xfrm>
            <a:off x="7861849" y="1643262"/>
            <a:ext cx="1689650" cy="466165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Exibir 5">
            <a:extLst>
              <a:ext uri="{FF2B5EF4-FFF2-40B4-BE49-F238E27FC236}">
                <a16:creationId xmlns:a16="http://schemas.microsoft.com/office/drawing/2014/main" id="{412EB397-B7E5-49B4-813E-2630E3919EFD}"/>
              </a:ext>
            </a:extLst>
          </p:cNvPr>
          <p:cNvSpPr/>
          <p:nvPr/>
        </p:nvSpPr>
        <p:spPr>
          <a:xfrm>
            <a:off x="1891753" y="2245275"/>
            <a:ext cx="1689649" cy="461665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Exibir 6">
            <a:extLst>
              <a:ext uri="{FF2B5EF4-FFF2-40B4-BE49-F238E27FC236}">
                <a16:creationId xmlns:a16="http://schemas.microsoft.com/office/drawing/2014/main" id="{24A6AD18-D358-4A58-A589-61040B97D737}"/>
              </a:ext>
            </a:extLst>
          </p:cNvPr>
          <p:cNvSpPr/>
          <p:nvPr/>
        </p:nvSpPr>
        <p:spPr>
          <a:xfrm>
            <a:off x="1891754" y="2960504"/>
            <a:ext cx="1679706" cy="456395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luxograma: Exibir 9">
            <a:extLst>
              <a:ext uri="{FF2B5EF4-FFF2-40B4-BE49-F238E27FC236}">
                <a16:creationId xmlns:a16="http://schemas.microsoft.com/office/drawing/2014/main" id="{07F91A3B-EEE8-4C4F-9A74-1FDC13CD63E7}"/>
              </a:ext>
            </a:extLst>
          </p:cNvPr>
          <p:cNvSpPr/>
          <p:nvPr/>
        </p:nvSpPr>
        <p:spPr>
          <a:xfrm>
            <a:off x="7861849" y="3621257"/>
            <a:ext cx="1719462" cy="466165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Exibir 10">
            <a:extLst>
              <a:ext uri="{FF2B5EF4-FFF2-40B4-BE49-F238E27FC236}">
                <a16:creationId xmlns:a16="http://schemas.microsoft.com/office/drawing/2014/main" id="{A9D6F835-D254-4C86-894A-DD11447FF51F}"/>
              </a:ext>
            </a:extLst>
          </p:cNvPr>
          <p:cNvSpPr/>
          <p:nvPr/>
        </p:nvSpPr>
        <p:spPr>
          <a:xfrm>
            <a:off x="7876755" y="937779"/>
            <a:ext cx="1689650" cy="461664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Exibir 13">
            <a:extLst>
              <a:ext uri="{FF2B5EF4-FFF2-40B4-BE49-F238E27FC236}">
                <a16:creationId xmlns:a16="http://schemas.microsoft.com/office/drawing/2014/main" id="{A679F4FA-8128-41DE-B6AB-4ED1553D5BBA}"/>
              </a:ext>
            </a:extLst>
          </p:cNvPr>
          <p:cNvSpPr/>
          <p:nvPr/>
        </p:nvSpPr>
        <p:spPr>
          <a:xfrm>
            <a:off x="7861849" y="4331241"/>
            <a:ext cx="1689650" cy="461665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Exibir 23">
            <a:extLst>
              <a:ext uri="{FF2B5EF4-FFF2-40B4-BE49-F238E27FC236}">
                <a16:creationId xmlns:a16="http://schemas.microsoft.com/office/drawing/2014/main" id="{50BD9A5B-9F0D-4781-8FEA-ADB459E8A6B2}"/>
              </a:ext>
            </a:extLst>
          </p:cNvPr>
          <p:cNvSpPr/>
          <p:nvPr/>
        </p:nvSpPr>
        <p:spPr>
          <a:xfrm>
            <a:off x="1891754" y="4961435"/>
            <a:ext cx="1689650" cy="458704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Fluxograma: Exibir 29">
            <a:extLst>
              <a:ext uri="{FF2B5EF4-FFF2-40B4-BE49-F238E27FC236}">
                <a16:creationId xmlns:a16="http://schemas.microsoft.com/office/drawing/2014/main" id="{5F92D8B4-048A-4445-B119-282B56D77A82}"/>
              </a:ext>
            </a:extLst>
          </p:cNvPr>
          <p:cNvSpPr/>
          <p:nvPr/>
        </p:nvSpPr>
        <p:spPr>
          <a:xfrm>
            <a:off x="1891753" y="5789471"/>
            <a:ext cx="1689649" cy="458704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5C8B2C6-CF9E-4E41-A284-40C20052BB19}"/>
              </a:ext>
            </a:extLst>
          </p:cNvPr>
          <p:cNvSpPr txBox="1"/>
          <p:nvPr/>
        </p:nvSpPr>
        <p:spPr>
          <a:xfrm flipH="1">
            <a:off x="7936389" y="930098"/>
            <a:ext cx="193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Apresentar plano de aposentadoria ao funcionário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A3B8A7C-AC06-4EE4-93B5-879308614622}"/>
              </a:ext>
            </a:extLst>
          </p:cNvPr>
          <p:cNvSpPr txBox="1"/>
          <p:nvPr/>
        </p:nvSpPr>
        <p:spPr>
          <a:xfrm>
            <a:off x="8176591" y="1643262"/>
            <a:ext cx="1166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Sem plano de aposentadoria para os funcionários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D78C7B8-B718-4491-9190-EDD9DE23A238}"/>
              </a:ext>
            </a:extLst>
          </p:cNvPr>
          <p:cNvSpPr txBox="1"/>
          <p:nvPr/>
        </p:nvSpPr>
        <p:spPr>
          <a:xfrm>
            <a:off x="2191580" y="2214497"/>
            <a:ext cx="127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Funcionário com direito ao </a:t>
            </a:r>
            <a:r>
              <a:rPr lang="pt-BR" sz="1000" dirty="0"/>
              <a:t>auxilio</a:t>
            </a:r>
            <a:r>
              <a:rPr lang="pt-BR" sz="900" dirty="0"/>
              <a:t> família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0D93851-9144-43CE-AE2B-9BBE07A7EAA6}"/>
              </a:ext>
            </a:extLst>
          </p:cNvPr>
          <p:cNvSpPr txBox="1"/>
          <p:nvPr/>
        </p:nvSpPr>
        <p:spPr>
          <a:xfrm>
            <a:off x="2120348" y="2936869"/>
            <a:ext cx="1272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Funcionário sem direito ao auxilio família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BD2FD5D-051E-4121-BEC2-0BF42DA868C9}"/>
              </a:ext>
            </a:extLst>
          </p:cNvPr>
          <p:cNvSpPr txBox="1"/>
          <p:nvPr/>
        </p:nvSpPr>
        <p:spPr>
          <a:xfrm>
            <a:off x="8030816" y="3621257"/>
            <a:ext cx="15206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Funcionário com direito a abono salarial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9520A90-BC2E-46C9-BE8B-F5E5848B4243}"/>
              </a:ext>
            </a:extLst>
          </p:cNvPr>
          <p:cNvSpPr txBox="1"/>
          <p:nvPr/>
        </p:nvSpPr>
        <p:spPr>
          <a:xfrm>
            <a:off x="8067255" y="4349120"/>
            <a:ext cx="15140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Funcionário sem direito a abono salarial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1291B5B-16E5-4975-A88B-EDFFD6271FBD}"/>
              </a:ext>
            </a:extLst>
          </p:cNvPr>
          <p:cNvSpPr txBox="1"/>
          <p:nvPr/>
        </p:nvSpPr>
        <p:spPr>
          <a:xfrm>
            <a:off x="2120348" y="4961435"/>
            <a:ext cx="146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Funcionário com direito ao seguro de vida saúde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3CCD75E-DFD5-46D1-ACA1-CE8E842784A0}"/>
              </a:ext>
            </a:extLst>
          </p:cNvPr>
          <p:cNvSpPr txBox="1"/>
          <p:nvPr/>
        </p:nvSpPr>
        <p:spPr>
          <a:xfrm>
            <a:off x="2014330" y="5789471"/>
            <a:ext cx="156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Funcionário sem direito ao seguro de vida e saúde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CA5AE23-77B7-4456-B6F1-689A39A2F0B6}"/>
              </a:ext>
            </a:extLst>
          </p:cNvPr>
          <p:cNvCxnSpPr>
            <a:cxnSpLocks/>
          </p:cNvCxnSpPr>
          <p:nvPr/>
        </p:nvCxnSpPr>
        <p:spPr>
          <a:xfrm flipH="1">
            <a:off x="5711682" y="466670"/>
            <a:ext cx="5" cy="20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8B54B61-7402-49F9-B402-BE0E4FC3444A}"/>
              </a:ext>
            </a:extLst>
          </p:cNvPr>
          <p:cNvCxnSpPr/>
          <p:nvPr/>
        </p:nvCxnSpPr>
        <p:spPr>
          <a:xfrm>
            <a:off x="5211416" y="1114399"/>
            <a:ext cx="0" cy="21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F53B6C4-4FF3-4BAE-B1FD-79EACB143759}"/>
              </a:ext>
            </a:extLst>
          </p:cNvPr>
          <p:cNvCxnSpPr>
            <a:cxnSpLocks/>
          </p:cNvCxnSpPr>
          <p:nvPr/>
        </p:nvCxnSpPr>
        <p:spPr>
          <a:xfrm>
            <a:off x="6311347" y="1643262"/>
            <a:ext cx="0" cy="36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2E0400F3-E56C-47DC-81B9-E536A950B3A4}"/>
              </a:ext>
            </a:extLst>
          </p:cNvPr>
          <p:cNvCxnSpPr/>
          <p:nvPr/>
        </p:nvCxnSpPr>
        <p:spPr>
          <a:xfrm>
            <a:off x="5211416" y="2466654"/>
            <a:ext cx="0" cy="19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8237C62E-99EC-439C-BA26-9DC695D70749}"/>
              </a:ext>
            </a:extLst>
          </p:cNvPr>
          <p:cNvCxnSpPr/>
          <p:nvPr/>
        </p:nvCxnSpPr>
        <p:spPr>
          <a:xfrm>
            <a:off x="6361042" y="3125352"/>
            <a:ext cx="0" cy="13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62DBEE87-8F1C-493E-B4CF-2C4B54362A4F}"/>
              </a:ext>
            </a:extLst>
          </p:cNvPr>
          <p:cNvCxnSpPr>
            <a:cxnSpLocks/>
          </p:cNvCxnSpPr>
          <p:nvPr/>
        </p:nvCxnSpPr>
        <p:spPr>
          <a:xfrm>
            <a:off x="5161718" y="3677554"/>
            <a:ext cx="0" cy="35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AE3B55C-D0E9-4DE5-9B54-5C521E0A7E01}"/>
              </a:ext>
            </a:extLst>
          </p:cNvPr>
          <p:cNvCxnSpPr>
            <a:cxnSpLocks/>
          </p:cNvCxnSpPr>
          <p:nvPr/>
        </p:nvCxnSpPr>
        <p:spPr>
          <a:xfrm>
            <a:off x="6448838" y="4295233"/>
            <a:ext cx="0" cy="35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038CFE1F-B249-42CD-97E2-EA80620D4079}"/>
              </a:ext>
            </a:extLst>
          </p:cNvPr>
          <p:cNvCxnSpPr>
            <a:cxnSpLocks/>
          </p:cNvCxnSpPr>
          <p:nvPr/>
        </p:nvCxnSpPr>
        <p:spPr>
          <a:xfrm>
            <a:off x="5153437" y="5137299"/>
            <a:ext cx="0" cy="35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723A4AB-E36F-46DF-928C-90C78AAE024B}"/>
              </a:ext>
            </a:extLst>
          </p:cNvPr>
          <p:cNvCxnSpPr>
            <a:cxnSpLocks/>
          </p:cNvCxnSpPr>
          <p:nvPr/>
        </p:nvCxnSpPr>
        <p:spPr>
          <a:xfrm>
            <a:off x="6361042" y="5789471"/>
            <a:ext cx="0" cy="31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6B44720C-AA23-44C5-A4A6-92BFD8DD17B8}"/>
              </a:ext>
            </a:extLst>
          </p:cNvPr>
          <p:cNvCxnSpPr>
            <a:cxnSpLocks/>
          </p:cNvCxnSpPr>
          <p:nvPr/>
        </p:nvCxnSpPr>
        <p:spPr>
          <a:xfrm flipV="1">
            <a:off x="6609519" y="1183998"/>
            <a:ext cx="1252330" cy="25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8BAFA998-5965-475A-B98A-BCCFE77DDC2B}"/>
              </a:ext>
            </a:extLst>
          </p:cNvPr>
          <p:cNvCxnSpPr>
            <a:cxnSpLocks/>
          </p:cNvCxnSpPr>
          <p:nvPr/>
        </p:nvCxnSpPr>
        <p:spPr>
          <a:xfrm>
            <a:off x="6602891" y="1513007"/>
            <a:ext cx="1252330" cy="35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D143AA35-3201-4B9C-B0CD-318E04E8A71B}"/>
              </a:ext>
            </a:extLst>
          </p:cNvPr>
          <p:cNvCxnSpPr>
            <a:stCxn id="21" idx="3"/>
            <a:endCxn id="10" idx="1"/>
          </p:cNvCxnSpPr>
          <p:nvPr/>
        </p:nvCxnSpPr>
        <p:spPr>
          <a:xfrm flipV="1">
            <a:off x="6747841" y="3854340"/>
            <a:ext cx="1114008" cy="30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D913AA15-54AF-4FAF-AB20-28D2FE63FD1B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>
            <a:off x="6747841" y="4163180"/>
            <a:ext cx="1114008" cy="39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7E7AEE81-E337-47EE-8127-62AFCB55E839}"/>
              </a:ext>
            </a:extLst>
          </p:cNvPr>
          <p:cNvCxnSpPr>
            <a:stCxn id="17" idx="1"/>
            <a:endCxn id="6" idx="3"/>
          </p:cNvCxnSpPr>
          <p:nvPr/>
        </p:nvCxnSpPr>
        <p:spPr>
          <a:xfrm flipH="1" flipV="1">
            <a:off x="3581402" y="2476108"/>
            <a:ext cx="1285459" cy="41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9C41F56B-0A74-43AB-8946-A4B696FD78AB}"/>
              </a:ext>
            </a:extLst>
          </p:cNvPr>
          <p:cNvCxnSpPr>
            <a:stCxn id="17" idx="1"/>
            <a:endCxn id="7" idx="3"/>
          </p:cNvCxnSpPr>
          <p:nvPr/>
        </p:nvCxnSpPr>
        <p:spPr>
          <a:xfrm flipH="1">
            <a:off x="3571460" y="2894520"/>
            <a:ext cx="1295401" cy="29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6CC0E38D-4A9A-4857-91AE-C60351DFFB48}"/>
              </a:ext>
            </a:extLst>
          </p:cNvPr>
          <p:cNvCxnSpPr>
            <a:stCxn id="26" idx="1"/>
            <a:endCxn id="39" idx="3"/>
          </p:cNvCxnSpPr>
          <p:nvPr/>
        </p:nvCxnSpPr>
        <p:spPr>
          <a:xfrm flipH="1" flipV="1">
            <a:off x="3581402" y="5161490"/>
            <a:ext cx="1223334" cy="46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06532EC0-100D-46CF-96DB-069A7113FDAD}"/>
              </a:ext>
            </a:extLst>
          </p:cNvPr>
          <p:cNvCxnSpPr>
            <a:stCxn id="26" idx="1"/>
            <a:endCxn id="40" idx="3"/>
          </p:cNvCxnSpPr>
          <p:nvPr/>
        </p:nvCxnSpPr>
        <p:spPr>
          <a:xfrm flipH="1">
            <a:off x="3581402" y="5622678"/>
            <a:ext cx="1223334" cy="36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5960256D-6E07-4F08-AAF9-AB7982428CB2}"/>
              </a:ext>
            </a:extLst>
          </p:cNvPr>
          <p:cNvSpPr txBox="1"/>
          <p:nvPr/>
        </p:nvSpPr>
        <p:spPr>
          <a:xfrm>
            <a:off x="6792572" y="1043374"/>
            <a:ext cx="83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         sim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F51F0D46-10BF-4ADC-AFCE-D8A9C3B97BE3}"/>
              </a:ext>
            </a:extLst>
          </p:cNvPr>
          <p:cNvSpPr txBox="1"/>
          <p:nvPr/>
        </p:nvSpPr>
        <p:spPr>
          <a:xfrm>
            <a:off x="7116417" y="1699540"/>
            <a:ext cx="450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não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9C6F1BE8-CB1F-4FEC-A929-94B118D3B370}"/>
              </a:ext>
            </a:extLst>
          </p:cNvPr>
          <p:cNvSpPr txBox="1"/>
          <p:nvPr/>
        </p:nvSpPr>
        <p:spPr>
          <a:xfrm>
            <a:off x="3763616" y="2309315"/>
            <a:ext cx="45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sim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9653EA3-8011-4089-B564-16A96F9DE283}"/>
              </a:ext>
            </a:extLst>
          </p:cNvPr>
          <p:cNvSpPr txBox="1"/>
          <p:nvPr/>
        </p:nvSpPr>
        <p:spPr>
          <a:xfrm>
            <a:off x="3812481" y="3069198"/>
            <a:ext cx="43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não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0557423-CD57-48AD-8592-48000BBC14A4}"/>
              </a:ext>
            </a:extLst>
          </p:cNvPr>
          <p:cNvSpPr txBox="1"/>
          <p:nvPr/>
        </p:nvSpPr>
        <p:spPr>
          <a:xfrm>
            <a:off x="7175638" y="3744864"/>
            <a:ext cx="457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sim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5E98A20-A97B-4A6D-B141-799484E9C4D0}"/>
              </a:ext>
            </a:extLst>
          </p:cNvPr>
          <p:cNvSpPr txBox="1"/>
          <p:nvPr/>
        </p:nvSpPr>
        <p:spPr>
          <a:xfrm>
            <a:off x="7175638" y="4446321"/>
            <a:ext cx="54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não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7C529549-3636-4BEA-9244-2D90A181BE8B}"/>
              </a:ext>
            </a:extLst>
          </p:cNvPr>
          <p:cNvSpPr txBox="1"/>
          <p:nvPr/>
        </p:nvSpPr>
        <p:spPr>
          <a:xfrm>
            <a:off x="3763616" y="5003995"/>
            <a:ext cx="479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sim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D532CB18-5538-43D8-B24A-DA9B55D7E6C0}"/>
              </a:ext>
            </a:extLst>
          </p:cNvPr>
          <p:cNvSpPr txBox="1"/>
          <p:nvPr/>
        </p:nvSpPr>
        <p:spPr>
          <a:xfrm>
            <a:off x="3812481" y="5904001"/>
            <a:ext cx="441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633824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1B7A28B182A16498571E8CE29DE77D5" ma:contentTypeVersion="4" ma:contentTypeDescription="Crie um novo documento." ma:contentTypeScope="" ma:versionID="d0a0e5e66ace5c7665dad80dc2dac160">
  <xsd:schema xmlns:xsd="http://www.w3.org/2001/XMLSchema" xmlns:xs="http://www.w3.org/2001/XMLSchema" xmlns:p="http://schemas.microsoft.com/office/2006/metadata/properties" xmlns:ns3="601ee7d4-3c67-4cc7-a013-049bbfa5b378" targetNamespace="http://schemas.microsoft.com/office/2006/metadata/properties" ma:root="true" ma:fieldsID="8a21183a4452bdd7ee701cd70db37b06" ns3:_="">
    <xsd:import namespace="601ee7d4-3c67-4cc7-a013-049bbfa5b3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1ee7d4-3c67-4cc7-a013-049bbfa5b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A8210A-C3BC-420F-BBFB-0A42B5E7FD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322F75-E6EA-48E2-ABAB-4E11C83FFE6A}">
  <ds:schemaRefs>
    <ds:schemaRef ds:uri="http://purl.org/dc/elements/1.1/"/>
    <ds:schemaRef ds:uri="601ee7d4-3c67-4cc7-a013-049bbfa5b378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2161C6-0AEA-41A4-B9EA-FB98C3923C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1ee7d4-3c67-4cc7-a013-049bbfa5b3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167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KARINA NUNES DA SILVA</dc:creator>
  <cp:lastModifiedBy>KARINA NUNES DA SILVA</cp:lastModifiedBy>
  <cp:revision>2</cp:revision>
  <dcterms:created xsi:type="dcterms:W3CDTF">2022-03-18T15:39:19Z</dcterms:created>
  <dcterms:modified xsi:type="dcterms:W3CDTF">2022-03-24T00:17:21Z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0x010100E1B7A28B182A16498571E8CE29DE77D5</vt:lpwstr>
  </property>
</Properties>
</file>