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>
      <p:cViewPr varScale="1">
        <p:scale>
          <a:sx n="163" d="100"/>
          <a:sy n="163" d="100"/>
        </p:scale>
        <p:origin x="17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039DB7-40C9-354B-BDCA-AA583CDE6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F3A591-0355-5D4C-B237-772625940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5C0F82-1509-D046-9658-4001AA12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53-70C5-1D4A-B7E3-0DC90CD9C144}" type="datetimeFigureOut">
              <a:rPr lang="x-none" smtClean="0"/>
              <a:t>18.06.2023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73201F-C9CD-EB40-948F-E69F0501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DAE008-0A47-454D-8CA1-F5AA82C4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AE22-D304-F141-85B2-9171C278D9C4}" type="slidenum">
              <a:rPr lang="x-none" smtClean="0"/>
              <a:t>‹#›</a:t>
            </a:fld>
            <a:endParaRPr 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AA7034D-D150-8041-BB31-9ACF677B71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9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4BE2B-D63D-7240-AECC-1EBF90F5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3E6157F-CCE1-DA4C-98E7-BFB1CC87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44306A-D8FA-C242-8CF2-E8A95BA4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53-70C5-1D4A-B7E3-0DC90CD9C144}" type="datetimeFigureOut">
              <a:rPr lang="x-none" smtClean="0"/>
              <a:t>18.06.2023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E82B0C-8F33-7C47-9B80-E63B924F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42C61A-A370-2F4F-9060-50B4790D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AE22-D304-F141-85B2-9171C278D9C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20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070AAF-1B8E-2B46-BA16-C673EA4E6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E24D573-704D-8F4D-9218-B26020C10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928ED5-D0B1-544D-9B21-54450A0A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53-70C5-1D4A-B7E3-0DC90CD9C144}" type="datetimeFigureOut">
              <a:rPr lang="x-none" smtClean="0"/>
              <a:t>18.06.2023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8C76E1-ACD2-DC46-A601-1E6FC689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283B25-8974-DC47-9C37-342AA347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AE22-D304-F141-85B2-9171C278D9C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461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2FDFB9-36FB-294F-92D3-33E613A6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13BB1D-DC14-1747-ADE5-F3AAC93A2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5ED64A-0873-0140-8963-26AE5A05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53-70C5-1D4A-B7E3-0DC90CD9C144}" type="datetimeFigureOut">
              <a:rPr lang="x-none" smtClean="0"/>
              <a:t>18.06.2023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6571C8-2B2D-8A4C-8E4A-FE1C09DF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D32C93-6655-5F4A-9EC2-1D9BC5A6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AE22-D304-F141-85B2-9171C278D9C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4267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E56B0C-4A3E-004E-893B-BEF308B9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4F1D82-135B-3E41-B611-B7194B699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859211-C1EF-7A4E-AF39-1CA05498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53-70C5-1D4A-B7E3-0DC90CD9C144}" type="datetimeFigureOut">
              <a:rPr lang="x-none" smtClean="0"/>
              <a:t>18.06.2023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2A6CF3-CE4C-AB43-BC6C-EB68AC30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9F05AC-5530-E347-ACB1-2504C0A6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AE22-D304-F141-85B2-9171C278D9C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3524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5AD42-6459-274F-A41D-CB68F0BB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3DDFB2-5254-ED43-AF85-8D33D77F8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CA9176-9D0D-3249-AA1A-FA363CC3C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D34D266-02C5-7C44-94CF-0B6728BE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53-70C5-1D4A-B7E3-0DC90CD9C144}" type="datetimeFigureOut">
              <a:rPr lang="x-none" smtClean="0"/>
              <a:t>18.06.2023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34BE70-50FC-C341-BCE6-776B5D78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090B6FC-F464-DE48-BC6C-09CBC567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AE22-D304-F141-85B2-9171C278D9C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2483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E5DBBC-C610-0C4D-B969-3787541F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179628-63C5-8849-9A21-40CD5FD8D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EF7E5D-8509-DE49-8420-46DFF2DE0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76F7C57-3E4A-9846-BF9B-FB63845D1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13F7D65-79CA-3E44-BE05-242006B9E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99F9035-CA4F-6C48-8C44-EE086CAA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53-70C5-1D4A-B7E3-0DC90CD9C144}" type="datetimeFigureOut">
              <a:rPr lang="x-none" smtClean="0"/>
              <a:t>18.06.2023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64CFEAF-922F-BD4A-BFA3-9E621A9E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7D8186F-A584-0247-BE69-4CE620EF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AE22-D304-F141-85B2-9171C278D9C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9719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4937D-0A07-4741-B3F9-7542C292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23164A1-64D5-0247-ACF5-73B58F50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53-70C5-1D4A-B7E3-0DC90CD9C144}" type="datetimeFigureOut">
              <a:rPr lang="x-none" smtClean="0"/>
              <a:t>18.06.2023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2892E4B-48F5-8F44-BB93-AE27BCAB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00E81-AF4A-254D-8A25-94130E75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AE22-D304-F141-85B2-9171C278D9C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416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21E23E8-B9B7-D14A-B50E-CEDDF3FF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53-70C5-1D4A-B7E3-0DC90CD9C144}" type="datetimeFigureOut">
              <a:rPr lang="x-none" smtClean="0"/>
              <a:t>18.06.2023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70ED80D-92B2-D543-A086-892F0359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78923C-9D2A-9042-85A0-C7BE8AC8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AE22-D304-F141-85B2-9171C278D9C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669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3B144C-A092-F840-86F2-54B8502D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69B04A-3167-D140-AD43-34ED05578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09AE76-AE24-BA49-99C3-39448EC76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914B43-3FBE-1542-AA00-AEDC7E15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53-70C5-1D4A-B7E3-0DC90CD9C144}" type="datetimeFigureOut">
              <a:rPr lang="x-none" smtClean="0"/>
              <a:t>18.06.2023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F2F85E-5115-1543-89D4-93252C6B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3A4888-3EC2-EE45-8001-35AC5680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AE22-D304-F141-85B2-9171C278D9C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5053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CFCCF6-3228-3247-8D0F-03E2AE56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2F7087B-DE79-FC49-8FD1-CE45DF81E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0EF38B9-82BF-C844-A4A0-51F2CBAE2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3BD18A-7882-4743-9E98-E7D6ED80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53-70C5-1D4A-B7E3-0DC90CD9C144}" type="datetimeFigureOut">
              <a:rPr lang="x-none" smtClean="0"/>
              <a:t>18.06.2023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67C4FA-81BA-1C4E-9AA7-8BCE4831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73399F-4F5B-E144-A80F-BD87C3C5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AE22-D304-F141-85B2-9171C278D9C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2510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651444B-9566-B548-AB6C-F24F9FF8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9B4BC9-27FF-3441-9284-E2948ACAD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329D67-9E45-894E-B960-C4462A1C9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8053-70C5-1D4A-B7E3-0DC90CD9C144}" type="datetimeFigureOut">
              <a:rPr lang="x-none" smtClean="0"/>
              <a:t>18.06.2023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2AB67F-C3D5-5247-BB43-A5F2E895B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34F165-171C-2C40-8975-3FA374386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EAE22-D304-F141-85B2-9171C278D9C4}" type="slidenum">
              <a:rPr lang="x-none" smtClean="0"/>
              <a:t>‹#›</a:t>
            </a:fld>
            <a:endParaRPr 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077DE8C-E361-E343-854E-6EC85CA8CA6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8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40E612-A896-4849-BEB5-002A0BF7E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114" y="1383620"/>
            <a:ext cx="5814951" cy="2387600"/>
          </a:xfrm>
        </p:spPr>
        <p:txBody>
          <a:bodyPr/>
          <a:lstStyle/>
          <a:p>
            <a:pPr algn="l"/>
            <a:r>
              <a:rPr lang="lv-LV" b="1" dirty="0" smtClean="0"/>
              <a:t>KIRIYENA</a:t>
            </a:r>
            <a:endParaRPr lang="x-non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EA49FE3-E2F4-6549-87F3-751F3CBDF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2114" y="3863295"/>
            <a:ext cx="5814951" cy="1655762"/>
          </a:xfrm>
        </p:spPr>
        <p:txBody>
          <a:bodyPr/>
          <a:lstStyle/>
          <a:p>
            <a:pPr algn="l"/>
            <a:r>
              <a:rPr lang="lv-LV" dirty="0" smtClean="0"/>
              <a:t>Karina Štifurkska 4PT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5027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lv-LV" b="1" dirty="0"/>
              <a:t>Testēšanas dokumentācija</a:t>
            </a:r>
            <a:endParaRPr lang="ru-RU" b="1" dirty="0"/>
          </a:p>
        </p:txBody>
      </p:sp>
      <p:sp>
        <p:nvSpPr>
          <p:cNvPr id="3" name="Freeform 6">
            <a:extLst>
              <a:ext uri="{FF2B5EF4-FFF2-40B4-BE49-F238E27FC236}">
                <a16:creationId xmlns="" xmlns:a16="http://schemas.microsoft.com/office/drawing/2014/main" id="{34253427-EFD1-6E43-AFAF-052371FB986E}"/>
              </a:ext>
            </a:extLst>
          </p:cNvPr>
          <p:cNvSpPr>
            <a:spLocks/>
          </p:cNvSpPr>
          <p:nvPr/>
        </p:nvSpPr>
        <p:spPr bwMode="auto">
          <a:xfrm>
            <a:off x="5481340" y="2205357"/>
            <a:ext cx="1199467" cy="1042233"/>
          </a:xfrm>
          <a:custGeom>
            <a:avLst/>
            <a:gdLst>
              <a:gd name="T0" fmla="*/ 0 w 267"/>
              <a:gd name="T1" fmla="*/ 232 h 232"/>
              <a:gd name="T2" fmla="*/ 135 w 267"/>
              <a:gd name="T3" fmla="*/ 0 h 232"/>
              <a:gd name="T4" fmla="*/ 267 w 267"/>
              <a:gd name="T5" fmla="*/ 232 h 232"/>
              <a:gd name="T6" fmla="*/ 0 w 267"/>
              <a:gd name="T7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" h="232">
                <a:moveTo>
                  <a:pt x="0" y="232"/>
                </a:moveTo>
                <a:lnTo>
                  <a:pt x="135" y="0"/>
                </a:lnTo>
                <a:lnTo>
                  <a:pt x="267" y="232"/>
                </a:lnTo>
                <a:lnTo>
                  <a:pt x="0" y="232"/>
                </a:lnTo>
                <a:close/>
              </a:path>
            </a:pathLst>
          </a:custGeom>
          <a:solidFill>
            <a:schemeClr val="accent1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lv-LV" sz="1400" dirty="0">
                <a:solidFill>
                  <a:schemeClr val="bg1"/>
                </a:solidFill>
                <a:latin typeface="+mj-lt"/>
              </a:rPr>
              <a:t>Excel</a:t>
            </a:r>
            <a:endParaRPr lang="zh-CN" altLang="en-US" sz="1400" dirty="0">
              <a:solidFill>
                <a:schemeClr val="bg1"/>
              </a:solidFill>
              <a:latin typeface="+mj-lt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Freeform 7">
            <a:extLst>
              <a:ext uri="{FF2B5EF4-FFF2-40B4-BE49-F238E27FC236}">
                <a16:creationId xmlns="" xmlns:a16="http://schemas.microsoft.com/office/drawing/2014/main" id="{F8B45CE9-9445-1140-997E-16D8262D8437}"/>
              </a:ext>
            </a:extLst>
          </p:cNvPr>
          <p:cNvSpPr>
            <a:spLocks/>
          </p:cNvSpPr>
          <p:nvPr/>
        </p:nvSpPr>
        <p:spPr bwMode="auto">
          <a:xfrm>
            <a:off x="5068039" y="3467719"/>
            <a:ext cx="2026066" cy="489671"/>
          </a:xfrm>
          <a:custGeom>
            <a:avLst/>
            <a:gdLst>
              <a:gd name="T0" fmla="*/ 0 w 451"/>
              <a:gd name="T1" fmla="*/ 109 h 109"/>
              <a:gd name="T2" fmla="*/ 64 w 451"/>
              <a:gd name="T3" fmla="*/ 0 h 109"/>
              <a:gd name="T4" fmla="*/ 387 w 451"/>
              <a:gd name="T5" fmla="*/ 0 h 109"/>
              <a:gd name="T6" fmla="*/ 451 w 451"/>
              <a:gd name="T7" fmla="*/ 109 h 109"/>
              <a:gd name="T8" fmla="*/ 0 w 451"/>
              <a:gd name="T9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109">
                <a:moveTo>
                  <a:pt x="0" y="109"/>
                </a:moveTo>
                <a:lnTo>
                  <a:pt x="64" y="0"/>
                </a:lnTo>
                <a:lnTo>
                  <a:pt x="387" y="0"/>
                </a:lnTo>
                <a:lnTo>
                  <a:pt x="451" y="109"/>
                </a:lnTo>
                <a:lnTo>
                  <a:pt x="0" y="109"/>
                </a:lnTo>
                <a:close/>
              </a:path>
            </a:pathLst>
          </a:custGeom>
          <a:solidFill>
            <a:schemeClr val="accent2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lv-LV" sz="1500" dirty="0" smtClean="0">
                <a:solidFill>
                  <a:schemeClr val="bg1"/>
                </a:solidFill>
                <a:latin typeface="+mj-lt"/>
              </a:rPr>
              <a:t>   Black box</a:t>
            </a:r>
            <a:endParaRPr lang="ru-RU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="" xmlns:a16="http://schemas.microsoft.com/office/drawing/2014/main" id="{0F9AA6C4-8DF3-3A40-AF39-6C9D57957940}"/>
              </a:ext>
            </a:extLst>
          </p:cNvPr>
          <p:cNvSpPr>
            <a:spLocks/>
          </p:cNvSpPr>
          <p:nvPr/>
        </p:nvSpPr>
        <p:spPr bwMode="auto">
          <a:xfrm>
            <a:off x="4663726" y="4182005"/>
            <a:ext cx="2843679" cy="485178"/>
          </a:xfrm>
          <a:custGeom>
            <a:avLst/>
            <a:gdLst>
              <a:gd name="T0" fmla="*/ 0 w 633"/>
              <a:gd name="T1" fmla="*/ 108 h 108"/>
              <a:gd name="T2" fmla="*/ 62 w 633"/>
              <a:gd name="T3" fmla="*/ 0 h 108"/>
              <a:gd name="T4" fmla="*/ 570 w 633"/>
              <a:gd name="T5" fmla="*/ 0 h 108"/>
              <a:gd name="T6" fmla="*/ 633 w 633"/>
              <a:gd name="T7" fmla="*/ 108 h 108"/>
              <a:gd name="T8" fmla="*/ 0 w 6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108">
                <a:moveTo>
                  <a:pt x="0" y="108"/>
                </a:moveTo>
                <a:lnTo>
                  <a:pt x="62" y="0"/>
                </a:lnTo>
                <a:lnTo>
                  <a:pt x="570" y="0"/>
                </a:lnTo>
                <a:lnTo>
                  <a:pt x="633" y="108"/>
                </a:lnTo>
                <a:lnTo>
                  <a:pt x="0" y="108"/>
                </a:lnTo>
                <a:close/>
              </a:path>
            </a:pathLst>
          </a:custGeom>
          <a:solidFill>
            <a:schemeClr val="accent1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lv-LV" sz="1500" dirty="0" smtClean="0">
                <a:solidFill>
                  <a:schemeClr val="bg1"/>
                </a:solidFill>
                <a:latin typeface="+mj-lt"/>
              </a:rPr>
              <a:t>   Testpiemēru  kopa</a:t>
            </a:r>
            <a:endParaRPr lang="ru-RU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="" xmlns:a16="http://schemas.microsoft.com/office/drawing/2014/main" id="{779E0FA4-476E-4748-828E-888EEF69081C}"/>
              </a:ext>
            </a:extLst>
          </p:cNvPr>
          <p:cNvSpPr>
            <a:spLocks/>
          </p:cNvSpPr>
          <p:nvPr/>
        </p:nvSpPr>
        <p:spPr bwMode="auto">
          <a:xfrm>
            <a:off x="4039283" y="4891802"/>
            <a:ext cx="4097053" cy="862538"/>
          </a:xfrm>
          <a:custGeom>
            <a:avLst/>
            <a:gdLst>
              <a:gd name="T0" fmla="*/ 0 w 912"/>
              <a:gd name="T1" fmla="*/ 192 h 192"/>
              <a:gd name="T2" fmla="*/ 111 w 912"/>
              <a:gd name="T3" fmla="*/ 0 h 192"/>
              <a:gd name="T4" fmla="*/ 801 w 912"/>
              <a:gd name="T5" fmla="*/ 0 h 192"/>
              <a:gd name="T6" fmla="*/ 912 w 912"/>
              <a:gd name="T7" fmla="*/ 192 h 192"/>
              <a:gd name="T8" fmla="*/ 0 w 912"/>
              <a:gd name="T9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2" h="192">
                <a:moveTo>
                  <a:pt x="0" y="192"/>
                </a:moveTo>
                <a:lnTo>
                  <a:pt x="111" y="0"/>
                </a:lnTo>
                <a:lnTo>
                  <a:pt x="801" y="0"/>
                </a:lnTo>
                <a:lnTo>
                  <a:pt x="912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accent2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lv-LV" dirty="0" smtClean="0">
                <a:solidFill>
                  <a:schemeClr val="bg1"/>
                </a:solidFill>
                <a:latin typeface="+mj-lt"/>
              </a:rPr>
              <a:t>           Testēšanas </a:t>
            </a:r>
            <a:r>
              <a:rPr lang="lv-LV" dirty="0">
                <a:solidFill>
                  <a:schemeClr val="bg1"/>
                </a:solidFill>
                <a:latin typeface="+mj-lt"/>
              </a:rPr>
              <a:t>žurnāls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="" xmlns:a16="http://schemas.microsoft.com/office/drawing/2014/main" id="{887C9421-1E38-E449-833B-544C7EC7AE5D}"/>
              </a:ext>
            </a:extLst>
          </p:cNvPr>
          <p:cNvSpPr>
            <a:spLocks/>
          </p:cNvSpPr>
          <p:nvPr/>
        </p:nvSpPr>
        <p:spPr bwMode="auto">
          <a:xfrm>
            <a:off x="5481339" y="3247589"/>
            <a:ext cx="1325254" cy="220128"/>
          </a:xfrm>
          <a:custGeom>
            <a:avLst/>
            <a:gdLst>
              <a:gd name="T0" fmla="*/ 0 w 295"/>
              <a:gd name="T1" fmla="*/ 0 h 49"/>
              <a:gd name="T2" fmla="*/ 206 w 295"/>
              <a:gd name="T3" fmla="*/ 0 h 49"/>
              <a:gd name="T4" fmla="*/ 295 w 295"/>
              <a:gd name="T5" fmla="*/ 49 h 49"/>
              <a:gd name="T6" fmla="*/ 90 w 295"/>
              <a:gd name="T7" fmla="*/ 49 h 49"/>
              <a:gd name="T8" fmla="*/ 0 w 295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49">
                <a:moveTo>
                  <a:pt x="0" y="0"/>
                </a:moveTo>
                <a:lnTo>
                  <a:pt x="206" y="0"/>
                </a:lnTo>
                <a:lnTo>
                  <a:pt x="295" y="49"/>
                </a:lnTo>
                <a:lnTo>
                  <a:pt x="90" y="4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="" xmlns:a16="http://schemas.microsoft.com/office/drawing/2014/main" id="{4CE898C7-D520-A14C-9E71-37495CA9297B}"/>
              </a:ext>
            </a:extLst>
          </p:cNvPr>
          <p:cNvSpPr>
            <a:spLocks/>
          </p:cNvSpPr>
          <p:nvPr/>
        </p:nvSpPr>
        <p:spPr bwMode="auto">
          <a:xfrm>
            <a:off x="5068039" y="3957387"/>
            <a:ext cx="2156344" cy="224619"/>
          </a:xfrm>
          <a:custGeom>
            <a:avLst/>
            <a:gdLst>
              <a:gd name="T0" fmla="*/ 0 w 480"/>
              <a:gd name="T1" fmla="*/ 0 h 50"/>
              <a:gd name="T2" fmla="*/ 333 w 480"/>
              <a:gd name="T3" fmla="*/ 0 h 50"/>
              <a:gd name="T4" fmla="*/ 480 w 480"/>
              <a:gd name="T5" fmla="*/ 50 h 50"/>
              <a:gd name="T6" fmla="*/ 146 w 480"/>
              <a:gd name="T7" fmla="*/ 50 h 50"/>
              <a:gd name="T8" fmla="*/ 0 w 480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50">
                <a:moveTo>
                  <a:pt x="0" y="0"/>
                </a:moveTo>
                <a:lnTo>
                  <a:pt x="333" y="0"/>
                </a:lnTo>
                <a:lnTo>
                  <a:pt x="480" y="50"/>
                </a:lnTo>
                <a:lnTo>
                  <a:pt x="146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="" xmlns:a16="http://schemas.microsoft.com/office/drawing/2014/main" id="{3F59445E-C967-5147-82EA-D8A1BC3C5D23}"/>
              </a:ext>
            </a:extLst>
          </p:cNvPr>
          <p:cNvSpPr>
            <a:spLocks/>
          </p:cNvSpPr>
          <p:nvPr/>
        </p:nvSpPr>
        <p:spPr bwMode="auto">
          <a:xfrm>
            <a:off x="4663726" y="4667184"/>
            <a:ext cx="2973957" cy="224619"/>
          </a:xfrm>
          <a:custGeom>
            <a:avLst/>
            <a:gdLst>
              <a:gd name="T0" fmla="*/ 0 w 662"/>
              <a:gd name="T1" fmla="*/ 0 h 50"/>
              <a:gd name="T2" fmla="*/ 461 w 662"/>
              <a:gd name="T3" fmla="*/ 0 h 50"/>
              <a:gd name="T4" fmla="*/ 662 w 662"/>
              <a:gd name="T5" fmla="*/ 50 h 50"/>
              <a:gd name="T6" fmla="*/ 201 w 662"/>
              <a:gd name="T7" fmla="*/ 50 h 50"/>
              <a:gd name="T8" fmla="*/ 0 w 662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50">
                <a:moveTo>
                  <a:pt x="0" y="0"/>
                </a:moveTo>
                <a:lnTo>
                  <a:pt x="461" y="0"/>
                </a:lnTo>
                <a:lnTo>
                  <a:pt x="662" y="50"/>
                </a:lnTo>
                <a:lnTo>
                  <a:pt x="201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0" name="Oval 13">
            <a:extLst>
              <a:ext uri="{FF2B5EF4-FFF2-40B4-BE49-F238E27FC236}">
                <a16:creationId xmlns="" xmlns:a16="http://schemas.microsoft.com/office/drawing/2014/main" id="{D63688FA-5873-B447-8D1F-5CDF3B19D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547" y="2205397"/>
            <a:ext cx="489671" cy="489671"/>
          </a:xfrm>
          <a:prstGeom prst="ellipse">
            <a:avLst/>
          </a:prstGeom>
          <a:solidFill>
            <a:schemeClr val="accent1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lv-LV" altLang="zh-CN" dirty="0" smtClean="0">
                <a:solidFill>
                  <a:schemeClr val="bg1"/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+mj-lt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1" name="Oval 14">
            <a:extLst>
              <a:ext uri="{FF2B5EF4-FFF2-40B4-BE49-F238E27FC236}">
                <a16:creationId xmlns="" xmlns:a16="http://schemas.microsoft.com/office/drawing/2014/main" id="{1565EF96-D39F-F240-AFF8-91F806F77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575" y="3680114"/>
            <a:ext cx="489671" cy="480687"/>
          </a:xfrm>
          <a:prstGeom prst="ellipse">
            <a:avLst/>
          </a:prstGeom>
          <a:solidFill>
            <a:schemeClr val="accent2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lv-LV" altLang="zh-CN" dirty="0" smtClean="0">
                <a:solidFill>
                  <a:schemeClr val="bg1"/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+mj-lt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3" name="Oval 16">
            <a:extLst>
              <a:ext uri="{FF2B5EF4-FFF2-40B4-BE49-F238E27FC236}">
                <a16:creationId xmlns="" xmlns:a16="http://schemas.microsoft.com/office/drawing/2014/main" id="{DFEB96DF-B4E8-0541-ADD6-82025D057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8664" y="4065297"/>
            <a:ext cx="485177" cy="489671"/>
          </a:xfrm>
          <a:prstGeom prst="ellipse">
            <a:avLst/>
          </a:prstGeom>
          <a:solidFill>
            <a:schemeClr val="accent1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lv-LV" altLang="zh-CN" dirty="0" smtClean="0">
                <a:solidFill>
                  <a:schemeClr val="bg1"/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+mj-lt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110C89B-0E65-4C4F-9E3C-C5DAAC9BFE66}"/>
              </a:ext>
            </a:extLst>
          </p:cNvPr>
          <p:cNvSpPr txBox="1"/>
          <p:nvPr/>
        </p:nvSpPr>
        <p:spPr>
          <a:xfrm>
            <a:off x="1711398" y="212706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lv-LV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Izvēlējos izmantot manuālo testēšanas metodi, izmantojot Excel kā rīku testēšanas žurnālu sagatavošanai.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+mj-lt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039E851-9979-EF49-8E3E-DFC06DC4E898}"/>
              </a:ext>
            </a:extLst>
          </p:cNvPr>
          <p:cNvSpPr txBox="1"/>
          <p:nvPr/>
        </p:nvSpPr>
        <p:spPr>
          <a:xfrm>
            <a:off x="1749501" y="3494063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Black box testing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ir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testēšanas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metode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,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kas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fokusējas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uz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testējamo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sistēmu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kā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funkcionālu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veselumu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,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ignorējot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tās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iekšējo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struktūru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 un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darbību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. 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+mj-lt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B2A9912-1858-9D42-BE00-FEECE9D87FDF}"/>
              </a:ext>
            </a:extLst>
          </p:cNvPr>
          <p:cNvSpPr txBox="1"/>
          <p:nvPr/>
        </p:nvSpPr>
        <p:spPr>
          <a:xfrm>
            <a:off x="8158883" y="5176069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lv-LV" altLang="zh-CN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Pēc produkta izstrādes beigām testa žurnāls </a:t>
            </a:r>
            <a:r>
              <a:rPr lang="lv-LV" altLang="zh-C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bija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 ”</a:t>
            </a:r>
            <a:r>
              <a:rPr lang="lv-LV" altLang="zh-C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veiksmīgs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”</a:t>
            </a:r>
            <a:r>
              <a:rPr lang="lv-LV" altLang="zh-C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, </a:t>
            </a:r>
            <a:r>
              <a:rPr lang="lv-LV" altLang="zh-CN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apliecinot veiksmīgu testēšanu un atbilstību cerībām.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+mj-lt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25C06A6-FEED-7346-96B7-D9C0C813B717}"/>
              </a:ext>
            </a:extLst>
          </p:cNvPr>
          <p:cNvSpPr txBox="1"/>
          <p:nvPr/>
        </p:nvSpPr>
        <p:spPr>
          <a:xfrm>
            <a:off x="8784408" y="4168543"/>
            <a:ext cx="2304256" cy="3130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30000"/>
              </a:lnSpc>
            </a:pPr>
            <a:r>
              <a:rPr lang="lv-LV" altLang="zh-C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Testpiemētu </a:t>
            </a:r>
            <a:r>
              <a:rPr lang="en-US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izveide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+mj-lt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9" name="Oval 16">
            <a:extLst>
              <a:ext uri="{FF2B5EF4-FFF2-40B4-BE49-F238E27FC236}">
                <a16:creationId xmlns="" xmlns:a16="http://schemas.microsoft.com/office/drawing/2014/main" id="{DFEB96DF-B4E8-0541-ADD6-82025D057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1211" y="5244333"/>
            <a:ext cx="485177" cy="489671"/>
          </a:xfrm>
          <a:prstGeom prst="ellipse">
            <a:avLst/>
          </a:prstGeom>
          <a:solidFill>
            <a:schemeClr val="accent1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u-RU" altLang="zh-CN" dirty="0">
                <a:solidFill>
                  <a:schemeClr val="bg1"/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+mj-lt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5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50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3" grpId="0" animBg="1"/>
          <p:bldP spid="22" grpId="0"/>
          <p:bldP spid="23" grpId="0"/>
          <p:bldP spid="25" grpId="0"/>
          <p:bldP spid="27" grpId="0"/>
          <p:bldP spid="2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50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3" grpId="0" animBg="1"/>
          <p:bldP spid="22" grpId="0"/>
          <p:bldP spid="23" grpId="0"/>
          <p:bldP spid="25" grpId="0"/>
          <p:bldP spid="27" grpId="0"/>
          <p:bldP spid="29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b="1" dirty="0" smtClean="0"/>
              <a:t/>
            </a:r>
            <a:br>
              <a:rPr lang="ru-RU" b="1" dirty="0" smtClean="0"/>
            </a:br>
            <a:r>
              <a:rPr lang="lv-LV" b="1" dirty="0" smtClean="0"/>
              <a:t>Secinājumi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grpSp>
        <p:nvGrpSpPr>
          <p:cNvPr id="3" name="Group 27">
            <a:extLst>
              <a:ext uri="{FF2B5EF4-FFF2-40B4-BE49-F238E27FC236}">
                <a16:creationId xmlns="" xmlns:a16="http://schemas.microsoft.com/office/drawing/2014/main" id="{337F1E8C-CCA6-A04A-BE4C-390CB0637223}"/>
              </a:ext>
            </a:extLst>
          </p:cNvPr>
          <p:cNvGrpSpPr/>
          <p:nvPr/>
        </p:nvGrpSpPr>
        <p:grpSpPr>
          <a:xfrm>
            <a:off x="3527801" y="1784013"/>
            <a:ext cx="5387600" cy="2777714"/>
            <a:chOff x="3527801" y="2484657"/>
            <a:chExt cx="5387600" cy="2777714"/>
          </a:xfrm>
        </p:grpSpPr>
        <p:sp>
          <p:nvSpPr>
            <p:cNvPr id="4" name="Pentagon 28">
              <a:extLst>
                <a:ext uri="{FF2B5EF4-FFF2-40B4-BE49-F238E27FC236}">
                  <a16:creationId xmlns="" xmlns:a16="http://schemas.microsoft.com/office/drawing/2014/main" id="{17F7CA73-B8BA-4347-AB3E-97AD0F58A82D}"/>
                </a:ext>
              </a:extLst>
            </p:cNvPr>
            <p:cNvSpPr/>
            <p:nvPr/>
          </p:nvSpPr>
          <p:spPr>
            <a:xfrm rot="7160031" flipH="1">
              <a:off x="7145427" y="3464265"/>
              <a:ext cx="2749581" cy="790366"/>
            </a:xfrm>
            <a:prstGeom prst="homePlate">
              <a:avLst>
                <a:gd name="adj" fmla="val 6451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" name="Round Diagonal Corner Rectangle 2">
              <a:extLst>
                <a:ext uri="{FF2B5EF4-FFF2-40B4-BE49-F238E27FC236}">
                  <a16:creationId xmlns="" xmlns:a16="http://schemas.microsoft.com/office/drawing/2014/main" id="{AAD68538-27B5-DE4F-A381-677119F0AEFA}"/>
                </a:ext>
              </a:extLst>
            </p:cNvPr>
            <p:cNvSpPr/>
            <p:nvPr/>
          </p:nvSpPr>
          <p:spPr>
            <a:xfrm rot="5400000">
              <a:off x="2892063" y="3761832"/>
              <a:ext cx="2125467" cy="853991"/>
            </a:xfrm>
            <a:prstGeom prst="round2DiagRect">
              <a:avLst>
                <a:gd name="adj1" fmla="val 3321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" name="Parallelogram 30">
              <a:extLst>
                <a:ext uri="{FF2B5EF4-FFF2-40B4-BE49-F238E27FC236}">
                  <a16:creationId xmlns="" xmlns:a16="http://schemas.microsoft.com/office/drawing/2014/main" id="{5A9DE337-FF03-7A40-A335-4A73F577294E}"/>
                </a:ext>
              </a:extLst>
            </p:cNvPr>
            <p:cNvSpPr/>
            <p:nvPr/>
          </p:nvSpPr>
          <p:spPr>
            <a:xfrm rot="5400000" flipH="1">
              <a:off x="3438139" y="3880910"/>
              <a:ext cx="2314306" cy="426997"/>
            </a:xfrm>
            <a:prstGeom prst="parallelogram">
              <a:avLst>
                <a:gd name="adj" fmla="val 21720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7" name="Round Diagonal Corner Rectangle 5">
              <a:extLst>
                <a:ext uri="{FF2B5EF4-FFF2-40B4-BE49-F238E27FC236}">
                  <a16:creationId xmlns="" xmlns:a16="http://schemas.microsoft.com/office/drawing/2014/main" id="{C931EF24-D658-F84F-BE78-48225041671C}"/>
                </a:ext>
              </a:extLst>
            </p:cNvPr>
            <p:cNvSpPr/>
            <p:nvPr/>
          </p:nvSpPr>
          <p:spPr>
            <a:xfrm rot="5400000">
              <a:off x="5246982" y="3572991"/>
              <a:ext cx="2503152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8" name="Round Diagonal Corner Rectangle 6">
              <a:extLst>
                <a:ext uri="{FF2B5EF4-FFF2-40B4-BE49-F238E27FC236}">
                  <a16:creationId xmlns="" xmlns:a16="http://schemas.microsoft.com/office/drawing/2014/main" id="{A02FBC65-27AE-2841-8143-12DE686F67B8}"/>
                </a:ext>
              </a:extLst>
            </p:cNvPr>
            <p:cNvSpPr/>
            <p:nvPr/>
          </p:nvSpPr>
          <p:spPr>
            <a:xfrm rot="5400000">
              <a:off x="6416421" y="3478569"/>
              <a:ext cx="2691992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9" name="Parallelogram 58">
              <a:extLst>
                <a:ext uri="{FF2B5EF4-FFF2-40B4-BE49-F238E27FC236}">
                  <a16:creationId xmlns="" xmlns:a16="http://schemas.microsoft.com/office/drawing/2014/main" id="{401C0AA7-B114-3B47-A43D-1066958201C0}"/>
                </a:ext>
              </a:extLst>
            </p:cNvPr>
            <p:cNvSpPr/>
            <p:nvPr/>
          </p:nvSpPr>
          <p:spPr>
            <a:xfrm rot="5400000" flipH="1">
              <a:off x="5781179" y="3693378"/>
              <a:ext cx="2694618" cy="426997"/>
            </a:xfrm>
            <a:prstGeom prst="parallelogram">
              <a:avLst>
                <a:gd name="adj" fmla="val 25419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0" name="Parallelogram 59">
              <a:extLst>
                <a:ext uri="{FF2B5EF4-FFF2-40B4-BE49-F238E27FC236}">
                  <a16:creationId xmlns="" xmlns:a16="http://schemas.microsoft.com/office/drawing/2014/main" id="{EAFC2D89-D68F-6F4B-8711-D3271EF8728F}"/>
                </a:ext>
              </a:extLst>
            </p:cNvPr>
            <p:cNvSpPr/>
            <p:nvPr/>
          </p:nvSpPr>
          <p:spPr>
            <a:xfrm rot="5400000" flipH="1">
              <a:off x="4606157" y="3791892"/>
              <a:ext cx="2513961" cy="426997"/>
            </a:xfrm>
            <a:prstGeom prst="parallelogram">
              <a:avLst>
                <a:gd name="adj" fmla="val 22141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1" name="Round Diagonal Corner Rectangle 4">
              <a:extLst>
                <a:ext uri="{FF2B5EF4-FFF2-40B4-BE49-F238E27FC236}">
                  <a16:creationId xmlns="" xmlns:a16="http://schemas.microsoft.com/office/drawing/2014/main" id="{EEF71901-723B-2F4A-A537-E8F8B544C460}"/>
                </a:ext>
              </a:extLst>
            </p:cNvPr>
            <p:cNvSpPr/>
            <p:nvPr/>
          </p:nvSpPr>
          <p:spPr>
            <a:xfrm rot="5400000">
              <a:off x="4078633" y="3667411"/>
              <a:ext cx="2314308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latin typeface="+mj-lt"/>
                <a:cs typeface="+mn-ea"/>
                <a:sym typeface="+mn-lt"/>
              </a:endParaRPr>
            </a:p>
          </p:txBody>
        </p:sp>
        <p:grpSp>
          <p:nvGrpSpPr>
            <p:cNvPr id="12" name="Group 75">
              <a:extLst>
                <a:ext uri="{FF2B5EF4-FFF2-40B4-BE49-F238E27FC236}">
                  <a16:creationId xmlns="" xmlns:a16="http://schemas.microsoft.com/office/drawing/2014/main" id="{DEE82281-4F85-C74D-B4D4-118E43985DE1}"/>
                </a:ext>
              </a:extLst>
            </p:cNvPr>
            <p:cNvGrpSpPr/>
            <p:nvPr/>
          </p:nvGrpSpPr>
          <p:grpSpPr>
            <a:xfrm>
              <a:off x="3717451" y="3392170"/>
              <a:ext cx="474691" cy="462672"/>
              <a:chOff x="4080141" y="798258"/>
              <a:chExt cx="328062" cy="3197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3" name="Freeform 76">
                <a:extLst>
                  <a:ext uri="{FF2B5EF4-FFF2-40B4-BE49-F238E27FC236}">
                    <a16:creationId xmlns="" xmlns:a16="http://schemas.microsoft.com/office/drawing/2014/main" id="{098BB2D1-DBE2-BF42-9295-14D96AB72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141" y="823174"/>
                <a:ext cx="294839" cy="294839"/>
              </a:xfrm>
              <a:custGeom>
                <a:avLst/>
                <a:gdLst/>
                <a:ahLst/>
                <a:cxnLst>
                  <a:cxn ang="0">
                    <a:pos x="141" y="141"/>
                  </a:cxn>
                  <a:cxn ang="0">
                    <a:pos x="284" y="141"/>
                  </a:cxn>
                  <a:cxn ang="0">
                    <a:pos x="284" y="141"/>
                  </a:cxn>
                  <a:cxn ang="0">
                    <a:pos x="283" y="156"/>
                  </a:cxn>
                  <a:cxn ang="0">
                    <a:pos x="281" y="170"/>
                  </a:cxn>
                  <a:cxn ang="0">
                    <a:pos x="277" y="185"/>
                  </a:cxn>
                  <a:cxn ang="0">
                    <a:pos x="274" y="197"/>
                  </a:cxn>
                  <a:cxn ang="0">
                    <a:pos x="266" y="210"/>
                  </a:cxn>
                  <a:cxn ang="0">
                    <a:pos x="259" y="221"/>
                  </a:cxn>
                  <a:cxn ang="0">
                    <a:pos x="252" y="232"/>
                  </a:cxn>
                  <a:cxn ang="0">
                    <a:pos x="243" y="243"/>
                  </a:cxn>
                  <a:cxn ang="0">
                    <a:pos x="232" y="252"/>
                  </a:cxn>
                  <a:cxn ang="0">
                    <a:pos x="221" y="259"/>
                  </a:cxn>
                  <a:cxn ang="0">
                    <a:pos x="210" y="266"/>
                  </a:cxn>
                  <a:cxn ang="0">
                    <a:pos x="197" y="273"/>
                  </a:cxn>
                  <a:cxn ang="0">
                    <a:pos x="185" y="277"/>
                  </a:cxn>
                  <a:cxn ang="0">
                    <a:pos x="170" y="281"/>
                  </a:cxn>
                  <a:cxn ang="0">
                    <a:pos x="156" y="283"/>
                  </a:cxn>
                  <a:cxn ang="0">
                    <a:pos x="141" y="284"/>
                  </a:cxn>
                  <a:cxn ang="0">
                    <a:pos x="141" y="284"/>
                  </a:cxn>
                  <a:cxn ang="0">
                    <a:pos x="127" y="283"/>
                  </a:cxn>
                  <a:cxn ang="0">
                    <a:pos x="112" y="281"/>
                  </a:cxn>
                  <a:cxn ang="0">
                    <a:pos x="100" y="277"/>
                  </a:cxn>
                  <a:cxn ang="0">
                    <a:pos x="87" y="273"/>
                  </a:cxn>
                  <a:cxn ang="0">
                    <a:pos x="74" y="266"/>
                  </a:cxn>
                  <a:cxn ang="0">
                    <a:pos x="62" y="259"/>
                  </a:cxn>
                  <a:cxn ang="0">
                    <a:pos x="51" y="252"/>
                  </a:cxn>
                  <a:cxn ang="0">
                    <a:pos x="42" y="243"/>
                  </a:cxn>
                  <a:cxn ang="0">
                    <a:pos x="33" y="232"/>
                  </a:cxn>
                  <a:cxn ang="0">
                    <a:pos x="23" y="221"/>
                  </a:cxn>
                  <a:cxn ang="0">
                    <a:pos x="16" y="210"/>
                  </a:cxn>
                  <a:cxn ang="0">
                    <a:pos x="11" y="197"/>
                  </a:cxn>
                  <a:cxn ang="0">
                    <a:pos x="5" y="185"/>
                  </a:cxn>
                  <a:cxn ang="0">
                    <a:pos x="2" y="170"/>
                  </a:cxn>
                  <a:cxn ang="0">
                    <a:pos x="0" y="156"/>
                  </a:cxn>
                  <a:cxn ang="0">
                    <a:pos x="0" y="141"/>
                  </a:cxn>
                  <a:cxn ang="0">
                    <a:pos x="0" y="141"/>
                  </a:cxn>
                  <a:cxn ang="0">
                    <a:pos x="0" y="127"/>
                  </a:cxn>
                  <a:cxn ang="0">
                    <a:pos x="2" y="114"/>
                  </a:cxn>
                  <a:cxn ang="0">
                    <a:pos x="5" y="99"/>
                  </a:cxn>
                  <a:cxn ang="0">
                    <a:pos x="11" y="87"/>
                  </a:cxn>
                  <a:cxn ang="0">
                    <a:pos x="16" y="74"/>
                  </a:cxn>
                  <a:cxn ang="0">
                    <a:pos x="23" y="63"/>
                  </a:cxn>
                  <a:cxn ang="0">
                    <a:pos x="33" y="52"/>
                  </a:cxn>
                  <a:cxn ang="0">
                    <a:pos x="42" y="41"/>
                  </a:cxn>
                  <a:cxn ang="0">
                    <a:pos x="51" y="32"/>
                  </a:cxn>
                  <a:cxn ang="0">
                    <a:pos x="62" y="23"/>
                  </a:cxn>
                  <a:cxn ang="0">
                    <a:pos x="74" y="16"/>
                  </a:cxn>
                  <a:cxn ang="0">
                    <a:pos x="87" y="11"/>
                  </a:cxn>
                  <a:cxn ang="0">
                    <a:pos x="100" y="7"/>
                  </a:cxn>
                  <a:cxn ang="0">
                    <a:pos x="112" y="3"/>
                  </a:cxn>
                  <a:cxn ang="0">
                    <a:pos x="127" y="0"/>
                  </a:cxn>
                  <a:cxn ang="0">
                    <a:pos x="141" y="0"/>
                  </a:cxn>
                  <a:cxn ang="0">
                    <a:pos x="141" y="141"/>
                  </a:cxn>
                </a:cxnLst>
                <a:rect l="0" t="0" r="r" b="b"/>
                <a:pathLst>
                  <a:path w="284" h="284">
                    <a:moveTo>
                      <a:pt x="141" y="141"/>
                    </a:moveTo>
                    <a:lnTo>
                      <a:pt x="284" y="141"/>
                    </a:lnTo>
                    <a:lnTo>
                      <a:pt x="284" y="141"/>
                    </a:lnTo>
                    <a:lnTo>
                      <a:pt x="283" y="156"/>
                    </a:lnTo>
                    <a:lnTo>
                      <a:pt x="281" y="170"/>
                    </a:lnTo>
                    <a:lnTo>
                      <a:pt x="277" y="185"/>
                    </a:lnTo>
                    <a:lnTo>
                      <a:pt x="274" y="197"/>
                    </a:lnTo>
                    <a:lnTo>
                      <a:pt x="266" y="210"/>
                    </a:lnTo>
                    <a:lnTo>
                      <a:pt x="259" y="221"/>
                    </a:lnTo>
                    <a:lnTo>
                      <a:pt x="252" y="232"/>
                    </a:lnTo>
                    <a:lnTo>
                      <a:pt x="243" y="243"/>
                    </a:lnTo>
                    <a:lnTo>
                      <a:pt x="232" y="252"/>
                    </a:lnTo>
                    <a:lnTo>
                      <a:pt x="221" y="259"/>
                    </a:lnTo>
                    <a:lnTo>
                      <a:pt x="210" y="266"/>
                    </a:lnTo>
                    <a:lnTo>
                      <a:pt x="197" y="273"/>
                    </a:lnTo>
                    <a:lnTo>
                      <a:pt x="185" y="277"/>
                    </a:lnTo>
                    <a:lnTo>
                      <a:pt x="170" y="281"/>
                    </a:lnTo>
                    <a:lnTo>
                      <a:pt x="156" y="283"/>
                    </a:lnTo>
                    <a:lnTo>
                      <a:pt x="141" y="284"/>
                    </a:lnTo>
                    <a:lnTo>
                      <a:pt x="141" y="284"/>
                    </a:lnTo>
                    <a:lnTo>
                      <a:pt x="127" y="283"/>
                    </a:lnTo>
                    <a:lnTo>
                      <a:pt x="112" y="281"/>
                    </a:lnTo>
                    <a:lnTo>
                      <a:pt x="100" y="277"/>
                    </a:lnTo>
                    <a:lnTo>
                      <a:pt x="87" y="273"/>
                    </a:lnTo>
                    <a:lnTo>
                      <a:pt x="74" y="266"/>
                    </a:lnTo>
                    <a:lnTo>
                      <a:pt x="62" y="259"/>
                    </a:lnTo>
                    <a:lnTo>
                      <a:pt x="51" y="252"/>
                    </a:lnTo>
                    <a:lnTo>
                      <a:pt x="42" y="243"/>
                    </a:lnTo>
                    <a:lnTo>
                      <a:pt x="33" y="232"/>
                    </a:lnTo>
                    <a:lnTo>
                      <a:pt x="23" y="221"/>
                    </a:lnTo>
                    <a:lnTo>
                      <a:pt x="16" y="210"/>
                    </a:lnTo>
                    <a:lnTo>
                      <a:pt x="11" y="197"/>
                    </a:lnTo>
                    <a:lnTo>
                      <a:pt x="5" y="185"/>
                    </a:lnTo>
                    <a:lnTo>
                      <a:pt x="2" y="170"/>
                    </a:lnTo>
                    <a:lnTo>
                      <a:pt x="0" y="15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0" y="127"/>
                    </a:lnTo>
                    <a:lnTo>
                      <a:pt x="2" y="114"/>
                    </a:lnTo>
                    <a:lnTo>
                      <a:pt x="5" y="99"/>
                    </a:lnTo>
                    <a:lnTo>
                      <a:pt x="11" y="87"/>
                    </a:lnTo>
                    <a:lnTo>
                      <a:pt x="16" y="74"/>
                    </a:lnTo>
                    <a:lnTo>
                      <a:pt x="23" y="63"/>
                    </a:lnTo>
                    <a:lnTo>
                      <a:pt x="33" y="52"/>
                    </a:lnTo>
                    <a:lnTo>
                      <a:pt x="42" y="41"/>
                    </a:lnTo>
                    <a:lnTo>
                      <a:pt x="51" y="32"/>
                    </a:lnTo>
                    <a:lnTo>
                      <a:pt x="62" y="23"/>
                    </a:lnTo>
                    <a:lnTo>
                      <a:pt x="74" y="16"/>
                    </a:lnTo>
                    <a:lnTo>
                      <a:pt x="87" y="11"/>
                    </a:lnTo>
                    <a:lnTo>
                      <a:pt x="100" y="7"/>
                    </a:lnTo>
                    <a:lnTo>
                      <a:pt x="112" y="3"/>
                    </a:lnTo>
                    <a:lnTo>
                      <a:pt x="127" y="0"/>
                    </a:lnTo>
                    <a:lnTo>
                      <a:pt x="141" y="0"/>
                    </a:lnTo>
                    <a:lnTo>
                      <a:pt x="141" y="14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24" name="Freeform 77">
                <a:extLst>
                  <a:ext uri="{FF2B5EF4-FFF2-40B4-BE49-F238E27FC236}">
                    <a16:creationId xmlns="" xmlns:a16="http://schemas.microsoft.com/office/drawing/2014/main" id="{013AAB2F-CEC4-264C-AC9E-F58F5183C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0783" y="798258"/>
                <a:ext cx="147420" cy="147420"/>
              </a:xfrm>
              <a:custGeom>
                <a:avLst/>
                <a:gdLst/>
                <a:ahLst/>
                <a:cxnLst>
                  <a:cxn ang="0">
                    <a:pos x="0" y="142"/>
                  </a:cxn>
                  <a:cxn ang="0">
                    <a:pos x="141" y="142"/>
                  </a:cxn>
                  <a:cxn ang="0">
                    <a:pos x="141" y="142"/>
                  </a:cxn>
                  <a:cxn ang="0">
                    <a:pos x="141" y="127"/>
                  </a:cxn>
                  <a:cxn ang="0">
                    <a:pos x="139" y="113"/>
                  </a:cxn>
                  <a:cxn ang="0">
                    <a:pos x="136" y="100"/>
                  </a:cxn>
                  <a:cxn ang="0">
                    <a:pos x="130" y="87"/>
                  </a:cxn>
                  <a:cxn ang="0">
                    <a:pos x="125" y="74"/>
                  </a:cxn>
                  <a:cxn ang="0">
                    <a:pos x="118" y="62"/>
                  </a:cxn>
                  <a:cxn ang="0">
                    <a:pos x="109" y="51"/>
                  </a:cxn>
                  <a:cxn ang="0">
                    <a:pos x="100" y="42"/>
                  </a:cxn>
                  <a:cxn ang="0">
                    <a:pos x="91" y="33"/>
                  </a:cxn>
                  <a:cxn ang="0">
                    <a:pos x="80" y="24"/>
                  </a:cxn>
                  <a:cxn ang="0">
                    <a:pos x="67" y="16"/>
                  </a:cxn>
                  <a:cxn ang="0">
                    <a:pos x="54" y="11"/>
                  </a:cxn>
                  <a:cxn ang="0">
                    <a:pos x="42" y="6"/>
                  </a:cxn>
                  <a:cxn ang="0">
                    <a:pos x="29" y="2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0" y="142"/>
                  </a:cxn>
                </a:cxnLst>
                <a:rect l="0" t="0" r="r" b="b"/>
                <a:pathLst>
                  <a:path w="141" h="142">
                    <a:moveTo>
                      <a:pt x="0" y="142"/>
                    </a:moveTo>
                    <a:lnTo>
                      <a:pt x="141" y="142"/>
                    </a:lnTo>
                    <a:lnTo>
                      <a:pt x="141" y="142"/>
                    </a:lnTo>
                    <a:lnTo>
                      <a:pt x="141" y="127"/>
                    </a:lnTo>
                    <a:lnTo>
                      <a:pt x="139" y="113"/>
                    </a:lnTo>
                    <a:lnTo>
                      <a:pt x="136" y="100"/>
                    </a:lnTo>
                    <a:lnTo>
                      <a:pt x="130" y="87"/>
                    </a:lnTo>
                    <a:lnTo>
                      <a:pt x="125" y="74"/>
                    </a:lnTo>
                    <a:lnTo>
                      <a:pt x="118" y="62"/>
                    </a:lnTo>
                    <a:lnTo>
                      <a:pt x="109" y="51"/>
                    </a:lnTo>
                    <a:lnTo>
                      <a:pt x="100" y="42"/>
                    </a:lnTo>
                    <a:lnTo>
                      <a:pt x="91" y="33"/>
                    </a:lnTo>
                    <a:lnTo>
                      <a:pt x="80" y="24"/>
                    </a:lnTo>
                    <a:lnTo>
                      <a:pt x="67" y="16"/>
                    </a:lnTo>
                    <a:lnTo>
                      <a:pt x="54" y="11"/>
                    </a:lnTo>
                    <a:lnTo>
                      <a:pt x="42" y="6"/>
                    </a:lnTo>
                    <a:lnTo>
                      <a:pt x="29" y="2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1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+mj-lt"/>
                  <a:cs typeface="+mn-ea"/>
                  <a:sym typeface="+mn-lt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D37DDF0E-50B8-DD44-BFA9-DAF7BF4CAAB4}"/>
                </a:ext>
              </a:extLst>
            </p:cNvPr>
            <p:cNvSpPr txBox="1"/>
            <p:nvPr/>
          </p:nvSpPr>
          <p:spPr>
            <a:xfrm>
              <a:off x="3550006" y="4503846"/>
              <a:ext cx="809580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46E07405-729C-C547-AF05-9474D98885B3}"/>
                </a:ext>
              </a:extLst>
            </p:cNvPr>
            <p:cNvSpPr txBox="1"/>
            <p:nvPr/>
          </p:nvSpPr>
          <p:spPr>
            <a:xfrm>
              <a:off x="4830997" y="4503846"/>
              <a:ext cx="809580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+mj-lt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9291457F-6252-3B47-BDE1-A87AFF0E8A81}"/>
                </a:ext>
              </a:extLst>
            </p:cNvPr>
            <p:cNvSpPr txBox="1"/>
            <p:nvPr/>
          </p:nvSpPr>
          <p:spPr>
            <a:xfrm>
              <a:off x="6093768" y="4503846"/>
              <a:ext cx="809580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+mj-lt"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5AF12843-227C-474A-9674-799694F4F4C2}"/>
                </a:ext>
              </a:extLst>
            </p:cNvPr>
            <p:cNvSpPr txBox="1"/>
            <p:nvPr/>
          </p:nvSpPr>
          <p:spPr>
            <a:xfrm>
              <a:off x="7357627" y="4503846"/>
              <a:ext cx="809580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j-lt"/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17" name="Freeform 99">
              <a:extLst>
                <a:ext uri="{FF2B5EF4-FFF2-40B4-BE49-F238E27FC236}">
                  <a16:creationId xmlns="" xmlns:a16="http://schemas.microsoft.com/office/drawing/2014/main" id="{1EF07E4A-7E8B-D944-8B42-38734ED203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5265" y="3211461"/>
              <a:ext cx="361046" cy="574728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60" y="7"/>
                </a:cxn>
                <a:cxn ang="0">
                  <a:pos x="29" y="27"/>
                </a:cxn>
                <a:cxn ang="0">
                  <a:pos x="7" y="59"/>
                </a:cxn>
                <a:cxn ang="0">
                  <a:pos x="0" y="98"/>
                </a:cxn>
                <a:cxn ang="0">
                  <a:pos x="0" y="116"/>
                </a:cxn>
                <a:cxn ang="0">
                  <a:pos x="9" y="154"/>
                </a:cxn>
                <a:cxn ang="0">
                  <a:pos x="31" y="208"/>
                </a:cxn>
                <a:cxn ang="0">
                  <a:pos x="67" y="270"/>
                </a:cxn>
                <a:cxn ang="0">
                  <a:pos x="98" y="311"/>
                </a:cxn>
                <a:cxn ang="0">
                  <a:pos x="112" y="291"/>
                </a:cxn>
                <a:cxn ang="0">
                  <a:pos x="147" y="241"/>
                </a:cxn>
                <a:cxn ang="0">
                  <a:pos x="180" y="172"/>
                </a:cxn>
                <a:cxn ang="0">
                  <a:pos x="190" y="134"/>
                </a:cxn>
                <a:cxn ang="0">
                  <a:pos x="196" y="98"/>
                </a:cxn>
                <a:cxn ang="0">
                  <a:pos x="194" y="78"/>
                </a:cxn>
                <a:cxn ang="0">
                  <a:pos x="178" y="41"/>
                </a:cxn>
                <a:cxn ang="0">
                  <a:pos x="152" y="16"/>
                </a:cxn>
                <a:cxn ang="0">
                  <a:pos x="118" y="1"/>
                </a:cxn>
                <a:cxn ang="0">
                  <a:pos x="98" y="0"/>
                </a:cxn>
                <a:cxn ang="0">
                  <a:pos x="98" y="157"/>
                </a:cxn>
                <a:cxn ang="0">
                  <a:pos x="74" y="152"/>
                </a:cxn>
                <a:cxn ang="0">
                  <a:pos x="54" y="139"/>
                </a:cxn>
                <a:cxn ang="0">
                  <a:pos x="42" y="119"/>
                </a:cxn>
                <a:cxn ang="0">
                  <a:pos x="38" y="98"/>
                </a:cxn>
                <a:cxn ang="0">
                  <a:pos x="38" y="85"/>
                </a:cxn>
                <a:cxn ang="0">
                  <a:pos x="47" y="63"/>
                </a:cxn>
                <a:cxn ang="0">
                  <a:pos x="64" y="47"/>
                </a:cxn>
                <a:cxn ang="0">
                  <a:pos x="85" y="38"/>
                </a:cxn>
                <a:cxn ang="0">
                  <a:pos x="98" y="36"/>
                </a:cxn>
                <a:cxn ang="0">
                  <a:pos x="122" y="41"/>
                </a:cxn>
                <a:cxn ang="0">
                  <a:pos x="140" y="54"/>
                </a:cxn>
                <a:cxn ang="0">
                  <a:pos x="152" y="74"/>
                </a:cxn>
                <a:cxn ang="0">
                  <a:pos x="158" y="98"/>
                </a:cxn>
                <a:cxn ang="0">
                  <a:pos x="156" y="108"/>
                </a:cxn>
                <a:cxn ang="0">
                  <a:pos x="147" y="130"/>
                </a:cxn>
                <a:cxn ang="0">
                  <a:pos x="131" y="146"/>
                </a:cxn>
                <a:cxn ang="0">
                  <a:pos x="109" y="156"/>
                </a:cxn>
                <a:cxn ang="0">
                  <a:pos x="98" y="157"/>
                </a:cxn>
                <a:cxn ang="0">
                  <a:pos x="60" y="98"/>
                </a:cxn>
                <a:cxn ang="0">
                  <a:pos x="62" y="112"/>
                </a:cxn>
                <a:cxn ang="0">
                  <a:pos x="71" y="123"/>
                </a:cxn>
                <a:cxn ang="0">
                  <a:pos x="83" y="132"/>
                </a:cxn>
                <a:cxn ang="0">
                  <a:pos x="98" y="134"/>
                </a:cxn>
                <a:cxn ang="0">
                  <a:pos x="105" y="134"/>
                </a:cxn>
                <a:cxn ang="0">
                  <a:pos x="118" y="128"/>
                </a:cxn>
                <a:cxn ang="0">
                  <a:pos x="129" y="117"/>
                </a:cxn>
                <a:cxn ang="0">
                  <a:pos x="134" y="105"/>
                </a:cxn>
                <a:cxn ang="0">
                  <a:pos x="136" y="98"/>
                </a:cxn>
                <a:cxn ang="0">
                  <a:pos x="132" y="81"/>
                </a:cxn>
                <a:cxn ang="0">
                  <a:pos x="125" y="70"/>
                </a:cxn>
                <a:cxn ang="0">
                  <a:pos x="112" y="61"/>
                </a:cxn>
                <a:cxn ang="0">
                  <a:pos x="98" y="59"/>
                </a:cxn>
                <a:cxn ang="0">
                  <a:pos x="89" y="59"/>
                </a:cxn>
                <a:cxn ang="0">
                  <a:pos x="76" y="65"/>
                </a:cxn>
                <a:cxn ang="0">
                  <a:pos x="65" y="76"/>
                </a:cxn>
                <a:cxn ang="0">
                  <a:pos x="60" y="88"/>
                </a:cxn>
                <a:cxn ang="0">
                  <a:pos x="60" y="98"/>
                </a:cxn>
              </a:cxnLst>
              <a:rect l="0" t="0" r="r" b="b"/>
              <a:pathLst>
                <a:path w="196" h="311">
                  <a:moveTo>
                    <a:pt x="98" y="0"/>
                  </a:moveTo>
                  <a:lnTo>
                    <a:pt x="98" y="0"/>
                  </a:lnTo>
                  <a:lnTo>
                    <a:pt x="78" y="1"/>
                  </a:lnTo>
                  <a:lnTo>
                    <a:pt x="60" y="7"/>
                  </a:lnTo>
                  <a:lnTo>
                    <a:pt x="44" y="16"/>
                  </a:lnTo>
                  <a:lnTo>
                    <a:pt x="29" y="27"/>
                  </a:lnTo>
                  <a:lnTo>
                    <a:pt x="16" y="41"/>
                  </a:lnTo>
                  <a:lnTo>
                    <a:pt x="7" y="59"/>
                  </a:lnTo>
                  <a:lnTo>
                    <a:pt x="2" y="7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16"/>
                  </a:lnTo>
                  <a:lnTo>
                    <a:pt x="4" y="134"/>
                  </a:lnTo>
                  <a:lnTo>
                    <a:pt x="9" y="154"/>
                  </a:lnTo>
                  <a:lnTo>
                    <a:pt x="15" y="172"/>
                  </a:lnTo>
                  <a:lnTo>
                    <a:pt x="31" y="208"/>
                  </a:lnTo>
                  <a:lnTo>
                    <a:pt x="49" y="241"/>
                  </a:lnTo>
                  <a:lnTo>
                    <a:pt x="67" y="270"/>
                  </a:lnTo>
                  <a:lnTo>
                    <a:pt x="82" y="291"/>
                  </a:lnTo>
                  <a:lnTo>
                    <a:pt x="98" y="311"/>
                  </a:lnTo>
                  <a:lnTo>
                    <a:pt x="98" y="311"/>
                  </a:lnTo>
                  <a:lnTo>
                    <a:pt x="112" y="291"/>
                  </a:lnTo>
                  <a:lnTo>
                    <a:pt x="129" y="270"/>
                  </a:lnTo>
                  <a:lnTo>
                    <a:pt x="147" y="241"/>
                  </a:lnTo>
                  <a:lnTo>
                    <a:pt x="165" y="208"/>
                  </a:lnTo>
                  <a:lnTo>
                    <a:pt x="180" y="172"/>
                  </a:lnTo>
                  <a:lnTo>
                    <a:pt x="187" y="154"/>
                  </a:lnTo>
                  <a:lnTo>
                    <a:pt x="190" y="134"/>
                  </a:lnTo>
                  <a:lnTo>
                    <a:pt x="194" y="116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78"/>
                  </a:lnTo>
                  <a:lnTo>
                    <a:pt x="187" y="59"/>
                  </a:lnTo>
                  <a:lnTo>
                    <a:pt x="178" y="41"/>
                  </a:lnTo>
                  <a:lnTo>
                    <a:pt x="167" y="27"/>
                  </a:lnTo>
                  <a:lnTo>
                    <a:pt x="152" y="16"/>
                  </a:lnTo>
                  <a:lnTo>
                    <a:pt x="136" y="7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98" y="157"/>
                  </a:moveTo>
                  <a:lnTo>
                    <a:pt x="98" y="157"/>
                  </a:lnTo>
                  <a:lnTo>
                    <a:pt x="85" y="156"/>
                  </a:lnTo>
                  <a:lnTo>
                    <a:pt x="74" y="152"/>
                  </a:lnTo>
                  <a:lnTo>
                    <a:pt x="64" y="146"/>
                  </a:lnTo>
                  <a:lnTo>
                    <a:pt x="54" y="139"/>
                  </a:lnTo>
                  <a:lnTo>
                    <a:pt x="47" y="130"/>
                  </a:lnTo>
                  <a:lnTo>
                    <a:pt x="42" y="119"/>
                  </a:lnTo>
                  <a:lnTo>
                    <a:pt x="38" y="108"/>
                  </a:lnTo>
                  <a:lnTo>
                    <a:pt x="38" y="98"/>
                  </a:lnTo>
                  <a:lnTo>
                    <a:pt x="38" y="98"/>
                  </a:lnTo>
                  <a:lnTo>
                    <a:pt x="38" y="85"/>
                  </a:lnTo>
                  <a:lnTo>
                    <a:pt x="42" y="74"/>
                  </a:lnTo>
                  <a:lnTo>
                    <a:pt x="47" y="63"/>
                  </a:lnTo>
                  <a:lnTo>
                    <a:pt x="54" y="54"/>
                  </a:lnTo>
                  <a:lnTo>
                    <a:pt x="64" y="47"/>
                  </a:lnTo>
                  <a:lnTo>
                    <a:pt x="74" y="41"/>
                  </a:lnTo>
                  <a:lnTo>
                    <a:pt x="85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109" y="38"/>
                  </a:lnTo>
                  <a:lnTo>
                    <a:pt x="122" y="41"/>
                  </a:lnTo>
                  <a:lnTo>
                    <a:pt x="131" y="47"/>
                  </a:lnTo>
                  <a:lnTo>
                    <a:pt x="140" y="54"/>
                  </a:lnTo>
                  <a:lnTo>
                    <a:pt x="147" y="63"/>
                  </a:lnTo>
                  <a:lnTo>
                    <a:pt x="152" y="74"/>
                  </a:lnTo>
                  <a:lnTo>
                    <a:pt x="156" y="85"/>
                  </a:lnTo>
                  <a:lnTo>
                    <a:pt x="158" y="98"/>
                  </a:lnTo>
                  <a:lnTo>
                    <a:pt x="158" y="98"/>
                  </a:lnTo>
                  <a:lnTo>
                    <a:pt x="156" y="108"/>
                  </a:lnTo>
                  <a:lnTo>
                    <a:pt x="152" y="119"/>
                  </a:lnTo>
                  <a:lnTo>
                    <a:pt x="147" y="130"/>
                  </a:lnTo>
                  <a:lnTo>
                    <a:pt x="140" y="139"/>
                  </a:lnTo>
                  <a:lnTo>
                    <a:pt x="131" y="146"/>
                  </a:lnTo>
                  <a:lnTo>
                    <a:pt x="122" y="152"/>
                  </a:lnTo>
                  <a:lnTo>
                    <a:pt x="109" y="156"/>
                  </a:lnTo>
                  <a:lnTo>
                    <a:pt x="98" y="157"/>
                  </a:lnTo>
                  <a:lnTo>
                    <a:pt x="98" y="157"/>
                  </a:lnTo>
                  <a:close/>
                  <a:moveTo>
                    <a:pt x="60" y="98"/>
                  </a:moveTo>
                  <a:lnTo>
                    <a:pt x="60" y="98"/>
                  </a:lnTo>
                  <a:lnTo>
                    <a:pt x="60" y="105"/>
                  </a:lnTo>
                  <a:lnTo>
                    <a:pt x="62" y="112"/>
                  </a:lnTo>
                  <a:lnTo>
                    <a:pt x="65" y="117"/>
                  </a:lnTo>
                  <a:lnTo>
                    <a:pt x="71" y="123"/>
                  </a:lnTo>
                  <a:lnTo>
                    <a:pt x="76" y="128"/>
                  </a:lnTo>
                  <a:lnTo>
                    <a:pt x="83" y="132"/>
                  </a:lnTo>
                  <a:lnTo>
                    <a:pt x="89" y="134"/>
                  </a:lnTo>
                  <a:lnTo>
                    <a:pt x="98" y="134"/>
                  </a:lnTo>
                  <a:lnTo>
                    <a:pt x="98" y="134"/>
                  </a:lnTo>
                  <a:lnTo>
                    <a:pt x="105" y="134"/>
                  </a:lnTo>
                  <a:lnTo>
                    <a:pt x="112" y="132"/>
                  </a:lnTo>
                  <a:lnTo>
                    <a:pt x="118" y="128"/>
                  </a:lnTo>
                  <a:lnTo>
                    <a:pt x="125" y="123"/>
                  </a:lnTo>
                  <a:lnTo>
                    <a:pt x="129" y="117"/>
                  </a:lnTo>
                  <a:lnTo>
                    <a:pt x="132" y="112"/>
                  </a:lnTo>
                  <a:lnTo>
                    <a:pt x="134" y="105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34" y="88"/>
                  </a:lnTo>
                  <a:lnTo>
                    <a:pt x="132" y="81"/>
                  </a:lnTo>
                  <a:lnTo>
                    <a:pt x="129" y="76"/>
                  </a:lnTo>
                  <a:lnTo>
                    <a:pt x="125" y="70"/>
                  </a:lnTo>
                  <a:lnTo>
                    <a:pt x="118" y="65"/>
                  </a:lnTo>
                  <a:lnTo>
                    <a:pt x="112" y="61"/>
                  </a:lnTo>
                  <a:lnTo>
                    <a:pt x="105" y="59"/>
                  </a:lnTo>
                  <a:lnTo>
                    <a:pt x="98" y="59"/>
                  </a:lnTo>
                  <a:lnTo>
                    <a:pt x="98" y="59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5"/>
                  </a:lnTo>
                  <a:lnTo>
                    <a:pt x="71" y="70"/>
                  </a:lnTo>
                  <a:lnTo>
                    <a:pt x="65" y="76"/>
                  </a:lnTo>
                  <a:lnTo>
                    <a:pt x="62" y="81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60" y="9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+mj-lt"/>
                <a:cs typeface="+mn-ea"/>
                <a:sym typeface="+mn-lt"/>
              </a:endParaRPr>
            </a:p>
          </p:txBody>
        </p:sp>
        <p:grpSp>
          <p:nvGrpSpPr>
            <p:cNvPr id="18" name="Group 77">
              <a:extLst>
                <a:ext uri="{FF2B5EF4-FFF2-40B4-BE49-F238E27FC236}">
                  <a16:creationId xmlns="" xmlns:a16="http://schemas.microsoft.com/office/drawing/2014/main" id="{FAFD169F-39B4-F64D-B6D8-13C58FDB12D7}"/>
                </a:ext>
              </a:extLst>
            </p:cNvPr>
            <p:cNvGrpSpPr/>
            <p:nvPr/>
          </p:nvGrpSpPr>
          <p:grpSpPr>
            <a:xfrm>
              <a:off x="6264965" y="3141093"/>
              <a:ext cx="467186" cy="357731"/>
              <a:chOff x="5552261" y="1554043"/>
              <a:chExt cx="363359" cy="278229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0" name="Freeform 96">
                <a:extLst>
                  <a:ext uri="{FF2B5EF4-FFF2-40B4-BE49-F238E27FC236}">
                    <a16:creationId xmlns="" xmlns:a16="http://schemas.microsoft.com/office/drawing/2014/main" id="{2AD4508F-9B72-F04D-BD42-87FF78945C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2261" y="1715997"/>
                <a:ext cx="363359" cy="116275"/>
              </a:xfrm>
              <a:custGeom>
                <a:avLst/>
                <a:gdLst/>
                <a:ahLst/>
                <a:cxnLst>
                  <a:cxn ang="0">
                    <a:pos x="211" y="31"/>
                  </a:cxn>
                  <a:cxn ang="0">
                    <a:pos x="140" y="31"/>
                  </a:cxn>
                  <a:cxn ang="0">
                    <a:pos x="140" y="0"/>
                  </a:cxn>
                  <a:cxn ang="0">
                    <a:pos x="0" y="0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2" y="102"/>
                  </a:cxn>
                  <a:cxn ang="0">
                    <a:pos x="4" y="107"/>
                  </a:cxn>
                  <a:cxn ang="0">
                    <a:pos x="9" y="111"/>
                  </a:cxn>
                  <a:cxn ang="0">
                    <a:pos x="17" y="112"/>
                  </a:cxn>
                  <a:cxn ang="0">
                    <a:pos x="334" y="112"/>
                  </a:cxn>
                  <a:cxn ang="0">
                    <a:pos x="334" y="112"/>
                  </a:cxn>
                  <a:cxn ang="0">
                    <a:pos x="341" y="111"/>
                  </a:cxn>
                  <a:cxn ang="0">
                    <a:pos x="347" y="107"/>
                  </a:cxn>
                  <a:cxn ang="0">
                    <a:pos x="350" y="102"/>
                  </a:cxn>
                  <a:cxn ang="0">
                    <a:pos x="350" y="96"/>
                  </a:cxn>
                  <a:cxn ang="0">
                    <a:pos x="350" y="0"/>
                  </a:cxn>
                  <a:cxn ang="0">
                    <a:pos x="211" y="0"/>
                  </a:cxn>
                  <a:cxn ang="0">
                    <a:pos x="211" y="31"/>
                  </a:cxn>
                </a:cxnLst>
                <a:rect l="0" t="0" r="r" b="b"/>
                <a:pathLst>
                  <a:path w="350" h="112">
                    <a:moveTo>
                      <a:pt x="211" y="31"/>
                    </a:moveTo>
                    <a:lnTo>
                      <a:pt x="140" y="31"/>
                    </a:lnTo>
                    <a:lnTo>
                      <a:pt x="140" y="0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2" y="102"/>
                    </a:lnTo>
                    <a:lnTo>
                      <a:pt x="4" y="107"/>
                    </a:lnTo>
                    <a:lnTo>
                      <a:pt x="9" y="111"/>
                    </a:lnTo>
                    <a:lnTo>
                      <a:pt x="17" y="112"/>
                    </a:lnTo>
                    <a:lnTo>
                      <a:pt x="334" y="112"/>
                    </a:lnTo>
                    <a:lnTo>
                      <a:pt x="334" y="112"/>
                    </a:lnTo>
                    <a:lnTo>
                      <a:pt x="341" y="111"/>
                    </a:lnTo>
                    <a:lnTo>
                      <a:pt x="347" y="107"/>
                    </a:lnTo>
                    <a:lnTo>
                      <a:pt x="350" y="102"/>
                    </a:lnTo>
                    <a:lnTo>
                      <a:pt x="350" y="96"/>
                    </a:lnTo>
                    <a:lnTo>
                      <a:pt x="350" y="0"/>
                    </a:lnTo>
                    <a:lnTo>
                      <a:pt x="211" y="0"/>
                    </a:lnTo>
                    <a:lnTo>
                      <a:pt x="211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21" name="Freeform 97">
                <a:extLst>
                  <a:ext uri="{FF2B5EF4-FFF2-40B4-BE49-F238E27FC236}">
                    <a16:creationId xmlns="" xmlns:a16="http://schemas.microsoft.com/office/drawing/2014/main" id="{97BFFAC2-6223-2D49-8CDA-1492843D3A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2261" y="1554043"/>
                <a:ext cx="363359" cy="137038"/>
              </a:xfrm>
              <a:custGeom>
                <a:avLst/>
                <a:gdLst/>
                <a:ahLst/>
                <a:cxnLst>
                  <a:cxn ang="0">
                    <a:pos x="334" y="42"/>
                  </a:cxn>
                  <a:cxn ang="0">
                    <a:pos x="225" y="42"/>
                  </a:cxn>
                  <a:cxn ang="0">
                    <a:pos x="225" y="42"/>
                  </a:cxn>
                  <a:cxn ang="0">
                    <a:pos x="225" y="5"/>
                  </a:cxn>
                  <a:cxn ang="0">
                    <a:pos x="225" y="5"/>
                  </a:cxn>
                  <a:cxn ang="0">
                    <a:pos x="225" y="2"/>
                  </a:cxn>
                  <a:cxn ang="0">
                    <a:pos x="223" y="0"/>
                  </a:cxn>
                  <a:cxn ang="0">
                    <a:pos x="222" y="0"/>
                  </a:cxn>
                  <a:cxn ang="0">
                    <a:pos x="120" y="0"/>
                  </a:cxn>
                  <a:cxn ang="0">
                    <a:pos x="120" y="0"/>
                  </a:cxn>
                  <a:cxn ang="0">
                    <a:pos x="118" y="2"/>
                  </a:cxn>
                  <a:cxn ang="0">
                    <a:pos x="116" y="4"/>
                  </a:cxn>
                  <a:cxn ang="0">
                    <a:pos x="115" y="5"/>
                  </a:cxn>
                  <a:cxn ang="0">
                    <a:pos x="115" y="5"/>
                  </a:cxn>
                  <a:cxn ang="0">
                    <a:pos x="115" y="42"/>
                  </a:cxn>
                  <a:cxn ang="0">
                    <a:pos x="17" y="42"/>
                  </a:cxn>
                  <a:cxn ang="0">
                    <a:pos x="17" y="42"/>
                  </a:cxn>
                  <a:cxn ang="0">
                    <a:pos x="9" y="42"/>
                  </a:cxn>
                  <a:cxn ang="0">
                    <a:pos x="4" y="45"/>
                  </a:cxn>
                  <a:cxn ang="0">
                    <a:pos x="2" y="51"/>
                  </a:cxn>
                  <a:cxn ang="0">
                    <a:pos x="0" y="58"/>
                  </a:cxn>
                  <a:cxn ang="0">
                    <a:pos x="0" y="130"/>
                  </a:cxn>
                  <a:cxn ang="0">
                    <a:pos x="350" y="130"/>
                  </a:cxn>
                  <a:cxn ang="0">
                    <a:pos x="350" y="58"/>
                  </a:cxn>
                  <a:cxn ang="0">
                    <a:pos x="350" y="58"/>
                  </a:cxn>
                  <a:cxn ang="0">
                    <a:pos x="350" y="51"/>
                  </a:cxn>
                  <a:cxn ang="0">
                    <a:pos x="347" y="45"/>
                  </a:cxn>
                  <a:cxn ang="0">
                    <a:pos x="341" y="42"/>
                  </a:cxn>
                  <a:cxn ang="0">
                    <a:pos x="334" y="42"/>
                  </a:cxn>
                  <a:cxn ang="0">
                    <a:pos x="334" y="42"/>
                  </a:cxn>
                  <a:cxn ang="0">
                    <a:pos x="133" y="42"/>
                  </a:cxn>
                  <a:cxn ang="0">
                    <a:pos x="133" y="13"/>
                  </a:cxn>
                  <a:cxn ang="0">
                    <a:pos x="209" y="13"/>
                  </a:cxn>
                  <a:cxn ang="0">
                    <a:pos x="209" y="42"/>
                  </a:cxn>
                  <a:cxn ang="0">
                    <a:pos x="133" y="42"/>
                  </a:cxn>
                </a:cxnLst>
                <a:rect l="0" t="0" r="r" b="b"/>
                <a:pathLst>
                  <a:path w="350" h="130">
                    <a:moveTo>
                      <a:pt x="334" y="42"/>
                    </a:moveTo>
                    <a:lnTo>
                      <a:pt x="225" y="42"/>
                    </a:lnTo>
                    <a:lnTo>
                      <a:pt x="225" y="42"/>
                    </a:lnTo>
                    <a:lnTo>
                      <a:pt x="225" y="5"/>
                    </a:lnTo>
                    <a:lnTo>
                      <a:pt x="225" y="5"/>
                    </a:lnTo>
                    <a:lnTo>
                      <a:pt x="225" y="2"/>
                    </a:lnTo>
                    <a:lnTo>
                      <a:pt x="223" y="0"/>
                    </a:lnTo>
                    <a:lnTo>
                      <a:pt x="222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18" y="2"/>
                    </a:lnTo>
                    <a:lnTo>
                      <a:pt x="116" y="4"/>
                    </a:lnTo>
                    <a:lnTo>
                      <a:pt x="115" y="5"/>
                    </a:lnTo>
                    <a:lnTo>
                      <a:pt x="115" y="5"/>
                    </a:lnTo>
                    <a:lnTo>
                      <a:pt x="115" y="42"/>
                    </a:lnTo>
                    <a:lnTo>
                      <a:pt x="17" y="42"/>
                    </a:lnTo>
                    <a:lnTo>
                      <a:pt x="17" y="42"/>
                    </a:lnTo>
                    <a:lnTo>
                      <a:pt x="9" y="42"/>
                    </a:lnTo>
                    <a:lnTo>
                      <a:pt x="4" y="45"/>
                    </a:lnTo>
                    <a:lnTo>
                      <a:pt x="2" y="51"/>
                    </a:lnTo>
                    <a:lnTo>
                      <a:pt x="0" y="58"/>
                    </a:lnTo>
                    <a:lnTo>
                      <a:pt x="0" y="130"/>
                    </a:lnTo>
                    <a:lnTo>
                      <a:pt x="350" y="130"/>
                    </a:lnTo>
                    <a:lnTo>
                      <a:pt x="350" y="58"/>
                    </a:lnTo>
                    <a:lnTo>
                      <a:pt x="350" y="58"/>
                    </a:lnTo>
                    <a:lnTo>
                      <a:pt x="350" y="51"/>
                    </a:lnTo>
                    <a:lnTo>
                      <a:pt x="347" y="45"/>
                    </a:lnTo>
                    <a:lnTo>
                      <a:pt x="341" y="42"/>
                    </a:lnTo>
                    <a:lnTo>
                      <a:pt x="334" y="42"/>
                    </a:lnTo>
                    <a:lnTo>
                      <a:pt x="334" y="42"/>
                    </a:lnTo>
                    <a:close/>
                    <a:moveTo>
                      <a:pt x="133" y="42"/>
                    </a:moveTo>
                    <a:lnTo>
                      <a:pt x="133" y="13"/>
                    </a:lnTo>
                    <a:lnTo>
                      <a:pt x="209" y="13"/>
                    </a:lnTo>
                    <a:lnTo>
                      <a:pt x="209" y="42"/>
                    </a:lnTo>
                    <a:lnTo>
                      <a:pt x="133" y="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22" name="Rectangle 98">
                <a:extLst>
                  <a:ext uri="{FF2B5EF4-FFF2-40B4-BE49-F238E27FC236}">
                    <a16:creationId xmlns="" xmlns:a16="http://schemas.microsoft.com/office/drawing/2014/main" id="{AB047C87-07CC-A54C-8F3A-23778D6C5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0062" y="1715997"/>
                <a:ext cx="45679" cy="186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+mj-lt"/>
                  <a:cs typeface="+mn-ea"/>
                  <a:sym typeface="+mn-lt"/>
                </a:endParaRPr>
              </a:p>
            </p:txBody>
          </p:sp>
        </p:grpSp>
        <p:sp>
          <p:nvSpPr>
            <p:cNvPr id="19" name="Freeform 68">
              <a:extLst>
                <a:ext uri="{FF2B5EF4-FFF2-40B4-BE49-F238E27FC236}">
                  <a16:creationId xmlns="" xmlns:a16="http://schemas.microsoft.com/office/drawing/2014/main" id="{8FE30201-3FB7-B042-ACC2-2F0B905379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3095" y="2802903"/>
              <a:ext cx="378645" cy="426288"/>
            </a:xfrm>
            <a:custGeom>
              <a:avLst/>
              <a:gdLst>
                <a:gd name="T0" fmla="*/ 300 w 320"/>
                <a:gd name="T1" fmla="*/ 0 h 360"/>
                <a:gd name="T2" fmla="*/ 256 w 320"/>
                <a:gd name="T3" fmla="*/ 0 h 360"/>
                <a:gd name="T4" fmla="*/ 240 w 320"/>
                <a:gd name="T5" fmla="*/ 20 h 360"/>
                <a:gd name="T6" fmla="*/ 240 w 320"/>
                <a:gd name="T7" fmla="*/ 360 h 360"/>
                <a:gd name="T8" fmla="*/ 320 w 320"/>
                <a:gd name="T9" fmla="*/ 360 h 360"/>
                <a:gd name="T10" fmla="*/ 320 w 320"/>
                <a:gd name="T11" fmla="*/ 20 h 360"/>
                <a:gd name="T12" fmla="*/ 300 w 320"/>
                <a:gd name="T13" fmla="*/ 0 h 360"/>
                <a:gd name="T14" fmla="*/ 180 w 320"/>
                <a:gd name="T15" fmla="*/ 120 h 360"/>
                <a:gd name="T16" fmla="*/ 136 w 320"/>
                <a:gd name="T17" fmla="*/ 120 h 360"/>
                <a:gd name="T18" fmla="*/ 120 w 320"/>
                <a:gd name="T19" fmla="*/ 140 h 360"/>
                <a:gd name="T20" fmla="*/ 120 w 320"/>
                <a:gd name="T21" fmla="*/ 360 h 360"/>
                <a:gd name="T22" fmla="*/ 200 w 320"/>
                <a:gd name="T23" fmla="*/ 360 h 360"/>
                <a:gd name="T24" fmla="*/ 200 w 320"/>
                <a:gd name="T25" fmla="*/ 140 h 360"/>
                <a:gd name="T26" fmla="*/ 180 w 320"/>
                <a:gd name="T27" fmla="*/ 120 h 360"/>
                <a:gd name="T28" fmla="*/ 60 w 320"/>
                <a:gd name="T29" fmla="*/ 240 h 360"/>
                <a:gd name="T30" fmla="*/ 16 w 320"/>
                <a:gd name="T31" fmla="*/ 240 h 360"/>
                <a:gd name="T32" fmla="*/ 0 w 320"/>
                <a:gd name="T33" fmla="*/ 260 h 360"/>
                <a:gd name="T34" fmla="*/ 0 w 320"/>
                <a:gd name="T35" fmla="*/ 360 h 360"/>
                <a:gd name="T36" fmla="*/ 80 w 320"/>
                <a:gd name="T37" fmla="*/ 360 h 360"/>
                <a:gd name="T38" fmla="*/ 80 w 320"/>
                <a:gd name="T39" fmla="*/ 260 h 360"/>
                <a:gd name="T40" fmla="*/ 60 w 320"/>
                <a:gd name="T41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25" name="Group 74">
            <a:extLst>
              <a:ext uri="{FF2B5EF4-FFF2-40B4-BE49-F238E27FC236}">
                <a16:creationId xmlns="" xmlns:a16="http://schemas.microsoft.com/office/drawing/2014/main" id="{1E21260E-8F6D-F948-8835-390433852E80}"/>
              </a:ext>
            </a:extLst>
          </p:cNvPr>
          <p:cNvGrpSpPr/>
          <p:nvPr/>
        </p:nvGrpSpPr>
        <p:grpSpPr>
          <a:xfrm>
            <a:off x="796834" y="3318580"/>
            <a:ext cx="2536916" cy="1242927"/>
            <a:chOff x="796834" y="4019224"/>
            <a:chExt cx="2536916" cy="1242927"/>
          </a:xfrm>
        </p:grpSpPr>
        <p:sp>
          <p:nvSpPr>
            <p:cNvPr id="26" name="Rectangle 75">
              <a:extLst>
                <a:ext uri="{FF2B5EF4-FFF2-40B4-BE49-F238E27FC236}">
                  <a16:creationId xmlns="" xmlns:a16="http://schemas.microsoft.com/office/drawing/2014/main" id="{87A9CB5E-AD64-E941-A4AA-EB311F601E4E}"/>
                </a:ext>
              </a:extLst>
            </p:cNvPr>
            <p:cNvSpPr/>
            <p:nvPr/>
          </p:nvSpPr>
          <p:spPr>
            <a:xfrm>
              <a:off x="796834" y="4308044"/>
              <a:ext cx="25369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lv-LV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"</a:t>
              </a:r>
              <a:r>
                <a:rPr lang="lv-LV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Kiriyena" projekts ir radīts ar manu personīgo iesaisti un apņēmību, un rezultāts ir izcils, atbilstošs sākotnējiem plāniem.</a:t>
              </a:r>
              <a:endParaRPr lang="id-ID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FE848FB4-A593-E14D-A2E7-A99D6114FED4}"/>
                </a:ext>
              </a:extLst>
            </p:cNvPr>
            <p:cNvSpPr txBox="1"/>
            <p:nvPr/>
          </p:nvSpPr>
          <p:spPr>
            <a:xfrm>
              <a:off x="2095198" y="4019224"/>
              <a:ext cx="1238552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600" b="1" dirty="0" err="1">
                  <a:latin typeface="+mj-lt"/>
                </a:rPr>
                <a:t>Rezultāts</a:t>
              </a:r>
              <a:endParaRPr lang="en-US" sz="1600" b="1" dirty="0">
                <a:solidFill>
                  <a:schemeClr val="accent1"/>
                </a:solidFill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28" name="Group 77">
            <a:extLst>
              <a:ext uri="{FF2B5EF4-FFF2-40B4-BE49-F238E27FC236}">
                <a16:creationId xmlns="" xmlns:a16="http://schemas.microsoft.com/office/drawing/2014/main" id="{D77D8F31-B796-F44B-908D-AECEC5D95649}"/>
              </a:ext>
            </a:extLst>
          </p:cNvPr>
          <p:cNvGrpSpPr/>
          <p:nvPr/>
        </p:nvGrpSpPr>
        <p:grpSpPr>
          <a:xfrm>
            <a:off x="2597441" y="4767080"/>
            <a:ext cx="3077100" cy="1242927"/>
            <a:chOff x="2597441" y="5467724"/>
            <a:chExt cx="3077100" cy="1242927"/>
          </a:xfrm>
        </p:grpSpPr>
        <p:sp>
          <p:nvSpPr>
            <p:cNvPr id="29" name="Rectangle 78">
              <a:extLst>
                <a:ext uri="{FF2B5EF4-FFF2-40B4-BE49-F238E27FC236}">
                  <a16:creationId xmlns="" xmlns:a16="http://schemas.microsoft.com/office/drawing/2014/main" id="{16966CF4-D219-E945-A9C2-40D166DA92D4}"/>
                </a:ext>
              </a:extLst>
            </p:cNvPr>
            <p:cNvSpPr/>
            <p:nvPr/>
          </p:nvSpPr>
          <p:spPr>
            <a:xfrm>
              <a:off x="2597441" y="5756544"/>
              <a:ext cx="30771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Sastapu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problēmu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saistībā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ar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lietotāju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fotogrāfiju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augšupielādi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, bet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ar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izveidoto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politiku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un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funkcionalitāti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atrisināju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šo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jautājumu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.</a:t>
              </a:r>
              <a:endParaRPr lang="id-ID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3A7B7B7B-0F8F-B140-B90B-07E9EC94A3C8}"/>
                </a:ext>
              </a:extLst>
            </p:cNvPr>
            <p:cNvSpPr txBox="1"/>
            <p:nvPr/>
          </p:nvSpPr>
          <p:spPr>
            <a:xfrm>
              <a:off x="4435989" y="5467724"/>
              <a:ext cx="1238552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600" b="1" dirty="0" err="1">
                  <a:latin typeface="+mj-lt"/>
                </a:rPr>
                <a:t>Problēmas</a:t>
              </a:r>
              <a:endParaRPr lang="en-US" sz="1600" b="1" dirty="0">
                <a:solidFill>
                  <a:schemeClr val="accent2"/>
                </a:solidFill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31" name="Group 80">
            <a:extLst>
              <a:ext uri="{FF2B5EF4-FFF2-40B4-BE49-F238E27FC236}">
                <a16:creationId xmlns="" xmlns:a16="http://schemas.microsoft.com/office/drawing/2014/main" id="{6276F073-60DE-4C43-9949-C4F182DB7270}"/>
              </a:ext>
            </a:extLst>
          </p:cNvPr>
          <p:cNvGrpSpPr/>
          <p:nvPr/>
        </p:nvGrpSpPr>
        <p:grpSpPr>
          <a:xfrm>
            <a:off x="6086076" y="4767080"/>
            <a:ext cx="3077100" cy="1027484"/>
            <a:chOff x="6086076" y="5467724"/>
            <a:chExt cx="3077100" cy="1027484"/>
          </a:xfrm>
        </p:grpSpPr>
        <p:sp>
          <p:nvSpPr>
            <p:cNvPr id="32" name="Rectangle 81">
              <a:extLst>
                <a:ext uri="{FF2B5EF4-FFF2-40B4-BE49-F238E27FC236}">
                  <a16:creationId xmlns="" xmlns:a16="http://schemas.microsoft.com/office/drawing/2014/main" id="{2AF5F710-F7E2-C740-91AE-8450D38E0E0E}"/>
                </a:ext>
              </a:extLst>
            </p:cNvPr>
            <p:cNvSpPr/>
            <p:nvPr/>
          </p:nvSpPr>
          <p:spPr>
            <a:xfrm>
              <a:off x="6086076" y="5756544"/>
              <a:ext cx="30771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"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Kiriyena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"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ir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gatavs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turpmākai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attīstībai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, tai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skaitā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ar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pāreju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uz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attīstītāku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serveri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un IT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speciālistu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atbalstu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.</a:t>
              </a:r>
              <a:endParaRPr lang="id-ID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D081CFFF-5D35-EC43-B244-0B16B721254C}"/>
                </a:ext>
              </a:extLst>
            </p:cNvPr>
            <p:cNvSpPr txBox="1"/>
            <p:nvPr/>
          </p:nvSpPr>
          <p:spPr>
            <a:xfrm>
              <a:off x="6086076" y="5467724"/>
              <a:ext cx="1238552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1600" b="1" dirty="0" err="1">
                  <a:latin typeface="+mj-lt"/>
                  <a:cs typeface="+mn-ea"/>
                  <a:sym typeface="+mn-lt"/>
                </a:rPr>
                <a:t>Izredzes</a:t>
              </a:r>
              <a:endParaRPr lang="en-US" sz="1600" b="1" dirty="0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34" name="Group 83">
            <a:extLst>
              <a:ext uri="{FF2B5EF4-FFF2-40B4-BE49-F238E27FC236}">
                <a16:creationId xmlns="" xmlns:a16="http://schemas.microsoft.com/office/drawing/2014/main" id="{E5429794-63F4-0F46-9AEB-8D86B3CEC0E0}"/>
              </a:ext>
            </a:extLst>
          </p:cNvPr>
          <p:cNvGrpSpPr/>
          <p:nvPr/>
        </p:nvGrpSpPr>
        <p:grpSpPr>
          <a:xfrm>
            <a:off x="8928828" y="3318580"/>
            <a:ext cx="2466338" cy="1673815"/>
            <a:chOff x="8928828" y="4019224"/>
            <a:chExt cx="2466338" cy="1673815"/>
          </a:xfrm>
        </p:grpSpPr>
        <p:sp>
          <p:nvSpPr>
            <p:cNvPr id="35" name="Rectangle 84">
              <a:extLst>
                <a:ext uri="{FF2B5EF4-FFF2-40B4-BE49-F238E27FC236}">
                  <a16:creationId xmlns="" xmlns:a16="http://schemas.microsoft.com/office/drawing/2014/main" id="{ED0F6768-B879-E348-858A-02AA9FBA3D4A}"/>
                </a:ext>
              </a:extLst>
            </p:cNvPr>
            <p:cNvSpPr/>
            <p:nvPr/>
          </p:nvSpPr>
          <p:spPr>
            <a:xfrm>
              <a:off x="8928828" y="4308044"/>
              <a:ext cx="246633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Priecājos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par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paveikto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darbu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un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iespēju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apvienot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radošumu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ar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tehniskajām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prasmēm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cerot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ka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"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Kiriyena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"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atradīs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savu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vietu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tirgū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un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turpinās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attīstīties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veiksmīgi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+mn-ea"/>
                  <a:sym typeface="+mn-lt"/>
                </a:rPr>
                <a:t>.</a:t>
              </a:r>
              <a:endParaRPr lang="id-ID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106520C-4ABE-BF4B-837E-73508711CEDC}"/>
                </a:ext>
              </a:extLst>
            </p:cNvPr>
            <p:cNvSpPr txBox="1"/>
            <p:nvPr/>
          </p:nvSpPr>
          <p:spPr>
            <a:xfrm>
              <a:off x="8928828" y="4019224"/>
              <a:ext cx="234291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1600" b="1" dirty="0" err="1">
                  <a:latin typeface="+mj-lt"/>
                  <a:cs typeface="+mn-ea"/>
                  <a:sym typeface="+mn-lt"/>
                </a:rPr>
                <a:t>Vispārīgs</a:t>
              </a:r>
              <a:r>
                <a:rPr lang="en-US" sz="1600" b="1" dirty="0">
                  <a:latin typeface="+mj-lt"/>
                  <a:cs typeface="+mn-ea"/>
                  <a:sym typeface="+mn-lt"/>
                </a:rPr>
                <a:t> </a:t>
              </a:r>
              <a:r>
                <a:rPr lang="en-US" sz="1600" b="1" dirty="0" err="1">
                  <a:latin typeface="+mj-lt"/>
                  <a:cs typeface="+mn-ea"/>
                  <a:sym typeface="+mn-lt"/>
                </a:rPr>
                <a:t>secinājums</a:t>
              </a:r>
              <a:endParaRPr lang="en-US" sz="1600" b="1" dirty="0">
                <a:latin typeface="+mj-lt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88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077351" y="1329332"/>
            <a:ext cx="9144000" cy="2387600"/>
          </a:xfrm>
        </p:spPr>
        <p:txBody>
          <a:bodyPr/>
          <a:lstStyle/>
          <a:p>
            <a:r>
              <a:rPr lang="en-US" b="1" dirty="0" err="1"/>
              <a:t>Paldies</a:t>
            </a:r>
            <a:r>
              <a:rPr lang="en-US" b="1" dirty="0"/>
              <a:t> par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err="1" smtClean="0"/>
              <a:t>uzmanību</a:t>
            </a:r>
            <a:r>
              <a:rPr lang="ru-RU" b="1" dirty="0" smtClean="0"/>
              <a:t>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841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7" y="615462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lv-LV" sz="4400" b="1" dirty="0" smtClean="0"/>
              <a:t>KIRIYENA</a:t>
            </a:r>
            <a:br>
              <a:rPr lang="lv-LV" sz="4400" b="1" dirty="0" smtClean="0"/>
            </a:br>
            <a:endParaRPr lang="ru-RU" sz="4400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5" y="987425"/>
            <a:ext cx="4873625" cy="487362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lv-LV" dirty="0"/>
              <a:t>Kiriyena ir mājaslapa, kas ļauj jaunajiem uzņēmējiem publicēt un reklamēt savus unikālos </a:t>
            </a:r>
            <a:r>
              <a:rPr lang="lv-LV" dirty="0" smtClean="0"/>
              <a:t>produktus. </a:t>
            </a:r>
            <a:r>
              <a:rPr lang="lv-LV" dirty="0"/>
              <a:t>Šī platforma nodrošina iespēju sniegt produktiem plašāku redzamību un veicināt to attīstību, palīdzot mazajiem uzņēmumiem augt un sasniegt panākumus.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8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v-LV" dirty="0">
                <a:latin typeface="Calibri Light (Заголовки)Заголовки)"/>
              </a:rPr>
              <a:t>D</a:t>
            </a:r>
            <a:r>
              <a:rPr lang="lv-LV" dirty="0" smtClean="0">
                <a:latin typeface="Calibri Light (Заголовки)Заголовки)"/>
              </a:rPr>
              <a:t>arba </a:t>
            </a:r>
            <a:r>
              <a:rPr lang="lv-LV" dirty="0">
                <a:latin typeface="Calibri Light (Заголовки)Заголовки)"/>
              </a:rPr>
              <a:t>mērķis, uzdevumi</a:t>
            </a:r>
            <a:endParaRPr lang="ru-RU" dirty="0">
              <a:latin typeface="Calibri Light (Заголовки)Заголовки)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lv-LV" dirty="0" smtClean="0"/>
              <a:t>Darba mērķis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lv-LV" sz="1600" dirty="0" smtClean="0"/>
              <a:t>Dot </a:t>
            </a:r>
            <a:r>
              <a:rPr lang="lv-LV" sz="1600" dirty="0"/>
              <a:t>iespēju lietotājiem vieglāk iegūt aktuālo informāciju par uzņēmumu.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lv-LV" sz="1600" dirty="0" smtClean="0"/>
              <a:t>Samazināt </a:t>
            </a:r>
            <a:r>
              <a:rPr lang="lv-LV" sz="1600" dirty="0"/>
              <a:t>laiku, kas nepieciešams vēlamā produkta meklēšanai.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lv-LV" sz="1600" dirty="0" smtClean="0"/>
              <a:t>Vienkāršot </a:t>
            </a:r>
            <a:r>
              <a:rPr lang="lv-LV" sz="1600" dirty="0"/>
              <a:t>pārdošanas un atgriezeniskās saites procesu.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lv-LV" sz="1600" dirty="0" smtClean="0"/>
              <a:t>Vienkāršot </a:t>
            </a:r>
            <a:r>
              <a:rPr lang="lv-LV" sz="1600" dirty="0"/>
              <a:t>vēlamā produkta meklēšanu.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lv-LV" sz="1600" dirty="0" smtClean="0"/>
              <a:t>Palielināt </a:t>
            </a:r>
            <a:r>
              <a:rPr lang="lv-LV" sz="1600" dirty="0"/>
              <a:t>pārdošanas apjomu, paplašinot to ar jauniem klientiem.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lv-LV" sz="1600" dirty="0" smtClean="0"/>
              <a:t>Paplašināt </a:t>
            </a:r>
            <a:r>
              <a:rPr lang="lv-LV" sz="1600" dirty="0"/>
              <a:t>uzņēmuma atpazīstamību.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lv-LV" sz="1600" dirty="0" smtClean="0"/>
              <a:t>Dot </a:t>
            </a:r>
            <a:r>
              <a:rPr lang="lv-LV" sz="1600" dirty="0"/>
              <a:t>iespēju pasūtīt tiešsaistē.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lv-LV" sz="1600" dirty="0" smtClean="0"/>
              <a:t>Publicēt </a:t>
            </a:r>
            <a:r>
              <a:rPr lang="lv-LV" sz="1600" dirty="0"/>
              <a:t>informāciju par precēm.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lv-LV" sz="1600" dirty="0" smtClean="0"/>
              <a:t>Samazināt </a:t>
            </a:r>
            <a:r>
              <a:rPr lang="lv-LV" sz="1600" dirty="0"/>
              <a:t>reklāmas izmaksas.</a:t>
            </a:r>
            <a:endParaRPr lang="ru-RU" sz="1600" dirty="0"/>
          </a:p>
          <a:p>
            <a:endParaRPr lang="ru-RU" sz="16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lv-LV" dirty="0" smtClean="0"/>
              <a:t>Uzdevumi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lv-LV" sz="1600" dirty="0"/>
              <a:t>Izveidot domēnu.</a:t>
            </a: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lv-LV" sz="1600" dirty="0"/>
              <a:t>Nodrošināt hostingu.</a:t>
            </a: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lv-LV" sz="1600" dirty="0"/>
              <a:t>Izveidot datu bāzi.</a:t>
            </a: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lv-LV" sz="1600" dirty="0"/>
              <a:t>Izvēlieties valodu, ar kuru man būs visērtāk strādāt.</a:t>
            </a: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lv-LV" sz="1600" dirty="0" smtClean="0"/>
              <a:t>Izdomāt </a:t>
            </a:r>
            <a:r>
              <a:rPr lang="lv-LV" sz="1600" dirty="0"/>
              <a:t>savu unikālo dizainu un logotipu.</a:t>
            </a: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lv-LV" sz="1600" dirty="0"/>
              <a:t>Izdomāt savu politik</a:t>
            </a:r>
            <a:r>
              <a:rPr lang="en-US" sz="1600" dirty="0"/>
              <a:t>u</a:t>
            </a:r>
            <a:r>
              <a:rPr lang="lv-LV" sz="1600" dirty="0"/>
              <a:t> un noteikumus</a:t>
            </a:r>
            <a:endParaRPr lang="ru-RU" sz="1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25" y="3571835"/>
            <a:ext cx="2773279" cy="277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51693"/>
            <a:ext cx="3932237" cy="1600200"/>
          </a:xfrm>
        </p:spPr>
        <p:txBody>
          <a:bodyPr>
            <a:noAutofit/>
          </a:bodyPr>
          <a:lstStyle/>
          <a:p>
            <a:pPr algn="ctr"/>
            <a:r>
              <a:rPr lang="lv-LV" sz="4400" b="1" dirty="0"/>
              <a:t>Produkta </a:t>
            </a:r>
            <a:r>
              <a:rPr lang="lv-LV" sz="4400" b="1" dirty="0" smtClean="0"/>
              <a:t>perspektīva</a:t>
            </a:r>
            <a:endParaRPr lang="ru-RU" sz="4400" b="1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COVID-19 </a:t>
            </a:r>
            <a:r>
              <a:rPr lang="en-US" dirty="0" err="1"/>
              <a:t>pandēmija</a:t>
            </a:r>
            <a:r>
              <a:rPr lang="en-US" dirty="0"/>
              <a:t> </a:t>
            </a:r>
            <a:r>
              <a:rPr lang="en-US" dirty="0" err="1"/>
              <a:t>pārveidoja</a:t>
            </a:r>
            <a:r>
              <a:rPr lang="en-US" dirty="0"/>
              <a:t> </a:t>
            </a:r>
            <a:r>
              <a:rPr lang="en-US" dirty="0" err="1"/>
              <a:t>iepirkšanās</a:t>
            </a:r>
            <a:r>
              <a:rPr lang="en-US" dirty="0"/>
              <a:t> </a:t>
            </a:r>
            <a:r>
              <a:rPr lang="en-US" dirty="0" err="1"/>
              <a:t>paradumus</a:t>
            </a:r>
            <a:r>
              <a:rPr lang="en-US" dirty="0"/>
              <a:t>, </a:t>
            </a:r>
            <a:r>
              <a:rPr lang="en-US" dirty="0" err="1"/>
              <a:t>padarot</a:t>
            </a:r>
            <a:r>
              <a:rPr lang="en-US" dirty="0"/>
              <a:t> </a:t>
            </a:r>
            <a:r>
              <a:rPr lang="en-US" dirty="0" err="1"/>
              <a:t>interneta</a:t>
            </a:r>
            <a:r>
              <a:rPr lang="en-US" dirty="0"/>
              <a:t> </a:t>
            </a:r>
            <a:r>
              <a:rPr lang="en-US" dirty="0" err="1"/>
              <a:t>veikalus</a:t>
            </a:r>
            <a:r>
              <a:rPr lang="en-US" dirty="0"/>
              <a:t> </a:t>
            </a:r>
            <a:r>
              <a:rPr lang="en-US" dirty="0" err="1"/>
              <a:t>populārus</a:t>
            </a:r>
            <a:r>
              <a:rPr lang="en-US" dirty="0"/>
              <a:t>, </a:t>
            </a:r>
            <a:r>
              <a:rPr lang="en-US" dirty="0" err="1"/>
              <a:t>palielinot</a:t>
            </a:r>
            <a:r>
              <a:rPr lang="en-US" dirty="0"/>
              <a:t> </a:t>
            </a:r>
            <a:r>
              <a:rPr lang="en-US" dirty="0" err="1"/>
              <a:t>klientu</a:t>
            </a:r>
            <a:r>
              <a:rPr lang="en-US" dirty="0"/>
              <a:t> </a:t>
            </a:r>
            <a:r>
              <a:rPr lang="en-US" dirty="0" err="1"/>
              <a:t>skaitu</a:t>
            </a:r>
            <a:r>
              <a:rPr lang="en-US" dirty="0"/>
              <a:t>, </a:t>
            </a:r>
            <a:r>
              <a:rPr lang="en-US" dirty="0" err="1"/>
              <a:t>pasūtījumu</a:t>
            </a:r>
            <a:r>
              <a:rPr lang="en-US" dirty="0"/>
              <a:t> </a:t>
            </a:r>
            <a:r>
              <a:rPr lang="en-US" dirty="0" err="1"/>
              <a:t>apjomu</a:t>
            </a:r>
            <a:r>
              <a:rPr lang="en-US" dirty="0"/>
              <a:t> un </a:t>
            </a:r>
            <a:r>
              <a:rPr lang="en-US" dirty="0" err="1"/>
              <a:t>jaunu</a:t>
            </a:r>
            <a:r>
              <a:rPr lang="en-US" dirty="0"/>
              <a:t> </a:t>
            </a:r>
            <a:r>
              <a:rPr lang="en-US" dirty="0" err="1"/>
              <a:t>pārdevēju</a:t>
            </a:r>
            <a:r>
              <a:rPr lang="en-US" dirty="0"/>
              <a:t> un </a:t>
            </a:r>
            <a:r>
              <a:rPr lang="en-US" dirty="0" err="1"/>
              <a:t>produktu</a:t>
            </a:r>
            <a:r>
              <a:rPr lang="en-US" dirty="0"/>
              <a:t> </a:t>
            </a:r>
            <a:r>
              <a:rPr lang="en-US" dirty="0" err="1"/>
              <a:t>daudzveidību</a:t>
            </a:r>
            <a:r>
              <a:rPr lang="en-US" dirty="0"/>
              <a:t>. </a:t>
            </a:r>
            <a:endParaRPr lang="lv-LV" dirty="0" smtClean="0"/>
          </a:p>
          <a:p>
            <a:r>
              <a:rPr lang="en-US" dirty="0" err="1" smtClean="0"/>
              <a:t>Kiriyena</a:t>
            </a:r>
            <a:r>
              <a:rPr lang="en-US" dirty="0" smtClean="0"/>
              <a:t> </a:t>
            </a:r>
            <a:r>
              <a:rPr lang="en-US" dirty="0" err="1"/>
              <a:t>piedāvā</a:t>
            </a:r>
            <a:r>
              <a:rPr lang="en-US" dirty="0"/>
              <a:t> </a:t>
            </a:r>
            <a:r>
              <a:rPr lang="en-US" dirty="0" err="1"/>
              <a:t>iespēju</a:t>
            </a:r>
            <a:r>
              <a:rPr lang="en-US" dirty="0"/>
              <a:t> </a:t>
            </a:r>
            <a:r>
              <a:rPr lang="en-US" dirty="0" err="1"/>
              <a:t>iesācējiem</a:t>
            </a:r>
            <a:r>
              <a:rPr lang="en-US" dirty="0"/>
              <a:t> </a:t>
            </a:r>
            <a:r>
              <a:rPr lang="en-US" dirty="0" err="1"/>
              <a:t>attīstīties</a:t>
            </a:r>
            <a:r>
              <a:rPr lang="en-US" dirty="0"/>
              <a:t>, </a:t>
            </a:r>
            <a:r>
              <a:rPr lang="en-US" dirty="0" err="1"/>
              <a:t>atrast</a:t>
            </a:r>
            <a:r>
              <a:rPr lang="en-US" dirty="0"/>
              <a:t> </a:t>
            </a:r>
            <a:r>
              <a:rPr lang="en-US" dirty="0" err="1"/>
              <a:t>klientus</a:t>
            </a:r>
            <a:r>
              <a:rPr lang="en-US" dirty="0"/>
              <a:t> un </a:t>
            </a:r>
            <a:r>
              <a:rPr lang="en-US" dirty="0" err="1"/>
              <a:t>partnerus</a:t>
            </a:r>
            <a:r>
              <a:rPr lang="en-US" dirty="0"/>
              <a:t> </a:t>
            </a:r>
            <a:r>
              <a:rPr lang="en-US" dirty="0" err="1"/>
              <a:t>jaunām</a:t>
            </a:r>
            <a:r>
              <a:rPr lang="en-US" dirty="0"/>
              <a:t> </a:t>
            </a:r>
            <a:r>
              <a:rPr lang="en-US" dirty="0" err="1"/>
              <a:t>ražošanas</a:t>
            </a:r>
            <a:r>
              <a:rPr lang="en-US" dirty="0"/>
              <a:t> </a:t>
            </a:r>
            <a:r>
              <a:rPr lang="en-US" dirty="0" err="1"/>
              <a:t>idejām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7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b="1" dirty="0"/>
              <a:t>Sistēmas funkcionālās prasības</a:t>
            </a:r>
            <a:endParaRPr lang="ru-RU" b="1" dirty="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F671A4CD-310A-794A-8ECE-50D538BD7646}"/>
              </a:ext>
            </a:extLst>
          </p:cNvPr>
          <p:cNvGrpSpPr/>
          <p:nvPr/>
        </p:nvGrpSpPr>
        <p:grpSpPr>
          <a:xfrm>
            <a:off x="1355717" y="1822753"/>
            <a:ext cx="1049867" cy="1049867"/>
            <a:chOff x="1016000" y="1689100"/>
            <a:chExt cx="787400" cy="787400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xmlns="" id="{8C1B06D1-9D27-414C-BECF-B02CC58E3BDC}"/>
                </a:ext>
              </a:extLst>
            </p:cNvPr>
            <p:cNvGrpSpPr/>
            <p:nvPr/>
          </p:nvGrpSpPr>
          <p:grpSpPr>
            <a:xfrm>
              <a:off x="1016000" y="1689100"/>
              <a:ext cx="787400" cy="787400"/>
              <a:chOff x="4343400" y="1854885"/>
              <a:chExt cx="457200" cy="457200"/>
            </a:xfrm>
          </p:grpSpPr>
          <p:sp>
            <p:nvSpPr>
              <p:cNvPr id="6" name="Oval 6">
                <a:extLst>
                  <a:ext uri="{FF2B5EF4-FFF2-40B4-BE49-F238E27FC236}">
                    <a16:creationId xmlns:a16="http://schemas.microsoft.com/office/drawing/2014/main" xmlns="" id="{019DD0E3-D548-E14F-B423-C017ED644577}"/>
                  </a:ext>
                </a:extLst>
              </p:cNvPr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xmlns="" id="{07AB0B8D-8596-A546-9F1A-D41182FA0740}"/>
                  </a:ext>
                </a:extLst>
              </p:cNvPr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+mj-lt"/>
                  <a:cs typeface="+mn-ea"/>
                  <a:sym typeface="+mn-lt"/>
                </a:endParaRPr>
              </a:p>
            </p:txBody>
          </p:sp>
        </p:grp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D3903C33-7E4C-484D-8F83-794FC00C9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54" y="1960311"/>
              <a:ext cx="284092" cy="244978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44" name="TextBox 49">
            <a:extLst>
              <a:ext uri="{FF2B5EF4-FFF2-40B4-BE49-F238E27FC236}">
                <a16:creationId xmlns:a16="http://schemas.microsoft.com/office/drawing/2014/main" xmlns="" id="{108ECC95-6066-4747-B120-A12EC72C6F10}"/>
              </a:ext>
            </a:extLst>
          </p:cNvPr>
          <p:cNvSpPr txBox="1"/>
          <p:nvPr/>
        </p:nvSpPr>
        <p:spPr>
          <a:xfrm>
            <a:off x="1064335" y="4797187"/>
            <a:ext cx="1632628" cy="467931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b="1" dirty="0" err="1">
                <a:latin typeface="+mj-lt"/>
              </a:rPr>
              <a:t>Autentifikācija</a:t>
            </a:r>
            <a:endParaRPr lang="zh-CN" altLang="en-US" b="1" dirty="0">
              <a:solidFill>
                <a:schemeClr val="accent1">
                  <a:lumMod val="100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47" name="TextBox 52">
            <a:extLst>
              <a:ext uri="{FF2B5EF4-FFF2-40B4-BE49-F238E27FC236}">
                <a16:creationId xmlns:a16="http://schemas.microsoft.com/office/drawing/2014/main" xmlns="" id="{C7F2AE0E-136B-DB49-981C-B5DAA42D8145}"/>
              </a:ext>
            </a:extLst>
          </p:cNvPr>
          <p:cNvSpPr txBox="1"/>
          <p:nvPr/>
        </p:nvSpPr>
        <p:spPr>
          <a:xfrm>
            <a:off x="3172010" y="4797187"/>
            <a:ext cx="1632628" cy="467931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lv-LV" b="1" dirty="0">
                <a:latin typeface="+mj-lt"/>
              </a:rPr>
              <a:t>Reģistrācija</a:t>
            </a:r>
            <a:endParaRPr lang="zh-CN" altLang="en-US" b="1" dirty="0">
              <a:solidFill>
                <a:schemeClr val="accent2">
                  <a:lumMod val="100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50" name="TextBox 55">
            <a:extLst>
              <a:ext uri="{FF2B5EF4-FFF2-40B4-BE49-F238E27FC236}">
                <a16:creationId xmlns:a16="http://schemas.microsoft.com/office/drawing/2014/main" xmlns="" id="{08524556-A9A8-D142-A96A-DAFF189696AF}"/>
              </a:ext>
            </a:extLst>
          </p:cNvPr>
          <p:cNvSpPr txBox="1"/>
          <p:nvPr/>
        </p:nvSpPr>
        <p:spPr>
          <a:xfrm>
            <a:off x="5279685" y="4797187"/>
            <a:ext cx="1632628" cy="467931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b="1" dirty="0" err="1">
                <a:latin typeface="+mj-lt"/>
              </a:rPr>
              <a:t>Apraksts</a:t>
            </a:r>
            <a:endParaRPr lang="zh-CN" altLang="en-US" b="1" dirty="0">
              <a:solidFill>
                <a:schemeClr val="accent3">
                  <a:lumMod val="100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53" name="TextBox 58">
            <a:extLst>
              <a:ext uri="{FF2B5EF4-FFF2-40B4-BE49-F238E27FC236}">
                <a16:creationId xmlns:a16="http://schemas.microsoft.com/office/drawing/2014/main" xmlns="" id="{6A3C9776-F048-A347-8734-ACABE80368DE}"/>
              </a:ext>
            </a:extLst>
          </p:cNvPr>
          <p:cNvSpPr txBox="1"/>
          <p:nvPr/>
        </p:nvSpPr>
        <p:spPr>
          <a:xfrm>
            <a:off x="7374765" y="4797187"/>
            <a:ext cx="1632628" cy="467931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b="1" dirty="0" err="1">
                <a:latin typeface="+mj-lt"/>
              </a:rPr>
              <a:t>Dzēšana</a:t>
            </a:r>
            <a:endParaRPr lang="zh-CN" altLang="en-US" b="1" dirty="0">
              <a:solidFill>
                <a:schemeClr val="accent4">
                  <a:lumMod val="100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56" name="TextBox 61">
            <a:extLst>
              <a:ext uri="{FF2B5EF4-FFF2-40B4-BE49-F238E27FC236}">
                <a16:creationId xmlns:a16="http://schemas.microsoft.com/office/drawing/2014/main" xmlns="" id="{6376FAB9-E5FA-8349-B718-276D0FF70620}"/>
              </a:ext>
            </a:extLst>
          </p:cNvPr>
          <p:cNvSpPr txBox="1"/>
          <p:nvPr/>
        </p:nvSpPr>
        <p:spPr>
          <a:xfrm>
            <a:off x="9495034" y="4797187"/>
            <a:ext cx="1632628" cy="467931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lv-LV" b="1" dirty="0">
                <a:latin typeface="+mj-lt"/>
              </a:rPr>
              <a:t>Rediģēšana</a:t>
            </a:r>
            <a:endParaRPr lang="zh-CN" altLang="en-US" b="1" dirty="0">
              <a:solidFill>
                <a:schemeClr val="accent5">
                  <a:lumMod val="100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61" name="Freeform: Shape 19">
            <a:extLst>
              <a:ext uri="{FF2B5EF4-FFF2-40B4-BE49-F238E27FC236}">
                <a16:creationId xmlns:a16="http://schemas.microsoft.com/office/drawing/2014/main" xmlns="" id="{6AE558C0-34E8-C847-9B2E-6909A08F18DC}"/>
              </a:ext>
            </a:extLst>
          </p:cNvPr>
          <p:cNvSpPr>
            <a:spLocks/>
          </p:cNvSpPr>
          <p:nvPr/>
        </p:nvSpPr>
        <p:spPr bwMode="auto">
          <a:xfrm>
            <a:off x="1726273" y="4460972"/>
            <a:ext cx="296156" cy="229671"/>
          </a:xfrm>
          <a:custGeom>
            <a:avLst/>
            <a:gdLst/>
            <a:ahLst/>
            <a:cxnLst>
              <a:cxn ang="0">
                <a:pos x="68" y="51"/>
              </a:cxn>
              <a:cxn ang="0">
                <a:pos x="66" y="53"/>
              </a:cxn>
              <a:cxn ang="0">
                <a:pos x="3" y="53"/>
              </a:cxn>
              <a:cxn ang="0">
                <a:pos x="0" y="51"/>
              </a:cxn>
              <a:cxn ang="0">
                <a:pos x="0" y="46"/>
              </a:cxn>
              <a:cxn ang="0">
                <a:pos x="3" y="43"/>
              </a:cxn>
              <a:cxn ang="0">
                <a:pos x="66" y="43"/>
              </a:cxn>
              <a:cxn ang="0">
                <a:pos x="68" y="46"/>
              </a:cxn>
              <a:cxn ang="0">
                <a:pos x="68" y="51"/>
              </a:cxn>
              <a:cxn ang="0">
                <a:pos x="64" y="21"/>
              </a:cxn>
              <a:cxn ang="0">
                <a:pos x="61" y="24"/>
              </a:cxn>
              <a:cxn ang="0">
                <a:pos x="8" y="24"/>
              </a:cxn>
              <a:cxn ang="0">
                <a:pos x="5" y="21"/>
              </a:cxn>
              <a:cxn ang="0">
                <a:pos x="5" y="17"/>
              </a:cxn>
              <a:cxn ang="0">
                <a:pos x="8" y="14"/>
              </a:cxn>
              <a:cxn ang="0">
                <a:pos x="61" y="14"/>
              </a:cxn>
              <a:cxn ang="0">
                <a:pos x="64" y="17"/>
              </a:cxn>
              <a:cxn ang="0">
                <a:pos x="64" y="21"/>
              </a:cxn>
              <a:cxn ang="0">
                <a:pos x="54" y="36"/>
              </a:cxn>
              <a:cxn ang="0">
                <a:pos x="51" y="38"/>
              </a:cxn>
              <a:cxn ang="0">
                <a:pos x="17" y="38"/>
              </a:cxn>
              <a:cxn ang="0">
                <a:pos x="15" y="36"/>
              </a:cxn>
              <a:cxn ang="0">
                <a:pos x="15" y="31"/>
              </a:cxn>
              <a:cxn ang="0">
                <a:pos x="17" y="29"/>
              </a:cxn>
              <a:cxn ang="0">
                <a:pos x="51" y="29"/>
              </a:cxn>
              <a:cxn ang="0">
                <a:pos x="54" y="31"/>
              </a:cxn>
              <a:cxn ang="0">
                <a:pos x="54" y="36"/>
              </a:cxn>
              <a:cxn ang="0">
                <a:pos x="49" y="7"/>
              </a:cxn>
              <a:cxn ang="0">
                <a:pos x="47" y="9"/>
              </a:cxn>
              <a:cxn ang="0">
                <a:pos x="22" y="9"/>
              </a:cxn>
              <a:cxn ang="0">
                <a:pos x="20" y="7"/>
              </a:cxn>
              <a:cxn ang="0">
                <a:pos x="20" y="2"/>
              </a:cxn>
              <a:cxn ang="0">
                <a:pos x="22" y="0"/>
              </a:cxn>
              <a:cxn ang="0">
                <a:pos x="47" y="0"/>
              </a:cxn>
              <a:cxn ang="0">
                <a:pos x="49" y="2"/>
              </a:cxn>
              <a:cxn ang="0">
                <a:pos x="49" y="7"/>
              </a:cxn>
            </a:cxnLst>
            <a:rect l="0" t="0" r="r" b="b"/>
            <a:pathLst>
              <a:path w="68" h="53">
                <a:moveTo>
                  <a:pt x="68" y="51"/>
                </a:moveTo>
                <a:cubicBezTo>
                  <a:pt x="68" y="52"/>
                  <a:pt x="67" y="53"/>
                  <a:pt x="66" y="53"/>
                </a:cubicBezTo>
                <a:cubicBezTo>
                  <a:pt x="3" y="53"/>
                  <a:pt x="3" y="53"/>
                  <a:pt x="3" y="53"/>
                </a:cubicBezTo>
                <a:cubicBezTo>
                  <a:pt x="2" y="53"/>
                  <a:pt x="0" y="52"/>
                  <a:pt x="0" y="51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2" y="43"/>
                  <a:pt x="3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7" y="43"/>
                  <a:pt x="68" y="44"/>
                  <a:pt x="68" y="46"/>
                </a:cubicBezTo>
                <a:lnTo>
                  <a:pt x="68" y="51"/>
                </a:lnTo>
                <a:close/>
                <a:moveTo>
                  <a:pt x="64" y="21"/>
                </a:moveTo>
                <a:cubicBezTo>
                  <a:pt x="64" y="23"/>
                  <a:pt x="63" y="24"/>
                  <a:pt x="61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6" y="24"/>
                  <a:pt x="5" y="23"/>
                  <a:pt x="5" y="21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5"/>
                  <a:pt x="6" y="14"/>
                  <a:pt x="8" y="14"/>
                </a:cubicBezTo>
                <a:cubicBezTo>
                  <a:pt x="61" y="14"/>
                  <a:pt x="61" y="14"/>
                  <a:pt x="61" y="14"/>
                </a:cubicBezTo>
                <a:cubicBezTo>
                  <a:pt x="63" y="14"/>
                  <a:pt x="64" y="15"/>
                  <a:pt x="64" y="17"/>
                </a:cubicBezTo>
                <a:lnTo>
                  <a:pt x="64" y="21"/>
                </a:lnTo>
                <a:close/>
                <a:moveTo>
                  <a:pt x="54" y="36"/>
                </a:moveTo>
                <a:cubicBezTo>
                  <a:pt x="54" y="37"/>
                  <a:pt x="53" y="38"/>
                  <a:pt x="51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6" y="38"/>
                  <a:pt x="15" y="37"/>
                  <a:pt x="15" y="36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30"/>
                  <a:pt x="16" y="29"/>
                  <a:pt x="17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3" y="29"/>
                  <a:pt x="54" y="30"/>
                  <a:pt x="54" y="31"/>
                </a:cubicBezTo>
                <a:lnTo>
                  <a:pt x="54" y="36"/>
                </a:lnTo>
                <a:close/>
                <a:moveTo>
                  <a:pt x="49" y="7"/>
                </a:moveTo>
                <a:cubicBezTo>
                  <a:pt x="49" y="8"/>
                  <a:pt x="48" y="9"/>
                  <a:pt x="47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1" y="9"/>
                  <a:pt x="20" y="8"/>
                  <a:pt x="20" y="7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21" y="0"/>
                  <a:pt x="22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9" y="1"/>
                  <a:pt x="49" y="2"/>
                </a:cubicBezTo>
                <a:lnTo>
                  <a:pt x="49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latin typeface="+mj-lt"/>
              <a:cs typeface="+mn-ea"/>
              <a:sym typeface="+mn-lt"/>
            </a:endParaRPr>
          </a:p>
        </p:txBody>
      </p:sp>
      <p:grpSp>
        <p:nvGrpSpPr>
          <p:cNvPr id="62" name="Group 26">
            <a:extLst>
              <a:ext uri="{FF2B5EF4-FFF2-40B4-BE49-F238E27FC236}">
                <a16:creationId xmlns:a16="http://schemas.microsoft.com/office/drawing/2014/main" xmlns="" id="{AA51DE34-B574-204E-A4F5-DF0421DDFD28}"/>
              </a:ext>
            </a:extLst>
          </p:cNvPr>
          <p:cNvGrpSpPr/>
          <p:nvPr/>
        </p:nvGrpSpPr>
        <p:grpSpPr>
          <a:xfrm>
            <a:off x="1107019" y="2847220"/>
            <a:ext cx="1547259" cy="1949967"/>
            <a:chOff x="1388111" y="2459015"/>
            <a:chExt cx="1219200" cy="1536522"/>
          </a:xfrm>
        </p:grpSpPr>
        <p:sp>
          <p:nvSpPr>
            <p:cNvPr id="63" name="Freeform: Shape 27">
              <a:extLst>
                <a:ext uri="{FF2B5EF4-FFF2-40B4-BE49-F238E27FC236}">
                  <a16:creationId xmlns:a16="http://schemas.microsoft.com/office/drawing/2014/main" xmlns="" id="{F3DF0746-20EF-E149-AC81-64E68D38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111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5">
                <a:lumMod val="75000"/>
                <a:alpha val="90000"/>
              </a:schemeClr>
            </a:solidFill>
            <a:ln>
              <a:solidFill>
                <a:schemeClr val="accent1"/>
              </a:solidFill>
            </a:ln>
          </p:spPr>
          <p:txBody>
            <a:bodyPr anchor="ctr"/>
            <a:lstStyle/>
            <a:p>
              <a:pPr algn="ctr"/>
              <a:endParaRPr>
                <a:solidFill>
                  <a:schemeClr val="accent1">
                    <a:lumMod val="75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4" name="Freeform: Shape 28">
              <a:extLst>
                <a:ext uri="{FF2B5EF4-FFF2-40B4-BE49-F238E27FC236}">
                  <a16:creationId xmlns:a16="http://schemas.microsoft.com/office/drawing/2014/main" xmlns="" id="{227E1181-394E-B348-B948-D79DB9383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030" y="3714750"/>
              <a:ext cx="233363" cy="180975"/>
            </a:xfrm>
            <a:custGeom>
              <a:avLst/>
              <a:gdLst/>
              <a:ahLst/>
              <a:cxnLst>
                <a:cxn ang="0">
                  <a:pos x="68" y="51"/>
                </a:cxn>
                <a:cxn ang="0">
                  <a:pos x="66" y="53"/>
                </a:cxn>
                <a:cxn ang="0">
                  <a:pos x="3" y="53"/>
                </a:cxn>
                <a:cxn ang="0">
                  <a:pos x="0" y="51"/>
                </a:cxn>
                <a:cxn ang="0">
                  <a:pos x="0" y="46"/>
                </a:cxn>
                <a:cxn ang="0">
                  <a:pos x="3" y="43"/>
                </a:cxn>
                <a:cxn ang="0">
                  <a:pos x="66" y="43"/>
                </a:cxn>
                <a:cxn ang="0">
                  <a:pos x="68" y="46"/>
                </a:cxn>
                <a:cxn ang="0">
                  <a:pos x="68" y="51"/>
                </a:cxn>
                <a:cxn ang="0">
                  <a:pos x="64" y="21"/>
                </a:cxn>
                <a:cxn ang="0">
                  <a:pos x="61" y="24"/>
                </a:cxn>
                <a:cxn ang="0">
                  <a:pos x="8" y="24"/>
                </a:cxn>
                <a:cxn ang="0">
                  <a:pos x="5" y="21"/>
                </a:cxn>
                <a:cxn ang="0">
                  <a:pos x="5" y="17"/>
                </a:cxn>
                <a:cxn ang="0">
                  <a:pos x="8" y="14"/>
                </a:cxn>
                <a:cxn ang="0">
                  <a:pos x="61" y="14"/>
                </a:cxn>
                <a:cxn ang="0">
                  <a:pos x="64" y="17"/>
                </a:cxn>
                <a:cxn ang="0">
                  <a:pos x="64" y="21"/>
                </a:cxn>
                <a:cxn ang="0">
                  <a:pos x="54" y="36"/>
                </a:cxn>
                <a:cxn ang="0">
                  <a:pos x="51" y="38"/>
                </a:cxn>
                <a:cxn ang="0">
                  <a:pos x="17" y="38"/>
                </a:cxn>
                <a:cxn ang="0">
                  <a:pos x="15" y="36"/>
                </a:cxn>
                <a:cxn ang="0">
                  <a:pos x="15" y="31"/>
                </a:cxn>
                <a:cxn ang="0">
                  <a:pos x="17" y="29"/>
                </a:cxn>
                <a:cxn ang="0">
                  <a:pos x="51" y="29"/>
                </a:cxn>
                <a:cxn ang="0">
                  <a:pos x="54" y="31"/>
                </a:cxn>
                <a:cxn ang="0">
                  <a:pos x="54" y="36"/>
                </a:cxn>
                <a:cxn ang="0">
                  <a:pos x="49" y="7"/>
                </a:cxn>
                <a:cxn ang="0">
                  <a:pos x="47" y="9"/>
                </a:cxn>
                <a:cxn ang="0">
                  <a:pos x="22" y="9"/>
                </a:cxn>
                <a:cxn ang="0">
                  <a:pos x="20" y="7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47" y="0"/>
                </a:cxn>
                <a:cxn ang="0">
                  <a:pos x="49" y="2"/>
                </a:cxn>
                <a:cxn ang="0">
                  <a:pos x="49" y="7"/>
                </a:cxn>
              </a:cxnLst>
              <a:rect l="0" t="0" r="r" b="b"/>
              <a:pathLst>
                <a:path w="68" h="53">
                  <a:moveTo>
                    <a:pt x="68" y="51"/>
                  </a:moveTo>
                  <a:cubicBezTo>
                    <a:pt x="68" y="52"/>
                    <a:pt x="67" y="53"/>
                    <a:pt x="66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2"/>
                    <a:pt x="0" y="5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2" y="43"/>
                    <a:pt x="3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8" y="46"/>
                  </a:cubicBezTo>
                  <a:lnTo>
                    <a:pt x="68" y="51"/>
                  </a:lnTo>
                  <a:close/>
                  <a:moveTo>
                    <a:pt x="64" y="21"/>
                  </a:moveTo>
                  <a:cubicBezTo>
                    <a:pt x="64" y="23"/>
                    <a:pt x="63" y="24"/>
                    <a:pt x="6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4"/>
                    <a:pt x="5" y="23"/>
                    <a:pt x="5" y="2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3" y="14"/>
                    <a:pt x="64" y="15"/>
                    <a:pt x="64" y="17"/>
                  </a:cubicBezTo>
                  <a:lnTo>
                    <a:pt x="64" y="21"/>
                  </a:lnTo>
                  <a:close/>
                  <a:moveTo>
                    <a:pt x="54" y="36"/>
                  </a:moveTo>
                  <a:cubicBezTo>
                    <a:pt x="54" y="37"/>
                    <a:pt x="53" y="38"/>
                    <a:pt x="51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7"/>
                    <a:pt x="15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9"/>
                    <a:pt x="17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9"/>
                    <a:pt x="54" y="30"/>
                    <a:pt x="54" y="31"/>
                  </a:cubicBezTo>
                  <a:lnTo>
                    <a:pt x="54" y="36"/>
                  </a:lnTo>
                  <a:close/>
                  <a:moveTo>
                    <a:pt x="49" y="7"/>
                  </a:moveTo>
                  <a:cubicBezTo>
                    <a:pt x="49" y="8"/>
                    <a:pt x="48" y="9"/>
                    <a:pt x="47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0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accent1">
                    <a:lumMod val="75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73" name="Group 4">
            <a:extLst>
              <a:ext uri="{FF2B5EF4-FFF2-40B4-BE49-F238E27FC236}">
                <a16:creationId xmlns:a16="http://schemas.microsoft.com/office/drawing/2014/main" xmlns="" id="{8C1B06D1-9D27-414C-BECF-B02CC58E3BDC}"/>
              </a:ext>
            </a:extLst>
          </p:cNvPr>
          <p:cNvGrpSpPr/>
          <p:nvPr/>
        </p:nvGrpSpPr>
        <p:grpSpPr>
          <a:xfrm>
            <a:off x="3467785" y="1822753"/>
            <a:ext cx="1049867" cy="1049867"/>
            <a:chOff x="4343400" y="1854885"/>
            <a:chExt cx="457200" cy="457200"/>
          </a:xfrm>
        </p:grpSpPr>
        <p:sp>
          <p:nvSpPr>
            <p:cNvPr id="75" name="Oval 6">
              <a:extLst>
                <a:ext uri="{FF2B5EF4-FFF2-40B4-BE49-F238E27FC236}">
                  <a16:creationId xmlns:a16="http://schemas.microsoft.com/office/drawing/2014/main" xmlns="" id="{019DD0E3-D548-E14F-B423-C017ED644577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76" name="Oval 7">
              <a:extLst>
                <a:ext uri="{FF2B5EF4-FFF2-40B4-BE49-F238E27FC236}">
                  <a16:creationId xmlns:a16="http://schemas.microsoft.com/office/drawing/2014/main" xmlns="" id="{07AB0B8D-8596-A546-9F1A-D41182FA0740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77" name="Freeform: Shape 19">
            <a:extLst>
              <a:ext uri="{FF2B5EF4-FFF2-40B4-BE49-F238E27FC236}">
                <a16:creationId xmlns:a16="http://schemas.microsoft.com/office/drawing/2014/main" xmlns="" id="{6AE558C0-34E8-C847-9B2E-6909A08F18DC}"/>
              </a:ext>
            </a:extLst>
          </p:cNvPr>
          <p:cNvSpPr>
            <a:spLocks/>
          </p:cNvSpPr>
          <p:nvPr/>
        </p:nvSpPr>
        <p:spPr bwMode="auto">
          <a:xfrm>
            <a:off x="3838341" y="4460972"/>
            <a:ext cx="296156" cy="229671"/>
          </a:xfrm>
          <a:custGeom>
            <a:avLst/>
            <a:gdLst/>
            <a:ahLst/>
            <a:cxnLst>
              <a:cxn ang="0">
                <a:pos x="68" y="51"/>
              </a:cxn>
              <a:cxn ang="0">
                <a:pos x="66" y="53"/>
              </a:cxn>
              <a:cxn ang="0">
                <a:pos x="3" y="53"/>
              </a:cxn>
              <a:cxn ang="0">
                <a:pos x="0" y="51"/>
              </a:cxn>
              <a:cxn ang="0">
                <a:pos x="0" y="46"/>
              </a:cxn>
              <a:cxn ang="0">
                <a:pos x="3" y="43"/>
              </a:cxn>
              <a:cxn ang="0">
                <a:pos x="66" y="43"/>
              </a:cxn>
              <a:cxn ang="0">
                <a:pos x="68" y="46"/>
              </a:cxn>
              <a:cxn ang="0">
                <a:pos x="68" y="51"/>
              </a:cxn>
              <a:cxn ang="0">
                <a:pos x="64" y="21"/>
              </a:cxn>
              <a:cxn ang="0">
                <a:pos x="61" y="24"/>
              </a:cxn>
              <a:cxn ang="0">
                <a:pos x="8" y="24"/>
              </a:cxn>
              <a:cxn ang="0">
                <a:pos x="5" y="21"/>
              </a:cxn>
              <a:cxn ang="0">
                <a:pos x="5" y="17"/>
              </a:cxn>
              <a:cxn ang="0">
                <a:pos x="8" y="14"/>
              </a:cxn>
              <a:cxn ang="0">
                <a:pos x="61" y="14"/>
              </a:cxn>
              <a:cxn ang="0">
                <a:pos x="64" y="17"/>
              </a:cxn>
              <a:cxn ang="0">
                <a:pos x="64" y="21"/>
              </a:cxn>
              <a:cxn ang="0">
                <a:pos x="54" y="36"/>
              </a:cxn>
              <a:cxn ang="0">
                <a:pos x="51" y="38"/>
              </a:cxn>
              <a:cxn ang="0">
                <a:pos x="17" y="38"/>
              </a:cxn>
              <a:cxn ang="0">
                <a:pos x="15" y="36"/>
              </a:cxn>
              <a:cxn ang="0">
                <a:pos x="15" y="31"/>
              </a:cxn>
              <a:cxn ang="0">
                <a:pos x="17" y="29"/>
              </a:cxn>
              <a:cxn ang="0">
                <a:pos x="51" y="29"/>
              </a:cxn>
              <a:cxn ang="0">
                <a:pos x="54" y="31"/>
              </a:cxn>
              <a:cxn ang="0">
                <a:pos x="54" y="36"/>
              </a:cxn>
              <a:cxn ang="0">
                <a:pos x="49" y="7"/>
              </a:cxn>
              <a:cxn ang="0">
                <a:pos x="47" y="9"/>
              </a:cxn>
              <a:cxn ang="0">
                <a:pos x="22" y="9"/>
              </a:cxn>
              <a:cxn ang="0">
                <a:pos x="20" y="7"/>
              </a:cxn>
              <a:cxn ang="0">
                <a:pos x="20" y="2"/>
              </a:cxn>
              <a:cxn ang="0">
                <a:pos x="22" y="0"/>
              </a:cxn>
              <a:cxn ang="0">
                <a:pos x="47" y="0"/>
              </a:cxn>
              <a:cxn ang="0">
                <a:pos x="49" y="2"/>
              </a:cxn>
              <a:cxn ang="0">
                <a:pos x="49" y="7"/>
              </a:cxn>
            </a:cxnLst>
            <a:rect l="0" t="0" r="r" b="b"/>
            <a:pathLst>
              <a:path w="68" h="53">
                <a:moveTo>
                  <a:pt x="68" y="51"/>
                </a:moveTo>
                <a:cubicBezTo>
                  <a:pt x="68" y="52"/>
                  <a:pt x="67" y="53"/>
                  <a:pt x="66" y="53"/>
                </a:cubicBezTo>
                <a:cubicBezTo>
                  <a:pt x="3" y="53"/>
                  <a:pt x="3" y="53"/>
                  <a:pt x="3" y="53"/>
                </a:cubicBezTo>
                <a:cubicBezTo>
                  <a:pt x="2" y="53"/>
                  <a:pt x="0" y="52"/>
                  <a:pt x="0" y="51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2" y="43"/>
                  <a:pt x="3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7" y="43"/>
                  <a:pt x="68" y="44"/>
                  <a:pt x="68" y="46"/>
                </a:cubicBezTo>
                <a:lnTo>
                  <a:pt x="68" y="51"/>
                </a:lnTo>
                <a:close/>
                <a:moveTo>
                  <a:pt x="64" y="21"/>
                </a:moveTo>
                <a:cubicBezTo>
                  <a:pt x="64" y="23"/>
                  <a:pt x="63" y="24"/>
                  <a:pt x="61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6" y="24"/>
                  <a:pt x="5" y="23"/>
                  <a:pt x="5" y="21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5"/>
                  <a:pt x="6" y="14"/>
                  <a:pt x="8" y="14"/>
                </a:cubicBezTo>
                <a:cubicBezTo>
                  <a:pt x="61" y="14"/>
                  <a:pt x="61" y="14"/>
                  <a:pt x="61" y="14"/>
                </a:cubicBezTo>
                <a:cubicBezTo>
                  <a:pt x="63" y="14"/>
                  <a:pt x="64" y="15"/>
                  <a:pt x="64" y="17"/>
                </a:cubicBezTo>
                <a:lnTo>
                  <a:pt x="64" y="21"/>
                </a:lnTo>
                <a:close/>
                <a:moveTo>
                  <a:pt x="54" y="36"/>
                </a:moveTo>
                <a:cubicBezTo>
                  <a:pt x="54" y="37"/>
                  <a:pt x="53" y="38"/>
                  <a:pt x="51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6" y="38"/>
                  <a:pt x="15" y="37"/>
                  <a:pt x="15" y="36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30"/>
                  <a:pt x="16" y="29"/>
                  <a:pt x="17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3" y="29"/>
                  <a:pt x="54" y="30"/>
                  <a:pt x="54" y="31"/>
                </a:cubicBezTo>
                <a:lnTo>
                  <a:pt x="54" y="36"/>
                </a:lnTo>
                <a:close/>
                <a:moveTo>
                  <a:pt x="49" y="7"/>
                </a:moveTo>
                <a:cubicBezTo>
                  <a:pt x="49" y="8"/>
                  <a:pt x="48" y="9"/>
                  <a:pt x="47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1" y="9"/>
                  <a:pt x="20" y="8"/>
                  <a:pt x="20" y="7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21" y="0"/>
                  <a:pt x="22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9" y="1"/>
                  <a:pt x="49" y="2"/>
                </a:cubicBezTo>
                <a:lnTo>
                  <a:pt x="49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latin typeface="+mj-lt"/>
              <a:cs typeface="+mn-ea"/>
              <a:sym typeface="+mn-lt"/>
            </a:endParaRPr>
          </a:p>
        </p:txBody>
      </p:sp>
      <p:grpSp>
        <p:nvGrpSpPr>
          <p:cNvPr id="78" name="Group 26">
            <a:extLst>
              <a:ext uri="{FF2B5EF4-FFF2-40B4-BE49-F238E27FC236}">
                <a16:creationId xmlns:a16="http://schemas.microsoft.com/office/drawing/2014/main" xmlns="" id="{AA51DE34-B574-204E-A4F5-DF0421DDFD28}"/>
              </a:ext>
            </a:extLst>
          </p:cNvPr>
          <p:cNvGrpSpPr/>
          <p:nvPr/>
        </p:nvGrpSpPr>
        <p:grpSpPr>
          <a:xfrm>
            <a:off x="3219087" y="2847220"/>
            <a:ext cx="1547259" cy="1949967"/>
            <a:chOff x="1388111" y="2459015"/>
            <a:chExt cx="1219200" cy="1536522"/>
          </a:xfrm>
        </p:grpSpPr>
        <p:sp>
          <p:nvSpPr>
            <p:cNvPr id="79" name="Freeform: Shape 27">
              <a:extLst>
                <a:ext uri="{FF2B5EF4-FFF2-40B4-BE49-F238E27FC236}">
                  <a16:creationId xmlns:a16="http://schemas.microsoft.com/office/drawing/2014/main" xmlns="" id="{F3DF0746-20EF-E149-AC81-64E68D38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111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solidFill>
                <a:schemeClr val="accent2"/>
              </a:solidFill>
            </a:ln>
          </p:spPr>
          <p:txBody>
            <a:bodyPr anchor="ctr"/>
            <a:lstStyle/>
            <a:p>
              <a:pPr algn="ctr"/>
              <a:endParaRPr>
                <a:solidFill>
                  <a:schemeClr val="accent1">
                    <a:lumMod val="75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80" name="Freeform: Shape 28">
              <a:extLst>
                <a:ext uri="{FF2B5EF4-FFF2-40B4-BE49-F238E27FC236}">
                  <a16:creationId xmlns:a16="http://schemas.microsoft.com/office/drawing/2014/main" xmlns="" id="{227E1181-394E-B348-B948-D79DB9383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030" y="3714750"/>
              <a:ext cx="233363" cy="180975"/>
            </a:xfrm>
            <a:custGeom>
              <a:avLst/>
              <a:gdLst/>
              <a:ahLst/>
              <a:cxnLst>
                <a:cxn ang="0">
                  <a:pos x="68" y="51"/>
                </a:cxn>
                <a:cxn ang="0">
                  <a:pos x="66" y="53"/>
                </a:cxn>
                <a:cxn ang="0">
                  <a:pos x="3" y="53"/>
                </a:cxn>
                <a:cxn ang="0">
                  <a:pos x="0" y="51"/>
                </a:cxn>
                <a:cxn ang="0">
                  <a:pos x="0" y="46"/>
                </a:cxn>
                <a:cxn ang="0">
                  <a:pos x="3" y="43"/>
                </a:cxn>
                <a:cxn ang="0">
                  <a:pos x="66" y="43"/>
                </a:cxn>
                <a:cxn ang="0">
                  <a:pos x="68" y="46"/>
                </a:cxn>
                <a:cxn ang="0">
                  <a:pos x="68" y="51"/>
                </a:cxn>
                <a:cxn ang="0">
                  <a:pos x="64" y="21"/>
                </a:cxn>
                <a:cxn ang="0">
                  <a:pos x="61" y="24"/>
                </a:cxn>
                <a:cxn ang="0">
                  <a:pos x="8" y="24"/>
                </a:cxn>
                <a:cxn ang="0">
                  <a:pos x="5" y="21"/>
                </a:cxn>
                <a:cxn ang="0">
                  <a:pos x="5" y="17"/>
                </a:cxn>
                <a:cxn ang="0">
                  <a:pos x="8" y="14"/>
                </a:cxn>
                <a:cxn ang="0">
                  <a:pos x="61" y="14"/>
                </a:cxn>
                <a:cxn ang="0">
                  <a:pos x="64" y="17"/>
                </a:cxn>
                <a:cxn ang="0">
                  <a:pos x="64" y="21"/>
                </a:cxn>
                <a:cxn ang="0">
                  <a:pos x="54" y="36"/>
                </a:cxn>
                <a:cxn ang="0">
                  <a:pos x="51" y="38"/>
                </a:cxn>
                <a:cxn ang="0">
                  <a:pos x="17" y="38"/>
                </a:cxn>
                <a:cxn ang="0">
                  <a:pos x="15" y="36"/>
                </a:cxn>
                <a:cxn ang="0">
                  <a:pos x="15" y="31"/>
                </a:cxn>
                <a:cxn ang="0">
                  <a:pos x="17" y="29"/>
                </a:cxn>
                <a:cxn ang="0">
                  <a:pos x="51" y="29"/>
                </a:cxn>
                <a:cxn ang="0">
                  <a:pos x="54" y="31"/>
                </a:cxn>
                <a:cxn ang="0">
                  <a:pos x="54" y="36"/>
                </a:cxn>
                <a:cxn ang="0">
                  <a:pos x="49" y="7"/>
                </a:cxn>
                <a:cxn ang="0">
                  <a:pos x="47" y="9"/>
                </a:cxn>
                <a:cxn ang="0">
                  <a:pos x="22" y="9"/>
                </a:cxn>
                <a:cxn ang="0">
                  <a:pos x="20" y="7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47" y="0"/>
                </a:cxn>
                <a:cxn ang="0">
                  <a:pos x="49" y="2"/>
                </a:cxn>
                <a:cxn ang="0">
                  <a:pos x="49" y="7"/>
                </a:cxn>
              </a:cxnLst>
              <a:rect l="0" t="0" r="r" b="b"/>
              <a:pathLst>
                <a:path w="68" h="53">
                  <a:moveTo>
                    <a:pt x="68" y="51"/>
                  </a:moveTo>
                  <a:cubicBezTo>
                    <a:pt x="68" y="52"/>
                    <a:pt x="67" y="53"/>
                    <a:pt x="66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2"/>
                    <a:pt x="0" y="5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2" y="43"/>
                    <a:pt x="3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8" y="46"/>
                  </a:cubicBezTo>
                  <a:lnTo>
                    <a:pt x="68" y="51"/>
                  </a:lnTo>
                  <a:close/>
                  <a:moveTo>
                    <a:pt x="64" y="21"/>
                  </a:moveTo>
                  <a:cubicBezTo>
                    <a:pt x="64" y="23"/>
                    <a:pt x="63" y="24"/>
                    <a:pt x="6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4"/>
                    <a:pt x="5" y="23"/>
                    <a:pt x="5" y="2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3" y="14"/>
                    <a:pt x="64" y="15"/>
                    <a:pt x="64" y="17"/>
                  </a:cubicBezTo>
                  <a:lnTo>
                    <a:pt x="64" y="21"/>
                  </a:lnTo>
                  <a:close/>
                  <a:moveTo>
                    <a:pt x="54" y="36"/>
                  </a:moveTo>
                  <a:cubicBezTo>
                    <a:pt x="54" y="37"/>
                    <a:pt x="53" y="38"/>
                    <a:pt x="51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7"/>
                    <a:pt x="15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9"/>
                    <a:pt x="17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9"/>
                    <a:pt x="54" y="30"/>
                    <a:pt x="54" y="31"/>
                  </a:cubicBezTo>
                  <a:lnTo>
                    <a:pt x="54" y="36"/>
                  </a:lnTo>
                  <a:close/>
                  <a:moveTo>
                    <a:pt x="49" y="7"/>
                  </a:moveTo>
                  <a:cubicBezTo>
                    <a:pt x="49" y="8"/>
                    <a:pt x="48" y="9"/>
                    <a:pt x="47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0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accent1">
                    <a:lumMod val="75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81" name="Group 3">
            <a:extLst>
              <a:ext uri="{FF2B5EF4-FFF2-40B4-BE49-F238E27FC236}">
                <a16:creationId xmlns:a16="http://schemas.microsoft.com/office/drawing/2014/main" xmlns="" id="{F671A4CD-310A-794A-8ECE-50D538BD7646}"/>
              </a:ext>
            </a:extLst>
          </p:cNvPr>
          <p:cNvGrpSpPr/>
          <p:nvPr/>
        </p:nvGrpSpPr>
        <p:grpSpPr>
          <a:xfrm>
            <a:off x="5577464" y="1868609"/>
            <a:ext cx="1049867" cy="1049867"/>
            <a:chOff x="1016000" y="1689100"/>
            <a:chExt cx="787400" cy="787400"/>
          </a:xfrm>
        </p:grpSpPr>
        <p:grpSp>
          <p:nvGrpSpPr>
            <p:cNvPr id="82" name="Group 4">
              <a:extLst>
                <a:ext uri="{FF2B5EF4-FFF2-40B4-BE49-F238E27FC236}">
                  <a16:creationId xmlns:a16="http://schemas.microsoft.com/office/drawing/2014/main" xmlns="" id="{8C1B06D1-9D27-414C-BECF-B02CC58E3BDC}"/>
                </a:ext>
              </a:extLst>
            </p:cNvPr>
            <p:cNvGrpSpPr/>
            <p:nvPr/>
          </p:nvGrpSpPr>
          <p:grpSpPr>
            <a:xfrm>
              <a:off x="1016000" y="1689100"/>
              <a:ext cx="787400" cy="787400"/>
              <a:chOff x="4343400" y="1854885"/>
              <a:chExt cx="457200" cy="457200"/>
            </a:xfrm>
          </p:grpSpPr>
          <p:sp>
            <p:nvSpPr>
              <p:cNvPr id="84" name="Oval 6">
                <a:extLst>
                  <a:ext uri="{FF2B5EF4-FFF2-40B4-BE49-F238E27FC236}">
                    <a16:creationId xmlns:a16="http://schemas.microsoft.com/office/drawing/2014/main" xmlns="" id="{019DD0E3-D548-E14F-B423-C017ED644577}"/>
                  </a:ext>
                </a:extLst>
              </p:cNvPr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85" name="Oval 7">
                <a:extLst>
                  <a:ext uri="{FF2B5EF4-FFF2-40B4-BE49-F238E27FC236}">
                    <a16:creationId xmlns:a16="http://schemas.microsoft.com/office/drawing/2014/main" xmlns="" id="{07AB0B8D-8596-A546-9F1A-D41182FA0740}"/>
                  </a:ext>
                </a:extLst>
              </p:cNvPr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+mj-lt"/>
                  <a:cs typeface="+mn-ea"/>
                  <a:sym typeface="+mn-lt"/>
                </a:endParaRPr>
              </a:p>
            </p:txBody>
          </p:sp>
        </p:grpSp>
        <p:sp>
          <p:nvSpPr>
            <p:cNvPr id="83" name="Freeform: Shape 5">
              <a:extLst>
                <a:ext uri="{FF2B5EF4-FFF2-40B4-BE49-F238E27FC236}">
                  <a16:creationId xmlns:a16="http://schemas.microsoft.com/office/drawing/2014/main" xmlns="" id="{D3903C33-7E4C-484D-8F83-794FC00C9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54" y="1960311"/>
              <a:ext cx="284092" cy="244978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86" name="Freeform: Shape 19">
            <a:extLst>
              <a:ext uri="{FF2B5EF4-FFF2-40B4-BE49-F238E27FC236}">
                <a16:creationId xmlns:a16="http://schemas.microsoft.com/office/drawing/2014/main" xmlns="" id="{6AE558C0-34E8-C847-9B2E-6909A08F18DC}"/>
              </a:ext>
            </a:extLst>
          </p:cNvPr>
          <p:cNvSpPr>
            <a:spLocks/>
          </p:cNvSpPr>
          <p:nvPr/>
        </p:nvSpPr>
        <p:spPr bwMode="auto">
          <a:xfrm>
            <a:off x="5948020" y="4506828"/>
            <a:ext cx="296156" cy="229671"/>
          </a:xfrm>
          <a:custGeom>
            <a:avLst/>
            <a:gdLst/>
            <a:ahLst/>
            <a:cxnLst>
              <a:cxn ang="0">
                <a:pos x="68" y="51"/>
              </a:cxn>
              <a:cxn ang="0">
                <a:pos x="66" y="53"/>
              </a:cxn>
              <a:cxn ang="0">
                <a:pos x="3" y="53"/>
              </a:cxn>
              <a:cxn ang="0">
                <a:pos x="0" y="51"/>
              </a:cxn>
              <a:cxn ang="0">
                <a:pos x="0" y="46"/>
              </a:cxn>
              <a:cxn ang="0">
                <a:pos x="3" y="43"/>
              </a:cxn>
              <a:cxn ang="0">
                <a:pos x="66" y="43"/>
              </a:cxn>
              <a:cxn ang="0">
                <a:pos x="68" y="46"/>
              </a:cxn>
              <a:cxn ang="0">
                <a:pos x="68" y="51"/>
              </a:cxn>
              <a:cxn ang="0">
                <a:pos x="64" y="21"/>
              </a:cxn>
              <a:cxn ang="0">
                <a:pos x="61" y="24"/>
              </a:cxn>
              <a:cxn ang="0">
                <a:pos x="8" y="24"/>
              </a:cxn>
              <a:cxn ang="0">
                <a:pos x="5" y="21"/>
              </a:cxn>
              <a:cxn ang="0">
                <a:pos x="5" y="17"/>
              </a:cxn>
              <a:cxn ang="0">
                <a:pos x="8" y="14"/>
              </a:cxn>
              <a:cxn ang="0">
                <a:pos x="61" y="14"/>
              </a:cxn>
              <a:cxn ang="0">
                <a:pos x="64" y="17"/>
              </a:cxn>
              <a:cxn ang="0">
                <a:pos x="64" y="21"/>
              </a:cxn>
              <a:cxn ang="0">
                <a:pos x="54" y="36"/>
              </a:cxn>
              <a:cxn ang="0">
                <a:pos x="51" y="38"/>
              </a:cxn>
              <a:cxn ang="0">
                <a:pos x="17" y="38"/>
              </a:cxn>
              <a:cxn ang="0">
                <a:pos x="15" y="36"/>
              </a:cxn>
              <a:cxn ang="0">
                <a:pos x="15" y="31"/>
              </a:cxn>
              <a:cxn ang="0">
                <a:pos x="17" y="29"/>
              </a:cxn>
              <a:cxn ang="0">
                <a:pos x="51" y="29"/>
              </a:cxn>
              <a:cxn ang="0">
                <a:pos x="54" y="31"/>
              </a:cxn>
              <a:cxn ang="0">
                <a:pos x="54" y="36"/>
              </a:cxn>
              <a:cxn ang="0">
                <a:pos x="49" y="7"/>
              </a:cxn>
              <a:cxn ang="0">
                <a:pos x="47" y="9"/>
              </a:cxn>
              <a:cxn ang="0">
                <a:pos x="22" y="9"/>
              </a:cxn>
              <a:cxn ang="0">
                <a:pos x="20" y="7"/>
              </a:cxn>
              <a:cxn ang="0">
                <a:pos x="20" y="2"/>
              </a:cxn>
              <a:cxn ang="0">
                <a:pos x="22" y="0"/>
              </a:cxn>
              <a:cxn ang="0">
                <a:pos x="47" y="0"/>
              </a:cxn>
              <a:cxn ang="0">
                <a:pos x="49" y="2"/>
              </a:cxn>
              <a:cxn ang="0">
                <a:pos x="49" y="7"/>
              </a:cxn>
            </a:cxnLst>
            <a:rect l="0" t="0" r="r" b="b"/>
            <a:pathLst>
              <a:path w="68" h="53">
                <a:moveTo>
                  <a:pt x="68" y="51"/>
                </a:moveTo>
                <a:cubicBezTo>
                  <a:pt x="68" y="52"/>
                  <a:pt x="67" y="53"/>
                  <a:pt x="66" y="53"/>
                </a:cubicBezTo>
                <a:cubicBezTo>
                  <a:pt x="3" y="53"/>
                  <a:pt x="3" y="53"/>
                  <a:pt x="3" y="53"/>
                </a:cubicBezTo>
                <a:cubicBezTo>
                  <a:pt x="2" y="53"/>
                  <a:pt x="0" y="52"/>
                  <a:pt x="0" y="51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2" y="43"/>
                  <a:pt x="3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7" y="43"/>
                  <a:pt x="68" y="44"/>
                  <a:pt x="68" y="46"/>
                </a:cubicBezTo>
                <a:lnTo>
                  <a:pt x="68" y="51"/>
                </a:lnTo>
                <a:close/>
                <a:moveTo>
                  <a:pt x="64" y="21"/>
                </a:moveTo>
                <a:cubicBezTo>
                  <a:pt x="64" y="23"/>
                  <a:pt x="63" y="24"/>
                  <a:pt x="61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6" y="24"/>
                  <a:pt x="5" y="23"/>
                  <a:pt x="5" y="21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5"/>
                  <a:pt x="6" y="14"/>
                  <a:pt x="8" y="14"/>
                </a:cubicBezTo>
                <a:cubicBezTo>
                  <a:pt x="61" y="14"/>
                  <a:pt x="61" y="14"/>
                  <a:pt x="61" y="14"/>
                </a:cubicBezTo>
                <a:cubicBezTo>
                  <a:pt x="63" y="14"/>
                  <a:pt x="64" y="15"/>
                  <a:pt x="64" y="17"/>
                </a:cubicBezTo>
                <a:lnTo>
                  <a:pt x="64" y="21"/>
                </a:lnTo>
                <a:close/>
                <a:moveTo>
                  <a:pt x="54" y="36"/>
                </a:moveTo>
                <a:cubicBezTo>
                  <a:pt x="54" y="37"/>
                  <a:pt x="53" y="38"/>
                  <a:pt x="51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6" y="38"/>
                  <a:pt x="15" y="37"/>
                  <a:pt x="15" y="36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30"/>
                  <a:pt x="16" y="29"/>
                  <a:pt x="17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3" y="29"/>
                  <a:pt x="54" y="30"/>
                  <a:pt x="54" y="31"/>
                </a:cubicBezTo>
                <a:lnTo>
                  <a:pt x="54" y="36"/>
                </a:lnTo>
                <a:close/>
                <a:moveTo>
                  <a:pt x="49" y="7"/>
                </a:moveTo>
                <a:cubicBezTo>
                  <a:pt x="49" y="8"/>
                  <a:pt x="48" y="9"/>
                  <a:pt x="47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1" y="9"/>
                  <a:pt x="20" y="8"/>
                  <a:pt x="20" y="7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21" y="0"/>
                  <a:pt x="22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9" y="1"/>
                  <a:pt x="49" y="2"/>
                </a:cubicBezTo>
                <a:lnTo>
                  <a:pt x="49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latin typeface="+mj-lt"/>
              <a:cs typeface="+mn-ea"/>
              <a:sym typeface="+mn-lt"/>
            </a:endParaRPr>
          </a:p>
        </p:txBody>
      </p:sp>
      <p:grpSp>
        <p:nvGrpSpPr>
          <p:cNvPr id="87" name="Group 26">
            <a:extLst>
              <a:ext uri="{FF2B5EF4-FFF2-40B4-BE49-F238E27FC236}">
                <a16:creationId xmlns:a16="http://schemas.microsoft.com/office/drawing/2014/main" xmlns="" id="{AA51DE34-B574-204E-A4F5-DF0421DDFD28}"/>
              </a:ext>
            </a:extLst>
          </p:cNvPr>
          <p:cNvGrpSpPr/>
          <p:nvPr/>
        </p:nvGrpSpPr>
        <p:grpSpPr>
          <a:xfrm>
            <a:off x="5328766" y="2893076"/>
            <a:ext cx="1547259" cy="1949967"/>
            <a:chOff x="1388111" y="2459015"/>
            <a:chExt cx="1219200" cy="1536522"/>
          </a:xfrm>
        </p:grpSpPr>
        <p:sp>
          <p:nvSpPr>
            <p:cNvPr id="88" name="Freeform: Shape 27">
              <a:extLst>
                <a:ext uri="{FF2B5EF4-FFF2-40B4-BE49-F238E27FC236}">
                  <a16:creationId xmlns:a16="http://schemas.microsoft.com/office/drawing/2014/main" xmlns="" id="{F3DF0746-20EF-E149-AC81-64E68D38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111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4">
                <a:alpha val="90000"/>
              </a:schemeClr>
            </a:solidFill>
            <a:ln>
              <a:solidFill>
                <a:schemeClr val="accent4"/>
              </a:solidFill>
            </a:ln>
          </p:spPr>
          <p:txBody>
            <a:bodyPr anchor="ctr"/>
            <a:lstStyle/>
            <a:p>
              <a:pPr algn="ctr"/>
              <a:endParaRPr>
                <a:solidFill>
                  <a:schemeClr val="accent1">
                    <a:lumMod val="75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89" name="Freeform: Shape 28">
              <a:extLst>
                <a:ext uri="{FF2B5EF4-FFF2-40B4-BE49-F238E27FC236}">
                  <a16:creationId xmlns:a16="http://schemas.microsoft.com/office/drawing/2014/main" xmlns="" id="{227E1181-394E-B348-B948-D79DB9383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030" y="3714750"/>
              <a:ext cx="233363" cy="180975"/>
            </a:xfrm>
            <a:custGeom>
              <a:avLst/>
              <a:gdLst/>
              <a:ahLst/>
              <a:cxnLst>
                <a:cxn ang="0">
                  <a:pos x="68" y="51"/>
                </a:cxn>
                <a:cxn ang="0">
                  <a:pos x="66" y="53"/>
                </a:cxn>
                <a:cxn ang="0">
                  <a:pos x="3" y="53"/>
                </a:cxn>
                <a:cxn ang="0">
                  <a:pos x="0" y="51"/>
                </a:cxn>
                <a:cxn ang="0">
                  <a:pos x="0" y="46"/>
                </a:cxn>
                <a:cxn ang="0">
                  <a:pos x="3" y="43"/>
                </a:cxn>
                <a:cxn ang="0">
                  <a:pos x="66" y="43"/>
                </a:cxn>
                <a:cxn ang="0">
                  <a:pos x="68" y="46"/>
                </a:cxn>
                <a:cxn ang="0">
                  <a:pos x="68" y="51"/>
                </a:cxn>
                <a:cxn ang="0">
                  <a:pos x="64" y="21"/>
                </a:cxn>
                <a:cxn ang="0">
                  <a:pos x="61" y="24"/>
                </a:cxn>
                <a:cxn ang="0">
                  <a:pos x="8" y="24"/>
                </a:cxn>
                <a:cxn ang="0">
                  <a:pos x="5" y="21"/>
                </a:cxn>
                <a:cxn ang="0">
                  <a:pos x="5" y="17"/>
                </a:cxn>
                <a:cxn ang="0">
                  <a:pos x="8" y="14"/>
                </a:cxn>
                <a:cxn ang="0">
                  <a:pos x="61" y="14"/>
                </a:cxn>
                <a:cxn ang="0">
                  <a:pos x="64" y="17"/>
                </a:cxn>
                <a:cxn ang="0">
                  <a:pos x="64" y="21"/>
                </a:cxn>
                <a:cxn ang="0">
                  <a:pos x="54" y="36"/>
                </a:cxn>
                <a:cxn ang="0">
                  <a:pos x="51" y="38"/>
                </a:cxn>
                <a:cxn ang="0">
                  <a:pos x="17" y="38"/>
                </a:cxn>
                <a:cxn ang="0">
                  <a:pos x="15" y="36"/>
                </a:cxn>
                <a:cxn ang="0">
                  <a:pos x="15" y="31"/>
                </a:cxn>
                <a:cxn ang="0">
                  <a:pos x="17" y="29"/>
                </a:cxn>
                <a:cxn ang="0">
                  <a:pos x="51" y="29"/>
                </a:cxn>
                <a:cxn ang="0">
                  <a:pos x="54" y="31"/>
                </a:cxn>
                <a:cxn ang="0">
                  <a:pos x="54" y="36"/>
                </a:cxn>
                <a:cxn ang="0">
                  <a:pos x="49" y="7"/>
                </a:cxn>
                <a:cxn ang="0">
                  <a:pos x="47" y="9"/>
                </a:cxn>
                <a:cxn ang="0">
                  <a:pos x="22" y="9"/>
                </a:cxn>
                <a:cxn ang="0">
                  <a:pos x="20" y="7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47" y="0"/>
                </a:cxn>
                <a:cxn ang="0">
                  <a:pos x="49" y="2"/>
                </a:cxn>
                <a:cxn ang="0">
                  <a:pos x="49" y="7"/>
                </a:cxn>
              </a:cxnLst>
              <a:rect l="0" t="0" r="r" b="b"/>
              <a:pathLst>
                <a:path w="68" h="53">
                  <a:moveTo>
                    <a:pt x="68" y="51"/>
                  </a:moveTo>
                  <a:cubicBezTo>
                    <a:pt x="68" y="52"/>
                    <a:pt x="67" y="53"/>
                    <a:pt x="66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2"/>
                    <a:pt x="0" y="5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2" y="43"/>
                    <a:pt x="3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8" y="46"/>
                  </a:cubicBezTo>
                  <a:lnTo>
                    <a:pt x="68" y="51"/>
                  </a:lnTo>
                  <a:close/>
                  <a:moveTo>
                    <a:pt x="64" y="21"/>
                  </a:moveTo>
                  <a:cubicBezTo>
                    <a:pt x="64" y="23"/>
                    <a:pt x="63" y="24"/>
                    <a:pt x="6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4"/>
                    <a:pt x="5" y="23"/>
                    <a:pt x="5" y="2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3" y="14"/>
                    <a:pt x="64" y="15"/>
                    <a:pt x="64" y="17"/>
                  </a:cubicBezTo>
                  <a:lnTo>
                    <a:pt x="64" y="21"/>
                  </a:lnTo>
                  <a:close/>
                  <a:moveTo>
                    <a:pt x="54" y="36"/>
                  </a:moveTo>
                  <a:cubicBezTo>
                    <a:pt x="54" y="37"/>
                    <a:pt x="53" y="38"/>
                    <a:pt x="51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7"/>
                    <a:pt x="15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9"/>
                    <a:pt x="17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9"/>
                    <a:pt x="54" y="30"/>
                    <a:pt x="54" y="31"/>
                  </a:cubicBezTo>
                  <a:lnTo>
                    <a:pt x="54" y="36"/>
                  </a:lnTo>
                  <a:close/>
                  <a:moveTo>
                    <a:pt x="49" y="7"/>
                  </a:moveTo>
                  <a:cubicBezTo>
                    <a:pt x="49" y="8"/>
                    <a:pt x="48" y="9"/>
                    <a:pt x="47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0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accent1">
                    <a:lumMod val="75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91" name="Group 4">
            <a:extLst>
              <a:ext uri="{FF2B5EF4-FFF2-40B4-BE49-F238E27FC236}">
                <a16:creationId xmlns:a16="http://schemas.microsoft.com/office/drawing/2014/main" xmlns="" id="{8C1B06D1-9D27-414C-BECF-B02CC58E3BDC}"/>
              </a:ext>
            </a:extLst>
          </p:cNvPr>
          <p:cNvGrpSpPr/>
          <p:nvPr/>
        </p:nvGrpSpPr>
        <p:grpSpPr>
          <a:xfrm>
            <a:off x="7660796" y="1868609"/>
            <a:ext cx="1049867" cy="1049867"/>
            <a:chOff x="4343400" y="1854885"/>
            <a:chExt cx="457200" cy="457200"/>
          </a:xfrm>
        </p:grpSpPr>
        <p:sp>
          <p:nvSpPr>
            <p:cNvPr id="93" name="Oval 6">
              <a:extLst>
                <a:ext uri="{FF2B5EF4-FFF2-40B4-BE49-F238E27FC236}">
                  <a16:creationId xmlns:a16="http://schemas.microsoft.com/office/drawing/2014/main" xmlns="" id="{019DD0E3-D548-E14F-B423-C017ED644577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94" name="Oval 7">
              <a:extLst>
                <a:ext uri="{FF2B5EF4-FFF2-40B4-BE49-F238E27FC236}">
                  <a16:creationId xmlns:a16="http://schemas.microsoft.com/office/drawing/2014/main" xmlns="" id="{07AB0B8D-8596-A546-9F1A-D41182FA0740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95" name="Freeform: Shape 19">
            <a:extLst>
              <a:ext uri="{FF2B5EF4-FFF2-40B4-BE49-F238E27FC236}">
                <a16:creationId xmlns:a16="http://schemas.microsoft.com/office/drawing/2014/main" xmlns="" id="{6AE558C0-34E8-C847-9B2E-6909A08F18DC}"/>
              </a:ext>
            </a:extLst>
          </p:cNvPr>
          <p:cNvSpPr>
            <a:spLocks/>
          </p:cNvSpPr>
          <p:nvPr/>
        </p:nvSpPr>
        <p:spPr bwMode="auto">
          <a:xfrm>
            <a:off x="8031352" y="4506828"/>
            <a:ext cx="296156" cy="229671"/>
          </a:xfrm>
          <a:custGeom>
            <a:avLst/>
            <a:gdLst/>
            <a:ahLst/>
            <a:cxnLst>
              <a:cxn ang="0">
                <a:pos x="68" y="51"/>
              </a:cxn>
              <a:cxn ang="0">
                <a:pos x="66" y="53"/>
              </a:cxn>
              <a:cxn ang="0">
                <a:pos x="3" y="53"/>
              </a:cxn>
              <a:cxn ang="0">
                <a:pos x="0" y="51"/>
              </a:cxn>
              <a:cxn ang="0">
                <a:pos x="0" y="46"/>
              </a:cxn>
              <a:cxn ang="0">
                <a:pos x="3" y="43"/>
              </a:cxn>
              <a:cxn ang="0">
                <a:pos x="66" y="43"/>
              </a:cxn>
              <a:cxn ang="0">
                <a:pos x="68" y="46"/>
              </a:cxn>
              <a:cxn ang="0">
                <a:pos x="68" y="51"/>
              </a:cxn>
              <a:cxn ang="0">
                <a:pos x="64" y="21"/>
              </a:cxn>
              <a:cxn ang="0">
                <a:pos x="61" y="24"/>
              </a:cxn>
              <a:cxn ang="0">
                <a:pos x="8" y="24"/>
              </a:cxn>
              <a:cxn ang="0">
                <a:pos x="5" y="21"/>
              </a:cxn>
              <a:cxn ang="0">
                <a:pos x="5" y="17"/>
              </a:cxn>
              <a:cxn ang="0">
                <a:pos x="8" y="14"/>
              </a:cxn>
              <a:cxn ang="0">
                <a:pos x="61" y="14"/>
              </a:cxn>
              <a:cxn ang="0">
                <a:pos x="64" y="17"/>
              </a:cxn>
              <a:cxn ang="0">
                <a:pos x="64" y="21"/>
              </a:cxn>
              <a:cxn ang="0">
                <a:pos x="54" y="36"/>
              </a:cxn>
              <a:cxn ang="0">
                <a:pos x="51" y="38"/>
              </a:cxn>
              <a:cxn ang="0">
                <a:pos x="17" y="38"/>
              </a:cxn>
              <a:cxn ang="0">
                <a:pos x="15" y="36"/>
              </a:cxn>
              <a:cxn ang="0">
                <a:pos x="15" y="31"/>
              </a:cxn>
              <a:cxn ang="0">
                <a:pos x="17" y="29"/>
              </a:cxn>
              <a:cxn ang="0">
                <a:pos x="51" y="29"/>
              </a:cxn>
              <a:cxn ang="0">
                <a:pos x="54" y="31"/>
              </a:cxn>
              <a:cxn ang="0">
                <a:pos x="54" y="36"/>
              </a:cxn>
              <a:cxn ang="0">
                <a:pos x="49" y="7"/>
              </a:cxn>
              <a:cxn ang="0">
                <a:pos x="47" y="9"/>
              </a:cxn>
              <a:cxn ang="0">
                <a:pos x="22" y="9"/>
              </a:cxn>
              <a:cxn ang="0">
                <a:pos x="20" y="7"/>
              </a:cxn>
              <a:cxn ang="0">
                <a:pos x="20" y="2"/>
              </a:cxn>
              <a:cxn ang="0">
                <a:pos x="22" y="0"/>
              </a:cxn>
              <a:cxn ang="0">
                <a:pos x="47" y="0"/>
              </a:cxn>
              <a:cxn ang="0">
                <a:pos x="49" y="2"/>
              </a:cxn>
              <a:cxn ang="0">
                <a:pos x="49" y="7"/>
              </a:cxn>
            </a:cxnLst>
            <a:rect l="0" t="0" r="r" b="b"/>
            <a:pathLst>
              <a:path w="68" h="53">
                <a:moveTo>
                  <a:pt x="68" y="51"/>
                </a:moveTo>
                <a:cubicBezTo>
                  <a:pt x="68" y="52"/>
                  <a:pt x="67" y="53"/>
                  <a:pt x="66" y="53"/>
                </a:cubicBezTo>
                <a:cubicBezTo>
                  <a:pt x="3" y="53"/>
                  <a:pt x="3" y="53"/>
                  <a:pt x="3" y="53"/>
                </a:cubicBezTo>
                <a:cubicBezTo>
                  <a:pt x="2" y="53"/>
                  <a:pt x="0" y="52"/>
                  <a:pt x="0" y="51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2" y="43"/>
                  <a:pt x="3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7" y="43"/>
                  <a:pt x="68" y="44"/>
                  <a:pt x="68" y="46"/>
                </a:cubicBezTo>
                <a:lnTo>
                  <a:pt x="68" y="51"/>
                </a:lnTo>
                <a:close/>
                <a:moveTo>
                  <a:pt x="64" y="21"/>
                </a:moveTo>
                <a:cubicBezTo>
                  <a:pt x="64" y="23"/>
                  <a:pt x="63" y="24"/>
                  <a:pt x="61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6" y="24"/>
                  <a:pt x="5" y="23"/>
                  <a:pt x="5" y="21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5"/>
                  <a:pt x="6" y="14"/>
                  <a:pt x="8" y="14"/>
                </a:cubicBezTo>
                <a:cubicBezTo>
                  <a:pt x="61" y="14"/>
                  <a:pt x="61" y="14"/>
                  <a:pt x="61" y="14"/>
                </a:cubicBezTo>
                <a:cubicBezTo>
                  <a:pt x="63" y="14"/>
                  <a:pt x="64" y="15"/>
                  <a:pt x="64" y="17"/>
                </a:cubicBezTo>
                <a:lnTo>
                  <a:pt x="64" y="21"/>
                </a:lnTo>
                <a:close/>
                <a:moveTo>
                  <a:pt x="54" y="36"/>
                </a:moveTo>
                <a:cubicBezTo>
                  <a:pt x="54" y="37"/>
                  <a:pt x="53" y="38"/>
                  <a:pt x="51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6" y="38"/>
                  <a:pt x="15" y="37"/>
                  <a:pt x="15" y="36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30"/>
                  <a:pt x="16" y="29"/>
                  <a:pt x="17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3" y="29"/>
                  <a:pt x="54" y="30"/>
                  <a:pt x="54" y="31"/>
                </a:cubicBezTo>
                <a:lnTo>
                  <a:pt x="54" y="36"/>
                </a:lnTo>
                <a:close/>
                <a:moveTo>
                  <a:pt x="49" y="7"/>
                </a:moveTo>
                <a:cubicBezTo>
                  <a:pt x="49" y="8"/>
                  <a:pt x="48" y="9"/>
                  <a:pt x="47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1" y="9"/>
                  <a:pt x="20" y="8"/>
                  <a:pt x="20" y="7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21" y="0"/>
                  <a:pt x="22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9" y="1"/>
                  <a:pt x="49" y="2"/>
                </a:cubicBezTo>
                <a:lnTo>
                  <a:pt x="49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latin typeface="+mj-lt"/>
              <a:cs typeface="+mn-ea"/>
              <a:sym typeface="+mn-lt"/>
            </a:endParaRPr>
          </a:p>
        </p:txBody>
      </p:sp>
      <p:grpSp>
        <p:nvGrpSpPr>
          <p:cNvPr id="96" name="Group 26">
            <a:extLst>
              <a:ext uri="{FF2B5EF4-FFF2-40B4-BE49-F238E27FC236}">
                <a16:creationId xmlns:a16="http://schemas.microsoft.com/office/drawing/2014/main" xmlns="" id="{AA51DE34-B574-204E-A4F5-DF0421DDFD28}"/>
              </a:ext>
            </a:extLst>
          </p:cNvPr>
          <p:cNvGrpSpPr/>
          <p:nvPr/>
        </p:nvGrpSpPr>
        <p:grpSpPr>
          <a:xfrm>
            <a:off x="7412098" y="2893076"/>
            <a:ext cx="1547259" cy="1949967"/>
            <a:chOff x="1388111" y="2459015"/>
            <a:chExt cx="1219200" cy="1536522"/>
          </a:xfrm>
        </p:grpSpPr>
        <p:sp>
          <p:nvSpPr>
            <p:cNvPr id="97" name="Freeform: Shape 27">
              <a:extLst>
                <a:ext uri="{FF2B5EF4-FFF2-40B4-BE49-F238E27FC236}">
                  <a16:creationId xmlns:a16="http://schemas.microsoft.com/office/drawing/2014/main" xmlns="" id="{F3DF0746-20EF-E149-AC81-64E68D38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111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solidFill>
                <a:schemeClr val="accent2"/>
              </a:solidFill>
            </a:ln>
          </p:spPr>
          <p:txBody>
            <a:bodyPr anchor="ctr"/>
            <a:lstStyle/>
            <a:p>
              <a:pPr algn="ctr"/>
              <a:endParaRPr>
                <a:solidFill>
                  <a:schemeClr val="accent1">
                    <a:lumMod val="75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98" name="Freeform: Shape 28">
              <a:extLst>
                <a:ext uri="{FF2B5EF4-FFF2-40B4-BE49-F238E27FC236}">
                  <a16:creationId xmlns:a16="http://schemas.microsoft.com/office/drawing/2014/main" xmlns="" id="{227E1181-394E-B348-B948-D79DB9383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030" y="3714750"/>
              <a:ext cx="233363" cy="180975"/>
            </a:xfrm>
            <a:custGeom>
              <a:avLst/>
              <a:gdLst/>
              <a:ahLst/>
              <a:cxnLst>
                <a:cxn ang="0">
                  <a:pos x="68" y="51"/>
                </a:cxn>
                <a:cxn ang="0">
                  <a:pos x="66" y="53"/>
                </a:cxn>
                <a:cxn ang="0">
                  <a:pos x="3" y="53"/>
                </a:cxn>
                <a:cxn ang="0">
                  <a:pos x="0" y="51"/>
                </a:cxn>
                <a:cxn ang="0">
                  <a:pos x="0" y="46"/>
                </a:cxn>
                <a:cxn ang="0">
                  <a:pos x="3" y="43"/>
                </a:cxn>
                <a:cxn ang="0">
                  <a:pos x="66" y="43"/>
                </a:cxn>
                <a:cxn ang="0">
                  <a:pos x="68" y="46"/>
                </a:cxn>
                <a:cxn ang="0">
                  <a:pos x="68" y="51"/>
                </a:cxn>
                <a:cxn ang="0">
                  <a:pos x="64" y="21"/>
                </a:cxn>
                <a:cxn ang="0">
                  <a:pos x="61" y="24"/>
                </a:cxn>
                <a:cxn ang="0">
                  <a:pos x="8" y="24"/>
                </a:cxn>
                <a:cxn ang="0">
                  <a:pos x="5" y="21"/>
                </a:cxn>
                <a:cxn ang="0">
                  <a:pos x="5" y="17"/>
                </a:cxn>
                <a:cxn ang="0">
                  <a:pos x="8" y="14"/>
                </a:cxn>
                <a:cxn ang="0">
                  <a:pos x="61" y="14"/>
                </a:cxn>
                <a:cxn ang="0">
                  <a:pos x="64" y="17"/>
                </a:cxn>
                <a:cxn ang="0">
                  <a:pos x="64" y="21"/>
                </a:cxn>
                <a:cxn ang="0">
                  <a:pos x="54" y="36"/>
                </a:cxn>
                <a:cxn ang="0">
                  <a:pos x="51" y="38"/>
                </a:cxn>
                <a:cxn ang="0">
                  <a:pos x="17" y="38"/>
                </a:cxn>
                <a:cxn ang="0">
                  <a:pos x="15" y="36"/>
                </a:cxn>
                <a:cxn ang="0">
                  <a:pos x="15" y="31"/>
                </a:cxn>
                <a:cxn ang="0">
                  <a:pos x="17" y="29"/>
                </a:cxn>
                <a:cxn ang="0">
                  <a:pos x="51" y="29"/>
                </a:cxn>
                <a:cxn ang="0">
                  <a:pos x="54" y="31"/>
                </a:cxn>
                <a:cxn ang="0">
                  <a:pos x="54" y="36"/>
                </a:cxn>
                <a:cxn ang="0">
                  <a:pos x="49" y="7"/>
                </a:cxn>
                <a:cxn ang="0">
                  <a:pos x="47" y="9"/>
                </a:cxn>
                <a:cxn ang="0">
                  <a:pos x="22" y="9"/>
                </a:cxn>
                <a:cxn ang="0">
                  <a:pos x="20" y="7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47" y="0"/>
                </a:cxn>
                <a:cxn ang="0">
                  <a:pos x="49" y="2"/>
                </a:cxn>
                <a:cxn ang="0">
                  <a:pos x="49" y="7"/>
                </a:cxn>
              </a:cxnLst>
              <a:rect l="0" t="0" r="r" b="b"/>
              <a:pathLst>
                <a:path w="68" h="53">
                  <a:moveTo>
                    <a:pt x="68" y="51"/>
                  </a:moveTo>
                  <a:cubicBezTo>
                    <a:pt x="68" y="52"/>
                    <a:pt x="67" y="53"/>
                    <a:pt x="66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2"/>
                    <a:pt x="0" y="5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2" y="43"/>
                    <a:pt x="3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8" y="46"/>
                  </a:cubicBezTo>
                  <a:lnTo>
                    <a:pt x="68" y="51"/>
                  </a:lnTo>
                  <a:close/>
                  <a:moveTo>
                    <a:pt x="64" y="21"/>
                  </a:moveTo>
                  <a:cubicBezTo>
                    <a:pt x="64" y="23"/>
                    <a:pt x="63" y="24"/>
                    <a:pt x="6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4"/>
                    <a:pt x="5" y="23"/>
                    <a:pt x="5" y="2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3" y="14"/>
                    <a:pt x="64" y="15"/>
                    <a:pt x="64" y="17"/>
                  </a:cubicBezTo>
                  <a:lnTo>
                    <a:pt x="64" y="21"/>
                  </a:lnTo>
                  <a:close/>
                  <a:moveTo>
                    <a:pt x="54" y="36"/>
                  </a:moveTo>
                  <a:cubicBezTo>
                    <a:pt x="54" y="37"/>
                    <a:pt x="53" y="38"/>
                    <a:pt x="51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7"/>
                    <a:pt x="15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9"/>
                    <a:pt x="17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9"/>
                    <a:pt x="54" y="30"/>
                    <a:pt x="54" y="31"/>
                  </a:cubicBezTo>
                  <a:lnTo>
                    <a:pt x="54" y="36"/>
                  </a:lnTo>
                  <a:close/>
                  <a:moveTo>
                    <a:pt x="49" y="7"/>
                  </a:moveTo>
                  <a:cubicBezTo>
                    <a:pt x="49" y="8"/>
                    <a:pt x="48" y="9"/>
                    <a:pt x="47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0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accent1">
                    <a:lumMod val="75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100" name="Group 4">
            <a:extLst>
              <a:ext uri="{FF2B5EF4-FFF2-40B4-BE49-F238E27FC236}">
                <a16:creationId xmlns:a16="http://schemas.microsoft.com/office/drawing/2014/main" xmlns="" id="{8C1B06D1-9D27-414C-BECF-B02CC58E3BDC}"/>
              </a:ext>
            </a:extLst>
          </p:cNvPr>
          <p:cNvGrpSpPr/>
          <p:nvPr/>
        </p:nvGrpSpPr>
        <p:grpSpPr>
          <a:xfrm>
            <a:off x="9755872" y="1843209"/>
            <a:ext cx="1049867" cy="1049867"/>
            <a:chOff x="4343400" y="1854885"/>
            <a:chExt cx="457200" cy="457200"/>
          </a:xfrm>
        </p:grpSpPr>
        <p:sp>
          <p:nvSpPr>
            <p:cNvPr id="102" name="Oval 6">
              <a:extLst>
                <a:ext uri="{FF2B5EF4-FFF2-40B4-BE49-F238E27FC236}">
                  <a16:creationId xmlns:a16="http://schemas.microsoft.com/office/drawing/2014/main" xmlns="" id="{019DD0E3-D548-E14F-B423-C017ED644577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03" name="Oval 7">
              <a:extLst>
                <a:ext uri="{FF2B5EF4-FFF2-40B4-BE49-F238E27FC236}">
                  <a16:creationId xmlns:a16="http://schemas.microsoft.com/office/drawing/2014/main" xmlns="" id="{07AB0B8D-8596-A546-9F1A-D41182FA0740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104" name="Freeform: Shape 19">
            <a:extLst>
              <a:ext uri="{FF2B5EF4-FFF2-40B4-BE49-F238E27FC236}">
                <a16:creationId xmlns:a16="http://schemas.microsoft.com/office/drawing/2014/main" xmlns="" id="{6AE558C0-34E8-C847-9B2E-6909A08F18DC}"/>
              </a:ext>
            </a:extLst>
          </p:cNvPr>
          <p:cNvSpPr>
            <a:spLocks/>
          </p:cNvSpPr>
          <p:nvPr/>
        </p:nvSpPr>
        <p:spPr bwMode="auto">
          <a:xfrm>
            <a:off x="10111987" y="4450053"/>
            <a:ext cx="296156" cy="229671"/>
          </a:xfrm>
          <a:custGeom>
            <a:avLst/>
            <a:gdLst/>
            <a:ahLst/>
            <a:cxnLst>
              <a:cxn ang="0">
                <a:pos x="68" y="51"/>
              </a:cxn>
              <a:cxn ang="0">
                <a:pos x="66" y="53"/>
              </a:cxn>
              <a:cxn ang="0">
                <a:pos x="3" y="53"/>
              </a:cxn>
              <a:cxn ang="0">
                <a:pos x="0" y="51"/>
              </a:cxn>
              <a:cxn ang="0">
                <a:pos x="0" y="46"/>
              </a:cxn>
              <a:cxn ang="0">
                <a:pos x="3" y="43"/>
              </a:cxn>
              <a:cxn ang="0">
                <a:pos x="66" y="43"/>
              </a:cxn>
              <a:cxn ang="0">
                <a:pos x="68" y="46"/>
              </a:cxn>
              <a:cxn ang="0">
                <a:pos x="68" y="51"/>
              </a:cxn>
              <a:cxn ang="0">
                <a:pos x="64" y="21"/>
              </a:cxn>
              <a:cxn ang="0">
                <a:pos x="61" y="24"/>
              </a:cxn>
              <a:cxn ang="0">
                <a:pos x="8" y="24"/>
              </a:cxn>
              <a:cxn ang="0">
                <a:pos x="5" y="21"/>
              </a:cxn>
              <a:cxn ang="0">
                <a:pos x="5" y="17"/>
              </a:cxn>
              <a:cxn ang="0">
                <a:pos x="8" y="14"/>
              </a:cxn>
              <a:cxn ang="0">
                <a:pos x="61" y="14"/>
              </a:cxn>
              <a:cxn ang="0">
                <a:pos x="64" y="17"/>
              </a:cxn>
              <a:cxn ang="0">
                <a:pos x="64" y="21"/>
              </a:cxn>
              <a:cxn ang="0">
                <a:pos x="54" y="36"/>
              </a:cxn>
              <a:cxn ang="0">
                <a:pos x="51" y="38"/>
              </a:cxn>
              <a:cxn ang="0">
                <a:pos x="17" y="38"/>
              </a:cxn>
              <a:cxn ang="0">
                <a:pos x="15" y="36"/>
              </a:cxn>
              <a:cxn ang="0">
                <a:pos x="15" y="31"/>
              </a:cxn>
              <a:cxn ang="0">
                <a:pos x="17" y="29"/>
              </a:cxn>
              <a:cxn ang="0">
                <a:pos x="51" y="29"/>
              </a:cxn>
              <a:cxn ang="0">
                <a:pos x="54" y="31"/>
              </a:cxn>
              <a:cxn ang="0">
                <a:pos x="54" y="36"/>
              </a:cxn>
              <a:cxn ang="0">
                <a:pos x="49" y="7"/>
              </a:cxn>
              <a:cxn ang="0">
                <a:pos x="47" y="9"/>
              </a:cxn>
              <a:cxn ang="0">
                <a:pos x="22" y="9"/>
              </a:cxn>
              <a:cxn ang="0">
                <a:pos x="20" y="7"/>
              </a:cxn>
              <a:cxn ang="0">
                <a:pos x="20" y="2"/>
              </a:cxn>
              <a:cxn ang="0">
                <a:pos x="22" y="0"/>
              </a:cxn>
              <a:cxn ang="0">
                <a:pos x="47" y="0"/>
              </a:cxn>
              <a:cxn ang="0">
                <a:pos x="49" y="2"/>
              </a:cxn>
              <a:cxn ang="0">
                <a:pos x="49" y="7"/>
              </a:cxn>
            </a:cxnLst>
            <a:rect l="0" t="0" r="r" b="b"/>
            <a:pathLst>
              <a:path w="68" h="53">
                <a:moveTo>
                  <a:pt x="68" y="51"/>
                </a:moveTo>
                <a:cubicBezTo>
                  <a:pt x="68" y="52"/>
                  <a:pt x="67" y="53"/>
                  <a:pt x="66" y="53"/>
                </a:cubicBezTo>
                <a:cubicBezTo>
                  <a:pt x="3" y="53"/>
                  <a:pt x="3" y="53"/>
                  <a:pt x="3" y="53"/>
                </a:cubicBezTo>
                <a:cubicBezTo>
                  <a:pt x="2" y="53"/>
                  <a:pt x="0" y="52"/>
                  <a:pt x="0" y="51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2" y="43"/>
                  <a:pt x="3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7" y="43"/>
                  <a:pt x="68" y="44"/>
                  <a:pt x="68" y="46"/>
                </a:cubicBezTo>
                <a:lnTo>
                  <a:pt x="68" y="51"/>
                </a:lnTo>
                <a:close/>
                <a:moveTo>
                  <a:pt x="64" y="21"/>
                </a:moveTo>
                <a:cubicBezTo>
                  <a:pt x="64" y="23"/>
                  <a:pt x="63" y="24"/>
                  <a:pt x="61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6" y="24"/>
                  <a:pt x="5" y="23"/>
                  <a:pt x="5" y="21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5"/>
                  <a:pt x="6" y="14"/>
                  <a:pt x="8" y="14"/>
                </a:cubicBezTo>
                <a:cubicBezTo>
                  <a:pt x="61" y="14"/>
                  <a:pt x="61" y="14"/>
                  <a:pt x="61" y="14"/>
                </a:cubicBezTo>
                <a:cubicBezTo>
                  <a:pt x="63" y="14"/>
                  <a:pt x="64" y="15"/>
                  <a:pt x="64" y="17"/>
                </a:cubicBezTo>
                <a:lnTo>
                  <a:pt x="64" y="21"/>
                </a:lnTo>
                <a:close/>
                <a:moveTo>
                  <a:pt x="54" y="36"/>
                </a:moveTo>
                <a:cubicBezTo>
                  <a:pt x="54" y="37"/>
                  <a:pt x="53" y="38"/>
                  <a:pt x="51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6" y="38"/>
                  <a:pt x="15" y="37"/>
                  <a:pt x="15" y="36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30"/>
                  <a:pt x="16" y="29"/>
                  <a:pt x="17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3" y="29"/>
                  <a:pt x="54" y="30"/>
                  <a:pt x="54" y="31"/>
                </a:cubicBezTo>
                <a:lnTo>
                  <a:pt x="54" y="36"/>
                </a:lnTo>
                <a:close/>
                <a:moveTo>
                  <a:pt x="49" y="7"/>
                </a:moveTo>
                <a:cubicBezTo>
                  <a:pt x="49" y="8"/>
                  <a:pt x="48" y="9"/>
                  <a:pt x="47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1" y="9"/>
                  <a:pt x="20" y="8"/>
                  <a:pt x="20" y="7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21" y="0"/>
                  <a:pt x="22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9" y="1"/>
                  <a:pt x="49" y="2"/>
                </a:cubicBezTo>
                <a:lnTo>
                  <a:pt x="49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latin typeface="+mj-lt"/>
              <a:cs typeface="+mn-ea"/>
              <a:sym typeface="+mn-lt"/>
            </a:endParaRPr>
          </a:p>
        </p:txBody>
      </p:sp>
      <p:grpSp>
        <p:nvGrpSpPr>
          <p:cNvPr id="105" name="Group 26">
            <a:extLst>
              <a:ext uri="{FF2B5EF4-FFF2-40B4-BE49-F238E27FC236}">
                <a16:creationId xmlns:a16="http://schemas.microsoft.com/office/drawing/2014/main" xmlns="" id="{AA51DE34-B574-204E-A4F5-DF0421DDFD28}"/>
              </a:ext>
            </a:extLst>
          </p:cNvPr>
          <p:cNvGrpSpPr/>
          <p:nvPr/>
        </p:nvGrpSpPr>
        <p:grpSpPr>
          <a:xfrm>
            <a:off x="9507178" y="2887556"/>
            <a:ext cx="1547259" cy="1949967"/>
            <a:chOff x="1388111" y="2459015"/>
            <a:chExt cx="1219200" cy="1536522"/>
          </a:xfrm>
        </p:grpSpPr>
        <p:sp>
          <p:nvSpPr>
            <p:cNvPr id="106" name="Freeform: Shape 27">
              <a:extLst>
                <a:ext uri="{FF2B5EF4-FFF2-40B4-BE49-F238E27FC236}">
                  <a16:creationId xmlns:a16="http://schemas.microsoft.com/office/drawing/2014/main" xmlns="" id="{F3DF0746-20EF-E149-AC81-64E68D38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111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5">
                <a:lumMod val="75000"/>
                <a:alpha val="90000"/>
              </a:schemeClr>
            </a:solidFill>
            <a:ln>
              <a:solidFill>
                <a:schemeClr val="accent1"/>
              </a:solidFill>
            </a:ln>
          </p:spPr>
          <p:txBody>
            <a:bodyPr anchor="ctr"/>
            <a:lstStyle/>
            <a:p>
              <a:pPr algn="ctr"/>
              <a:endParaRPr>
                <a:solidFill>
                  <a:schemeClr val="accent1">
                    <a:lumMod val="75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07" name="Freeform: Shape 28">
              <a:extLst>
                <a:ext uri="{FF2B5EF4-FFF2-40B4-BE49-F238E27FC236}">
                  <a16:creationId xmlns:a16="http://schemas.microsoft.com/office/drawing/2014/main" xmlns="" id="{227E1181-394E-B348-B948-D79DB9383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030" y="3714750"/>
              <a:ext cx="233363" cy="180975"/>
            </a:xfrm>
            <a:custGeom>
              <a:avLst/>
              <a:gdLst/>
              <a:ahLst/>
              <a:cxnLst>
                <a:cxn ang="0">
                  <a:pos x="68" y="51"/>
                </a:cxn>
                <a:cxn ang="0">
                  <a:pos x="66" y="53"/>
                </a:cxn>
                <a:cxn ang="0">
                  <a:pos x="3" y="53"/>
                </a:cxn>
                <a:cxn ang="0">
                  <a:pos x="0" y="51"/>
                </a:cxn>
                <a:cxn ang="0">
                  <a:pos x="0" y="46"/>
                </a:cxn>
                <a:cxn ang="0">
                  <a:pos x="3" y="43"/>
                </a:cxn>
                <a:cxn ang="0">
                  <a:pos x="66" y="43"/>
                </a:cxn>
                <a:cxn ang="0">
                  <a:pos x="68" y="46"/>
                </a:cxn>
                <a:cxn ang="0">
                  <a:pos x="68" y="51"/>
                </a:cxn>
                <a:cxn ang="0">
                  <a:pos x="64" y="21"/>
                </a:cxn>
                <a:cxn ang="0">
                  <a:pos x="61" y="24"/>
                </a:cxn>
                <a:cxn ang="0">
                  <a:pos x="8" y="24"/>
                </a:cxn>
                <a:cxn ang="0">
                  <a:pos x="5" y="21"/>
                </a:cxn>
                <a:cxn ang="0">
                  <a:pos x="5" y="17"/>
                </a:cxn>
                <a:cxn ang="0">
                  <a:pos x="8" y="14"/>
                </a:cxn>
                <a:cxn ang="0">
                  <a:pos x="61" y="14"/>
                </a:cxn>
                <a:cxn ang="0">
                  <a:pos x="64" y="17"/>
                </a:cxn>
                <a:cxn ang="0">
                  <a:pos x="64" y="21"/>
                </a:cxn>
                <a:cxn ang="0">
                  <a:pos x="54" y="36"/>
                </a:cxn>
                <a:cxn ang="0">
                  <a:pos x="51" y="38"/>
                </a:cxn>
                <a:cxn ang="0">
                  <a:pos x="17" y="38"/>
                </a:cxn>
                <a:cxn ang="0">
                  <a:pos x="15" y="36"/>
                </a:cxn>
                <a:cxn ang="0">
                  <a:pos x="15" y="31"/>
                </a:cxn>
                <a:cxn ang="0">
                  <a:pos x="17" y="29"/>
                </a:cxn>
                <a:cxn ang="0">
                  <a:pos x="51" y="29"/>
                </a:cxn>
                <a:cxn ang="0">
                  <a:pos x="54" y="31"/>
                </a:cxn>
                <a:cxn ang="0">
                  <a:pos x="54" y="36"/>
                </a:cxn>
                <a:cxn ang="0">
                  <a:pos x="49" y="7"/>
                </a:cxn>
                <a:cxn ang="0">
                  <a:pos x="47" y="9"/>
                </a:cxn>
                <a:cxn ang="0">
                  <a:pos x="22" y="9"/>
                </a:cxn>
                <a:cxn ang="0">
                  <a:pos x="20" y="7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47" y="0"/>
                </a:cxn>
                <a:cxn ang="0">
                  <a:pos x="49" y="2"/>
                </a:cxn>
                <a:cxn ang="0">
                  <a:pos x="49" y="7"/>
                </a:cxn>
              </a:cxnLst>
              <a:rect l="0" t="0" r="r" b="b"/>
              <a:pathLst>
                <a:path w="68" h="53">
                  <a:moveTo>
                    <a:pt x="68" y="51"/>
                  </a:moveTo>
                  <a:cubicBezTo>
                    <a:pt x="68" y="52"/>
                    <a:pt x="67" y="53"/>
                    <a:pt x="66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2"/>
                    <a:pt x="0" y="5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2" y="43"/>
                    <a:pt x="3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8" y="46"/>
                  </a:cubicBezTo>
                  <a:lnTo>
                    <a:pt x="68" y="51"/>
                  </a:lnTo>
                  <a:close/>
                  <a:moveTo>
                    <a:pt x="64" y="21"/>
                  </a:moveTo>
                  <a:cubicBezTo>
                    <a:pt x="64" y="23"/>
                    <a:pt x="63" y="24"/>
                    <a:pt x="6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4"/>
                    <a:pt x="5" y="23"/>
                    <a:pt x="5" y="2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3" y="14"/>
                    <a:pt x="64" y="15"/>
                    <a:pt x="64" y="17"/>
                  </a:cubicBezTo>
                  <a:lnTo>
                    <a:pt x="64" y="21"/>
                  </a:lnTo>
                  <a:close/>
                  <a:moveTo>
                    <a:pt x="54" y="36"/>
                  </a:moveTo>
                  <a:cubicBezTo>
                    <a:pt x="54" y="37"/>
                    <a:pt x="53" y="38"/>
                    <a:pt x="51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7"/>
                    <a:pt x="15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9"/>
                    <a:pt x="17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9"/>
                    <a:pt x="54" y="30"/>
                    <a:pt x="54" y="31"/>
                  </a:cubicBezTo>
                  <a:lnTo>
                    <a:pt x="54" y="36"/>
                  </a:lnTo>
                  <a:close/>
                  <a:moveTo>
                    <a:pt x="49" y="7"/>
                  </a:moveTo>
                  <a:cubicBezTo>
                    <a:pt x="49" y="8"/>
                    <a:pt x="48" y="9"/>
                    <a:pt x="47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0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accent1">
                    <a:lumMod val="75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108" name="Freeform: Shape 32">
            <a:extLst>
              <a:ext uri="{FF2B5EF4-FFF2-40B4-BE49-F238E27FC236}">
                <a16:creationId xmlns:a16="http://schemas.microsoft.com/office/drawing/2014/main" xmlns="" id="{F7424034-6CC0-4246-A1F2-C2B7CDAA9280}"/>
              </a:ext>
            </a:extLst>
          </p:cNvPr>
          <p:cNvSpPr>
            <a:spLocks/>
          </p:cNvSpPr>
          <p:nvPr/>
        </p:nvSpPr>
        <p:spPr bwMode="auto">
          <a:xfrm>
            <a:off x="8027760" y="2232491"/>
            <a:ext cx="326637" cy="326637"/>
          </a:xfrm>
          <a:custGeom>
            <a:avLst/>
            <a:gdLst/>
            <a:ahLst/>
            <a:cxnLst>
              <a:cxn ang="0">
                <a:pos x="55" y="31"/>
              </a:cxn>
              <a:cxn ang="0">
                <a:pos x="54" y="33"/>
              </a:cxn>
              <a:cxn ang="0">
                <a:pos x="47" y="34"/>
              </a:cxn>
              <a:cxn ang="0">
                <a:pos x="46" y="37"/>
              </a:cxn>
              <a:cxn ang="0">
                <a:pos x="49" y="42"/>
              </a:cxn>
              <a:cxn ang="0">
                <a:pos x="50" y="43"/>
              </a:cxn>
              <a:cxn ang="0">
                <a:pos x="49" y="44"/>
              </a:cxn>
              <a:cxn ang="0">
                <a:pos x="43" y="50"/>
              </a:cxn>
              <a:cxn ang="0">
                <a:pos x="42" y="50"/>
              </a:cxn>
              <a:cxn ang="0">
                <a:pos x="37" y="46"/>
              </a:cxn>
              <a:cxn ang="0">
                <a:pos x="33" y="47"/>
              </a:cxn>
              <a:cxn ang="0">
                <a:pos x="32" y="54"/>
              </a:cxn>
              <a:cxn ang="0">
                <a:pos x="31" y="55"/>
              </a:cxn>
              <a:cxn ang="0">
                <a:pos x="23" y="55"/>
              </a:cxn>
              <a:cxn ang="0">
                <a:pos x="22" y="54"/>
              </a:cxn>
              <a:cxn ang="0">
                <a:pos x="21" y="47"/>
              </a:cxn>
              <a:cxn ang="0">
                <a:pos x="18" y="46"/>
              </a:cxn>
              <a:cxn ang="0">
                <a:pos x="13" y="50"/>
              </a:cxn>
              <a:cxn ang="0">
                <a:pos x="12" y="50"/>
              </a:cxn>
              <a:cxn ang="0">
                <a:pos x="11" y="50"/>
              </a:cxn>
              <a:cxn ang="0">
                <a:pos x="5" y="44"/>
              </a:cxn>
              <a:cxn ang="0">
                <a:pos x="5" y="43"/>
              </a:cxn>
              <a:cxn ang="0">
                <a:pos x="5" y="42"/>
              </a:cxn>
              <a:cxn ang="0">
                <a:pos x="9" y="37"/>
              </a:cxn>
              <a:cxn ang="0">
                <a:pos x="7" y="33"/>
              </a:cxn>
              <a:cxn ang="0">
                <a:pos x="1" y="33"/>
              </a:cxn>
              <a:cxn ang="0">
                <a:pos x="0" y="31"/>
              </a:cxn>
              <a:cxn ang="0">
                <a:pos x="0" y="23"/>
              </a:cxn>
              <a:cxn ang="0">
                <a:pos x="1" y="22"/>
              </a:cxn>
              <a:cxn ang="0">
                <a:pos x="7" y="21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2" y="5"/>
              </a:cxn>
              <a:cxn ang="0">
                <a:pos x="13" y="5"/>
              </a:cxn>
              <a:cxn ang="0">
                <a:pos x="18" y="9"/>
              </a:cxn>
              <a:cxn ang="0">
                <a:pos x="21" y="8"/>
              </a:cxn>
              <a:cxn ang="0">
                <a:pos x="22" y="1"/>
              </a:cxn>
              <a:cxn ang="0">
                <a:pos x="23" y="0"/>
              </a:cxn>
              <a:cxn ang="0">
                <a:pos x="31" y="0"/>
              </a:cxn>
              <a:cxn ang="0">
                <a:pos x="32" y="1"/>
              </a:cxn>
              <a:cxn ang="0">
                <a:pos x="33" y="8"/>
              </a:cxn>
              <a:cxn ang="0">
                <a:pos x="37" y="9"/>
              </a:cxn>
              <a:cxn ang="0">
                <a:pos x="42" y="5"/>
              </a:cxn>
              <a:cxn ang="0">
                <a:pos x="43" y="5"/>
              </a:cxn>
              <a:cxn ang="0">
                <a:pos x="43" y="5"/>
              </a:cxn>
              <a:cxn ang="0">
                <a:pos x="49" y="11"/>
              </a:cxn>
              <a:cxn ang="0">
                <a:pos x="50" y="12"/>
              </a:cxn>
              <a:cxn ang="0">
                <a:pos x="49" y="13"/>
              </a:cxn>
              <a:cxn ang="0">
                <a:pos x="46" y="18"/>
              </a:cxn>
              <a:cxn ang="0">
                <a:pos x="47" y="21"/>
              </a:cxn>
              <a:cxn ang="0">
                <a:pos x="54" y="22"/>
              </a:cxn>
              <a:cxn ang="0">
                <a:pos x="55" y="23"/>
              </a:cxn>
              <a:cxn ang="0">
                <a:pos x="55" y="31"/>
              </a:cxn>
              <a:cxn ang="0">
                <a:pos x="27" y="18"/>
              </a:cxn>
              <a:cxn ang="0">
                <a:pos x="18" y="27"/>
              </a:cxn>
              <a:cxn ang="0">
                <a:pos x="27" y="36"/>
              </a:cxn>
              <a:cxn ang="0">
                <a:pos x="36" y="27"/>
              </a:cxn>
              <a:cxn ang="0">
                <a:pos x="27" y="18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latin typeface="+mj-lt"/>
              <a:cs typeface="+mn-ea"/>
              <a:sym typeface="+mn-lt"/>
            </a:endParaRPr>
          </a:p>
        </p:txBody>
      </p:sp>
      <p:sp>
        <p:nvSpPr>
          <p:cNvPr id="109" name="Freeform: Shape 32">
            <a:extLst>
              <a:ext uri="{FF2B5EF4-FFF2-40B4-BE49-F238E27FC236}">
                <a16:creationId xmlns:a16="http://schemas.microsoft.com/office/drawing/2014/main" xmlns="" id="{F7424034-6CC0-4246-A1F2-C2B7CDAA9280}"/>
              </a:ext>
            </a:extLst>
          </p:cNvPr>
          <p:cNvSpPr>
            <a:spLocks/>
          </p:cNvSpPr>
          <p:nvPr/>
        </p:nvSpPr>
        <p:spPr bwMode="auto">
          <a:xfrm>
            <a:off x="10117485" y="2232491"/>
            <a:ext cx="326637" cy="326637"/>
          </a:xfrm>
          <a:custGeom>
            <a:avLst/>
            <a:gdLst/>
            <a:ahLst/>
            <a:cxnLst>
              <a:cxn ang="0">
                <a:pos x="55" y="31"/>
              </a:cxn>
              <a:cxn ang="0">
                <a:pos x="54" y="33"/>
              </a:cxn>
              <a:cxn ang="0">
                <a:pos x="47" y="34"/>
              </a:cxn>
              <a:cxn ang="0">
                <a:pos x="46" y="37"/>
              </a:cxn>
              <a:cxn ang="0">
                <a:pos x="49" y="42"/>
              </a:cxn>
              <a:cxn ang="0">
                <a:pos x="50" y="43"/>
              </a:cxn>
              <a:cxn ang="0">
                <a:pos x="49" y="44"/>
              </a:cxn>
              <a:cxn ang="0">
                <a:pos x="43" y="50"/>
              </a:cxn>
              <a:cxn ang="0">
                <a:pos x="42" y="50"/>
              </a:cxn>
              <a:cxn ang="0">
                <a:pos x="37" y="46"/>
              </a:cxn>
              <a:cxn ang="0">
                <a:pos x="33" y="47"/>
              </a:cxn>
              <a:cxn ang="0">
                <a:pos x="32" y="54"/>
              </a:cxn>
              <a:cxn ang="0">
                <a:pos x="31" y="55"/>
              </a:cxn>
              <a:cxn ang="0">
                <a:pos x="23" y="55"/>
              </a:cxn>
              <a:cxn ang="0">
                <a:pos x="22" y="54"/>
              </a:cxn>
              <a:cxn ang="0">
                <a:pos x="21" y="47"/>
              </a:cxn>
              <a:cxn ang="0">
                <a:pos x="18" y="46"/>
              </a:cxn>
              <a:cxn ang="0">
                <a:pos x="13" y="50"/>
              </a:cxn>
              <a:cxn ang="0">
                <a:pos x="12" y="50"/>
              </a:cxn>
              <a:cxn ang="0">
                <a:pos x="11" y="50"/>
              </a:cxn>
              <a:cxn ang="0">
                <a:pos x="5" y="44"/>
              </a:cxn>
              <a:cxn ang="0">
                <a:pos x="5" y="43"/>
              </a:cxn>
              <a:cxn ang="0">
                <a:pos x="5" y="42"/>
              </a:cxn>
              <a:cxn ang="0">
                <a:pos x="9" y="37"/>
              </a:cxn>
              <a:cxn ang="0">
                <a:pos x="7" y="33"/>
              </a:cxn>
              <a:cxn ang="0">
                <a:pos x="1" y="33"/>
              </a:cxn>
              <a:cxn ang="0">
                <a:pos x="0" y="31"/>
              </a:cxn>
              <a:cxn ang="0">
                <a:pos x="0" y="23"/>
              </a:cxn>
              <a:cxn ang="0">
                <a:pos x="1" y="22"/>
              </a:cxn>
              <a:cxn ang="0">
                <a:pos x="7" y="21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2" y="5"/>
              </a:cxn>
              <a:cxn ang="0">
                <a:pos x="13" y="5"/>
              </a:cxn>
              <a:cxn ang="0">
                <a:pos x="18" y="9"/>
              </a:cxn>
              <a:cxn ang="0">
                <a:pos x="21" y="8"/>
              </a:cxn>
              <a:cxn ang="0">
                <a:pos x="22" y="1"/>
              </a:cxn>
              <a:cxn ang="0">
                <a:pos x="23" y="0"/>
              </a:cxn>
              <a:cxn ang="0">
                <a:pos x="31" y="0"/>
              </a:cxn>
              <a:cxn ang="0">
                <a:pos x="32" y="1"/>
              </a:cxn>
              <a:cxn ang="0">
                <a:pos x="33" y="8"/>
              </a:cxn>
              <a:cxn ang="0">
                <a:pos x="37" y="9"/>
              </a:cxn>
              <a:cxn ang="0">
                <a:pos x="42" y="5"/>
              </a:cxn>
              <a:cxn ang="0">
                <a:pos x="43" y="5"/>
              </a:cxn>
              <a:cxn ang="0">
                <a:pos x="43" y="5"/>
              </a:cxn>
              <a:cxn ang="0">
                <a:pos x="49" y="11"/>
              </a:cxn>
              <a:cxn ang="0">
                <a:pos x="50" y="12"/>
              </a:cxn>
              <a:cxn ang="0">
                <a:pos x="49" y="13"/>
              </a:cxn>
              <a:cxn ang="0">
                <a:pos x="46" y="18"/>
              </a:cxn>
              <a:cxn ang="0">
                <a:pos x="47" y="21"/>
              </a:cxn>
              <a:cxn ang="0">
                <a:pos x="54" y="22"/>
              </a:cxn>
              <a:cxn ang="0">
                <a:pos x="55" y="23"/>
              </a:cxn>
              <a:cxn ang="0">
                <a:pos x="55" y="31"/>
              </a:cxn>
              <a:cxn ang="0">
                <a:pos x="27" y="18"/>
              </a:cxn>
              <a:cxn ang="0">
                <a:pos x="18" y="27"/>
              </a:cxn>
              <a:cxn ang="0">
                <a:pos x="27" y="36"/>
              </a:cxn>
              <a:cxn ang="0">
                <a:pos x="36" y="27"/>
              </a:cxn>
              <a:cxn ang="0">
                <a:pos x="27" y="18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latin typeface="+mj-lt"/>
              <a:cs typeface="+mn-ea"/>
              <a:sym typeface="+mn-lt"/>
            </a:endParaRPr>
          </a:p>
        </p:txBody>
      </p:sp>
      <p:sp>
        <p:nvSpPr>
          <p:cNvPr id="110" name="Freeform: Shape 14">
            <a:extLst>
              <a:ext uri="{FF2B5EF4-FFF2-40B4-BE49-F238E27FC236}">
                <a16:creationId xmlns:a16="http://schemas.microsoft.com/office/drawing/2014/main" xmlns="" id="{8F44946F-7A4F-0643-9CD2-9367F0AE963E}"/>
              </a:ext>
            </a:extLst>
          </p:cNvPr>
          <p:cNvSpPr>
            <a:spLocks/>
          </p:cNvSpPr>
          <p:nvPr/>
        </p:nvSpPr>
        <p:spPr bwMode="auto">
          <a:xfrm>
            <a:off x="3795652" y="2198093"/>
            <a:ext cx="381533" cy="299187"/>
          </a:xfrm>
          <a:custGeom>
            <a:avLst/>
            <a:gdLst/>
            <a:ahLst/>
            <a:cxnLst>
              <a:cxn ang="0">
                <a:pos x="45" y="14"/>
              </a:cxn>
              <a:cxn ang="0">
                <a:pos x="32" y="10"/>
              </a:cxn>
              <a:cxn ang="0">
                <a:pos x="18" y="14"/>
              </a:cxn>
              <a:cxn ang="0">
                <a:pos x="0" y="14"/>
              </a:cxn>
              <a:cxn ang="0">
                <a:pos x="64" y="14"/>
              </a:cxn>
              <a:cxn ang="0">
                <a:pos x="0" y="15"/>
              </a:cxn>
              <a:cxn ang="0">
                <a:pos x="18" y="20"/>
              </a:cxn>
              <a:cxn ang="0">
                <a:pos x="2" y="22"/>
              </a:cxn>
              <a:cxn ang="0">
                <a:pos x="9" y="35"/>
              </a:cxn>
              <a:cxn ang="0">
                <a:pos x="1" y="36"/>
              </a:cxn>
              <a:cxn ang="0">
                <a:pos x="0" y="28"/>
              </a:cxn>
              <a:cxn ang="0">
                <a:pos x="8" y="27"/>
              </a:cxn>
              <a:cxn ang="0">
                <a:pos x="9" y="35"/>
              </a:cxn>
              <a:cxn ang="0">
                <a:pos x="15" y="50"/>
              </a:cxn>
              <a:cxn ang="0">
                <a:pos x="7" y="49"/>
              </a:cxn>
              <a:cxn ang="0">
                <a:pos x="8" y="41"/>
              </a:cxn>
              <a:cxn ang="0">
                <a:pos x="16" y="42"/>
              </a:cxn>
              <a:cxn ang="0">
                <a:pos x="23" y="35"/>
              </a:cxn>
              <a:cxn ang="0">
                <a:pos x="15" y="36"/>
              </a:cxn>
              <a:cxn ang="0">
                <a:pos x="13" y="28"/>
              </a:cxn>
              <a:cxn ang="0">
                <a:pos x="21" y="27"/>
              </a:cxn>
              <a:cxn ang="0">
                <a:pos x="23" y="35"/>
              </a:cxn>
              <a:cxn ang="0">
                <a:pos x="28" y="50"/>
              </a:cxn>
              <a:cxn ang="0">
                <a:pos x="20" y="49"/>
              </a:cxn>
              <a:cxn ang="0">
                <a:pos x="21" y="41"/>
              </a:cxn>
              <a:cxn ang="0">
                <a:pos x="29" y="42"/>
              </a:cxn>
              <a:cxn ang="0">
                <a:pos x="36" y="35"/>
              </a:cxn>
              <a:cxn ang="0">
                <a:pos x="28" y="36"/>
              </a:cxn>
              <a:cxn ang="0">
                <a:pos x="27" y="28"/>
              </a:cxn>
              <a:cxn ang="0">
                <a:pos x="35" y="27"/>
              </a:cxn>
              <a:cxn ang="0">
                <a:pos x="36" y="35"/>
              </a:cxn>
              <a:cxn ang="0">
                <a:pos x="42" y="50"/>
              </a:cxn>
              <a:cxn ang="0">
                <a:pos x="34" y="49"/>
              </a:cxn>
              <a:cxn ang="0">
                <a:pos x="35" y="41"/>
              </a:cxn>
              <a:cxn ang="0">
                <a:pos x="43" y="42"/>
              </a:cxn>
              <a:cxn ang="0">
                <a:pos x="50" y="35"/>
              </a:cxn>
              <a:cxn ang="0">
                <a:pos x="42" y="36"/>
              </a:cxn>
              <a:cxn ang="0">
                <a:pos x="41" y="28"/>
              </a:cxn>
              <a:cxn ang="0">
                <a:pos x="49" y="27"/>
              </a:cxn>
              <a:cxn ang="0">
                <a:pos x="50" y="35"/>
              </a:cxn>
              <a:cxn ang="0">
                <a:pos x="61" y="22"/>
              </a:cxn>
              <a:cxn ang="0">
                <a:pos x="45" y="20"/>
              </a:cxn>
              <a:cxn ang="0">
                <a:pos x="64" y="15"/>
              </a:cxn>
              <a:cxn ang="0">
                <a:pos x="57" y="49"/>
              </a:cxn>
              <a:cxn ang="0">
                <a:pos x="49" y="50"/>
              </a:cxn>
              <a:cxn ang="0">
                <a:pos x="48" y="42"/>
              </a:cxn>
              <a:cxn ang="0">
                <a:pos x="56" y="41"/>
              </a:cxn>
              <a:cxn ang="0">
                <a:pos x="57" y="49"/>
              </a:cxn>
              <a:cxn ang="0">
                <a:pos x="63" y="36"/>
              </a:cxn>
              <a:cxn ang="0">
                <a:pos x="55" y="35"/>
              </a:cxn>
              <a:cxn ang="0">
                <a:pos x="56" y="27"/>
              </a:cxn>
              <a:cxn ang="0">
                <a:pos x="64" y="28"/>
              </a:cxn>
            </a:cxnLst>
            <a:rect l="0" t="0" r="r" b="b"/>
            <a:pathLst>
              <a:path w="64" h="50">
                <a:moveTo>
                  <a:pt x="64" y="14"/>
                </a:move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2"/>
                  <a:pt x="44" y="10"/>
                  <a:pt x="32" y="10"/>
                </a:cubicBezTo>
                <a:cubicBezTo>
                  <a:pt x="19" y="10"/>
                  <a:pt x="18" y="12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1"/>
                  <a:pt x="4" y="0"/>
                  <a:pt x="32" y="0"/>
                </a:cubicBezTo>
                <a:cubicBezTo>
                  <a:pt x="59" y="0"/>
                  <a:pt x="64" y="11"/>
                  <a:pt x="64" y="14"/>
                </a:cubicBezTo>
                <a:close/>
                <a:moveTo>
                  <a:pt x="0" y="20"/>
                </a:moveTo>
                <a:cubicBezTo>
                  <a:pt x="0" y="15"/>
                  <a:pt x="0" y="15"/>
                  <a:pt x="0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1"/>
                  <a:pt x="17" y="22"/>
                  <a:pt x="16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0" y="21"/>
                  <a:pt x="0" y="20"/>
                </a:cubicBezTo>
                <a:close/>
                <a:moveTo>
                  <a:pt x="9" y="35"/>
                </a:moveTo>
                <a:cubicBezTo>
                  <a:pt x="9" y="36"/>
                  <a:pt x="8" y="36"/>
                  <a:pt x="8" y="36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6"/>
                  <a:pt x="0" y="36"/>
                  <a:pt x="0" y="3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9" y="27"/>
                  <a:pt x="9" y="28"/>
                </a:cubicBezTo>
                <a:lnTo>
                  <a:pt x="9" y="35"/>
                </a:lnTo>
                <a:close/>
                <a:moveTo>
                  <a:pt x="16" y="49"/>
                </a:moveTo>
                <a:cubicBezTo>
                  <a:pt x="16" y="49"/>
                  <a:pt x="15" y="50"/>
                  <a:pt x="15" y="50"/>
                </a:cubicBezTo>
                <a:cubicBezTo>
                  <a:pt x="8" y="50"/>
                  <a:pt x="8" y="50"/>
                  <a:pt x="8" y="50"/>
                </a:cubicBezTo>
                <a:cubicBezTo>
                  <a:pt x="7" y="50"/>
                  <a:pt x="7" y="49"/>
                  <a:pt x="7" y="49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1"/>
                  <a:pt x="7" y="41"/>
                  <a:pt x="8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6" y="41"/>
                  <a:pt x="16" y="42"/>
                </a:cubicBezTo>
                <a:lnTo>
                  <a:pt x="16" y="49"/>
                </a:lnTo>
                <a:close/>
                <a:moveTo>
                  <a:pt x="23" y="35"/>
                </a:moveTo>
                <a:cubicBezTo>
                  <a:pt x="23" y="36"/>
                  <a:pt x="22" y="36"/>
                  <a:pt x="2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4" y="36"/>
                  <a:pt x="13" y="36"/>
                  <a:pt x="13" y="35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7"/>
                  <a:pt x="14" y="27"/>
                  <a:pt x="15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3" y="27"/>
                  <a:pt x="23" y="28"/>
                </a:cubicBezTo>
                <a:lnTo>
                  <a:pt x="23" y="35"/>
                </a:lnTo>
                <a:close/>
                <a:moveTo>
                  <a:pt x="29" y="49"/>
                </a:moveTo>
                <a:cubicBezTo>
                  <a:pt x="29" y="49"/>
                  <a:pt x="29" y="50"/>
                  <a:pt x="28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1" y="50"/>
                  <a:pt x="20" y="49"/>
                  <a:pt x="20" y="49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1"/>
                  <a:pt x="21" y="41"/>
                  <a:pt x="2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9" y="41"/>
                  <a:pt x="29" y="41"/>
                  <a:pt x="29" y="42"/>
                </a:cubicBezTo>
                <a:lnTo>
                  <a:pt x="29" y="49"/>
                </a:lnTo>
                <a:close/>
                <a:moveTo>
                  <a:pt x="36" y="35"/>
                </a:moveTo>
                <a:cubicBezTo>
                  <a:pt x="36" y="36"/>
                  <a:pt x="36" y="36"/>
                  <a:pt x="35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7" y="36"/>
                  <a:pt x="27" y="35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7"/>
                  <a:pt x="28" y="27"/>
                  <a:pt x="28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6" y="27"/>
                  <a:pt x="36" y="27"/>
                  <a:pt x="36" y="28"/>
                </a:cubicBezTo>
                <a:lnTo>
                  <a:pt x="36" y="35"/>
                </a:lnTo>
                <a:close/>
                <a:moveTo>
                  <a:pt x="43" y="49"/>
                </a:moveTo>
                <a:cubicBezTo>
                  <a:pt x="43" y="49"/>
                  <a:pt x="43" y="50"/>
                  <a:pt x="42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4" y="49"/>
                  <a:pt x="34" y="49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41"/>
                  <a:pt x="35" y="41"/>
                  <a:pt x="35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3" y="41"/>
                  <a:pt x="43" y="41"/>
                  <a:pt x="43" y="42"/>
                </a:cubicBezTo>
                <a:lnTo>
                  <a:pt x="43" y="49"/>
                </a:lnTo>
                <a:close/>
                <a:moveTo>
                  <a:pt x="50" y="35"/>
                </a:moveTo>
                <a:cubicBezTo>
                  <a:pt x="50" y="36"/>
                  <a:pt x="50" y="36"/>
                  <a:pt x="49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1" y="36"/>
                  <a:pt x="41" y="36"/>
                  <a:pt x="41" y="35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7"/>
                  <a:pt x="41" y="27"/>
                  <a:pt x="42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0" y="27"/>
                  <a:pt x="50" y="27"/>
                  <a:pt x="50" y="28"/>
                </a:cubicBezTo>
                <a:lnTo>
                  <a:pt x="50" y="35"/>
                </a:lnTo>
                <a:close/>
                <a:moveTo>
                  <a:pt x="64" y="20"/>
                </a:moveTo>
                <a:cubicBezTo>
                  <a:pt x="64" y="21"/>
                  <a:pt x="63" y="22"/>
                  <a:pt x="61" y="22"/>
                </a:cubicBezTo>
                <a:cubicBezTo>
                  <a:pt x="48" y="22"/>
                  <a:pt x="48" y="22"/>
                  <a:pt x="48" y="22"/>
                </a:cubicBezTo>
                <a:cubicBezTo>
                  <a:pt x="46" y="22"/>
                  <a:pt x="45" y="21"/>
                  <a:pt x="45" y="20"/>
                </a:cubicBezTo>
                <a:cubicBezTo>
                  <a:pt x="45" y="15"/>
                  <a:pt x="45" y="15"/>
                  <a:pt x="45" y="15"/>
                </a:cubicBezTo>
                <a:cubicBezTo>
                  <a:pt x="64" y="15"/>
                  <a:pt x="64" y="15"/>
                  <a:pt x="64" y="15"/>
                </a:cubicBezTo>
                <a:lnTo>
                  <a:pt x="64" y="20"/>
                </a:lnTo>
                <a:close/>
                <a:moveTo>
                  <a:pt x="57" y="49"/>
                </a:moveTo>
                <a:cubicBezTo>
                  <a:pt x="57" y="49"/>
                  <a:pt x="56" y="50"/>
                  <a:pt x="56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48" y="50"/>
                  <a:pt x="48" y="49"/>
                  <a:pt x="48" y="49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1"/>
                  <a:pt x="48" y="41"/>
                  <a:pt x="49" y="41"/>
                </a:cubicBezTo>
                <a:cubicBezTo>
                  <a:pt x="56" y="41"/>
                  <a:pt x="56" y="41"/>
                  <a:pt x="56" y="41"/>
                </a:cubicBezTo>
                <a:cubicBezTo>
                  <a:pt x="56" y="41"/>
                  <a:pt x="57" y="41"/>
                  <a:pt x="57" y="42"/>
                </a:cubicBezTo>
                <a:lnTo>
                  <a:pt x="57" y="49"/>
                </a:lnTo>
                <a:close/>
                <a:moveTo>
                  <a:pt x="64" y="35"/>
                </a:moveTo>
                <a:cubicBezTo>
                  <a:pt x="64" y="36"/>
                  <a:pt x="63" y="36"/>
                  <a:pt x="63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5" y="36"/>
                  <a:pt x="55" y="36"/>
                  <a:pt x="55" y="35"/>
                </a:cubicBezTo>
                <a:cubicBezTo>
                  <a:pt x="55" y="28"/>
                  <a:pt x="55" y="28"/>
                  <a:pt x="55" y="28"/>
                </a:cubicBezTo>
                <a:cubicBezTo>
                  <a:pt x="55" y="27"/>
                  <a:pt x="55" y="27"/>
                  <a:pt x="56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27"/>
                  <a:pt x="64" y="27"/>
                  <a:pt x="64" y="28"/>
                </a:cubicBezTo>
                <a:lnTo>
                  <a:pt x="64" y="3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395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b="1" dirty="0"/>
              <a:t>Sistēmas nefunkcionālās </a:t>
            </a:r>
            <a:r>
              <a:rPr lang="lv-LV" b="1" dirty="0" smtClean="0"/>
              <a:t>prasības</a:t>
            </a:r>
            <a:endParaRPr lang="ru-RU" dirty="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F671A4CD-310A-794A-8ECE-50D538BD7646}"/>
              </a:ext>
            </a:extLst>
          </p:cNvPr>
          <p:cNvGrpSpPr/>
          <p:nvPr/>
        </p:nvGrpSpPr>
        <p:grpSpPr>
          <a:xfrm>
            <a:off x="582087" y="1822753"/>
            <a:ext cx="1049867" cy="1049867"/>
            <a:chOff x="1016000" y="1689100"/>
            <a:chExt cx="787400" cy="787400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xmlns="" id="{8C1B06D1-9D27-414C-BECF-B02CC58E3BDC}"/>
                </a:ext>
              </a:extLst>
            </p:cNvPr>
            <p:cNvGrpSpPr/>
            <p:nvPr/>
          </p:nvGrpSpPr>
          <p:grpSpPr>
            <a:xfrm>
              <a:off x="1016000" y="1689100"/>
              <a:ext cx="787400" cy="787400"/>
              <a:chOff x="4343400" y="1854885"/>
              <a:chExt cx="457200" cy="457200"/>
            </a:xfrm>
          </p:grpSpPr>
          <p:sp>
            <p:nvSpPr>
              <p:cNvPr id="6" name="Oval 6">
                <a:extLst>
                  <a:ext uri="{FF2B5EF4-FFF2-40B4-BE49-F238E27FC236}">
                    <a16:creationId xmlns:a16="http://schemas.microsoft.com/office/drawing/2014/main" xmlns="" id="{019DD0E3-D548-E14F-B423-C017ED644577}"/>
                  </a:ext>
                </a:extLst>
              </p:cNvPr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xmlns="" id="{07AB0B8D-8596-A546-9F1A-D41182FA0740}"/>
                  </a:ext>
                </a:extLst>
              </p:cNvPr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+mj-lt"/>
                  <a:cs typeface="+mn-ea"/>
                  <a:sym typeface="+mn-lt"/>
                </a:endParaRPr>
              </a:p>
            </p:txBody>
          </p:sp>
        </p:grp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D3903C33-7E4C-484D-8F83-794FC00C9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54" y="1960311"/>
              <a:ext cx="284092" cy="244978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xmlns="" id="{2569B6CD-7279-324C-A021-C547CA512538}"/>
              </a:ext>
            </a:extLst>
          </p:cNvPr>
          <p:cNvGrpSpPr/>
          <p:nvPr/>
        </p:nvGrpSpPr>
        <p:grpSpPr>
          <a:xfrm>
            <a:off x="2461937" y="1822753"/>
            <a:ext cx="1049867" cy="1049867"/>
            <a:chOff x="2597150" y="1689100"/>
            <a:chExt cx="787400" cy="787400"/>
          </a:xfrm>
        </p:grpSpPr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xmlns="" id="{E27608FE-8EC0-D347-97FA-58D507E9F943}"/>
                </a:ext>
              </a:extLst>
            </p:cNvPr>
            <p:cNvGrpSpPr/>
            <p:nvPr/>
          </p:nvGrpSpPr>
          <p:grpSpPr>
            <a:xfrm>
              <a:off x="2597150" y="1689100"/>
              <a:ext cx="787400" cy="787400"/>
              <a:chOff x="4343400" y="1854885"/>
              <a:chExt cx="457200" cy="457200"/>
            </a:xfrm>
          </p:grpSpPr>
          <p:sp>
            <p:nvSpPr>
              <p:cNvPr id="12" name="Oval 15">
                <a:extLst>
                  <a:ext uri="{FF2B5EF4-FFF2-40B4-BE49-F238E27FC236}">
                    <a16:creationId xmlns:a16="http://schemas.microsoft.com/office/drawing/2014/main" xmlns="" id="{EAA7841C-7AA8-4243-B3BE-55D29526B254}"/>
                  </a:ext>
                </a:extLst>
              </p:cNvPr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13" name="Oval 16">
                <a:extLst>
                  <a:ext uri="{FF2B5EF4-FFF2-40B4-BE49-F238E27FC236}">
                    <a16:creationId xmlns:a16="http://schemas.microsoft.com/office/drawing/2014/main" xmlns="" id="{85CD68A4-0C3C-824F-A6FA-AB20F163BD02}"/>
                  </a:ext>
                </a:extLst>
              </p:cNvPr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+mj-lt"/>
                  <a:cs typeface="+mn-ea"/>
                  <a:sym typeface="+mn-lt"/>
                </a:endParaRPr>
              </a:p>
            </p:txBody>
          </p:sp>
        </p:grpSp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xmlns="" id="{8F44946F-7A4F-0643-9CD2-9367F0AE9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75" y="1970605"/>
              <a:ext cx="286150" cy="224390"/>
            </a:xfrm>
            <a:custGeom>
              <a:avLst/>
              <a:gdLst/>
              <a:ahLst/>
              <a:cxnLst>
                <a:cxn ang="0">
                  <a:pos x="45" y="14"/>
                </a:cxn>
                <a:cxn ang="0">
                  <a:pos x="32" y="10"/>
                </a:cxn>
                <a:cxn ang="0">
                  <a:pos x="18" y="14"/>
                </a:cxn>
                <a:cxn ang="0">
                  <a:pos x="0" y="14"/>
                </a:cxn>
                <a:cxn ang="0">
                  <a:pos x="64" y="14"/>
                </a:cxn>
                <a:cxn ang="0">
                  <a:pos x="0" y="15"/>
                </a:cxn>
                <a:cxn ang="0">
                  <a:pos x="18" y="20"/>
                </a:cxn>
                <a:cxn ang="0">
                  <a:pos x="2" y="22"/>
                </a:cxn>
                <a:cxn ang="0">
                  <a:pos x="9" y="35"/>
                </a:cxn>
                <a:cxn ang="0">
                  <a:pos x="1" y="36"/>
                </a:cxn>
                <a:cxn ang="0">
                  <a:pos x="0" y="28"/>
                </a:cxn>
                <a:cxn ang="0">
                  <a:pos x="8" y="27"/>
                </a:cxn>
                <a:cxn ang="0">
                  <a:pos x="9" y="35"/>
                </a:cxn>
                <a:cxn ang="0">
                  <a:pos x="15" y="50"/>
                </a:cxn>
                <a:cxn ang="0">
                  <a:pos x="7" y="49"/>
                </a:cxn>
                <a:cxn ang="0">
                  <a:pos x="8" y="41"/>
                </a:cxn>
                <a:cxn ang="0">
                  <a:pos x="16" y="42"/>
                </a:cxn>
                <a:cxn ang="0">
                  <a:pos x="23" y="35"/>
                </a:cxn>
                <a:cxn ang="0">
                  <a:pos x="15" y="36"/>
                </a:cxn>
                <a:cxn ang="0">
                  <a:pos x="13" y="28"/>
                </a:cxn>
                <a:cxn ang="0">
                  <a:pos x="21" y="27"/>
                </a:cxn>
                <a:cxn ang="0">
                  <a:pos x="23" y="35"/>
                </a:cxn>
                <a:cxn ang="0">
                  <a:pos x="28" y="50"/>
                </a:cxn>
                <a:cxn ang="0">
                  <a:pos x="20" y="49"/>
                </a:cxn>
                <a:cxn ang="0">
                  <a:pos x="21" y="41"/>
                </a:cxn>
                <a:cxn ang="0">
                  <a:pos x="29" y="42"/>
                </a:cxn>
                <a:cxn ang="0">
                  <a:pos x="36" y="35"/>
                </a:cxn>
                <a:cxn ang="0">
                  <a:pos x="28" y="36"/>
                </a:cxn>
                <a:cxn ang="0">
                  <a:pos x="27" y="28"/>
                </a:cxn>
                <a:cxn ang="0">
                  <a:pos x="35" y="27"/>
                </a:cxn>
                <a:cxn ang="0">
                  <a:pos x="36" y="35"/>
                </a:cxn>
                <a:cxn ang="0">
                  <a:pos x="42" y="50"/>
                </a:cxn>
                <a:cxn ang="0">
                  <a:pos x="34" y="49"/>
                </a:cxn>
                <a:cxn ang="0">
                  <a:pos x="35" y="41"/>
                </a:cxn>
                <a:cxn ang="0">
                  <a:pos x="43" y="42"/>
                </a:cxn>
                <a:cxn ang="0">
                  <a:pos x="50" y="35"/>
                </a:cxn>
                <a:cxn ang="0">
                  <a:pos x="42" y="36"/>
                </a:cxn>
                <a:cxn ang="0">
                  <a:pos x="41" y="28"/>
                </a:cxn>
                <a:cxn ang="0">
                  <a:pos x="49" y="27"/>
                </a:cxn>
                <a:cxn ang="0">
                  <a:pos x="50" y="35"/>
                </a:cxn>
                <a:cxn ang="0">
                  <a:pos x="61" y="22"/>
                </a:cxn>
                <a:cxn ang="0">
                  <a:pos x="45" y="20"/>
                </a:cxn>
                <a:cxn ang="0">
                  <a:pos x="64" y="15"/>
                </a:cxn>
                <a:cxn ang="0">
                  <a:pos x="57" y="49"/>
                </a:cxn>
                <a:cxn ang="0">
                  <a:pos x="49" y="50"/>
                </a:cxn>
                <a:cxn ang="0">
                  <a:pos x="48" y="42"/>
                </a:cxn>
                <a:cxn ang="0">
                  <a:pos x="56" y="41"/>
                </a:cxn>
                <a:cxn ang="0">
                  <a:pos x="57" y="49"/>
                </a:cxn>
                <a:cxn ang="0">
                  <a:pos x="63" y="36"/>
                </a:cxn>
                <a:cxn ang="0">
                  <a:pos x="55" y="35"/>
                </a:cxn>
                <a:cxn ang="0">
                  <a:pos x="56" y="27"/>
                </a:cxn>
                <a:cxn ang="0">
                  <a:pos x="64" y="28"/>
                </a:cxn>
              </a:cxnLst>
              <a:rect l="0" t="0" r="r" b="b"/>
              <a:pathLst>
                <a:path w="64" h="50">
                  <a:moveTo>
                    <a:pt x="64" y="14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2"/>
                    <a:pt x="44" y="10"/>
                    <a:pt x="32" y="10"/>
                  </a:cubicBezTo>
                  <a:cubicBezTo>
                    <a:pt x="19" y="10"/>
                    <a:pt x="18" y="12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4" y="0"/>
                    <a:pt x="32" y="0"/>
                  </a:cubicBezTo>
                  <a:cubicBezTo>
                    <a:pt x="59" y="0"/>
                    <a:pt x="64" y="11"/>
                    <a:pt x="64" y="14"/>
                  </a:cubicBezTo>
                  <a:close/>
                  <a:moveTo>
                    <a:pt x="0" y="2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7" y="22"/>
                    <a:pt x="16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lose/>
                  <a:moveTo>
                    <a:pt x="9" y="35"/>
                  </a:moveTo>
                  <a:cubicBezTo>
                    <a:pt x="9" y="36"/>
                    <a:pt x="8" y="36"/>
                    <a:pt x="8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9" y="27"/>
                    <a:pt x="9" y="28"/>
                  </a:cubicBezTo>
                  <a:lnTo>
                    <a:pt x="9" y="35"/>
                  </a:lnTo>
                  <a:close/>
                  <a:moveTo>
                    <a:pt x="16" y="49"/>
                  </a:moveTo>
                  <a:cubicBezTo>
                    <a:pt x="16" y="49"/>
                    <a:pt x="15" y="50"/>
                    <a:pt x="15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49"/>
                    <a:pt x="7" y="4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1"/>
                    <a:pt x="7" y="41"/>
                    <a:pt x="8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6" y="41"/>
                    <a:pt x="16" y="42"/>
                  </a:cubicBezTo>
                  <a:lnTo>
                    <a:pt x="16" y="49"/>
                  </a:lnTo>
                  <a:close/>
                  <a:moveTo>
                    <a:pt x="23" y="35"/>
                  </a:moveTo>
                  <a:cubicBezTo>
                    <a:pt x="23" y="36"/>
                    <a:pt x="22" y="36"/>
                    <a:pt x="2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4" y="36"/>
                    <a:pt x="13" y="36"/>
                    <a:pt x="13" y="35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4" y="27"/>
                    <a:pt x="15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3" y="27"/>
                    <a:pt x="23" y="28"/>
                  </a:cubicBezTo>
                  <a:lnTo>
                    <a:pt x="23" y="35"/>
                  </a:lnTo>
                  <a:close/>
                  <a:moveTo>
                    <a:pt x="29" y="49"/>
                  </a:moveTo>
                  <a:cubicBezTo>
                    <a:pt x="29" y="49"/>
                    <a:pt x="29" y="50"/>
                    <a:pt x="28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0" y="49"/>
                    <a:pt x="20" y="49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21" y="41"/>
                    <a:pt x="21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9" y="41"/>
                    <a:pt x="29" y="41"/>
                    <a:pt x="29" y="42"/>
                  </a:cubicBezTo>
                  <a:lnTo>
                    <a:pt x="29" y="49"/>
                  </a:lnTo>
                  <a:close/>
                  <a:moveTo>
                    <a:pt x="36" y="35"/>
                  </a:moveTo>
                  <a:cubicBezTo>
                    <a:pt x="36" y="36"/>
                    <a:pt x="36" y="36"/>
                    <a:pt x="35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7" y="36"/>
                    <a:pt x="27" y="35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7"/>
                    <a:pt x="28" y="27"/>
                    <a:pt x="28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6" y="27"/>
                    <a:pt x="36" y="28"/>
                  </a:cubicBezTo>
                  <a:lnTo>
                    <a:pt x="36" y="35"/>
                  </a:lnTo>
                  <a:close/>
                  <a:moveTo>
                    <a:pt x="43" y="49"/>
                  </a:moveTo>
                  <a:cubicBezTo>
                    <a:pt x="43" y="49"/>
                    <a:pt x="43" y="50"/>
                    <a:pt x="42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0"/>
                    <a:pt x="34" y="49"/>
                    <a:pt x="34" y="4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1"/>
                    <a:pt x="35" y="41"/>
                    <a:pt x="35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2"/>
                  </a:cubicBezTo>
                  <a:lnTo>
                    <a:pt x="43" y="49"/>
                  </a:lnTo>
                  <a:close/>
                  <a:moveTo>
                    <a:pt x="50" y="35"/>
                  </a:moveTo>
                  <a:cubicBezTo>
                    <a:pt x="50" y="36"/>
                    <a:pt x="50" y="36"/>
                    <a:pt x="49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5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7"/>
                    <a:pt x="41" y="27"/>
                    <a:pt x="42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0" y="27"/>
                    <a:pt x="50" y="27"/>
                    <a:pt x="50" y="28"/>
                  </a:cubicBezTo>
                  <a:lnTo>
                    <a:pt x="50" y="35"/>
                  </a:lnTo>
                  <a:close/>
                  <a:moveTo>
                    <a:pt x="64" y="20"/>
                  </a:moveTo>
                  <a:cubicBezTo>
                    <a:pt x="64" y="21"/>
                    <a:pt x="63" y="22"/>
                    <a:pt x="61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6" y="22"/>
                    <a:pt x="45" y="21"/>
                    <a:pt x="45" y="20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64" y="15"/>
                    <a:pt x="64" y="15"/>
                    <a:pt x="64" y="15"/>
                  </a:cubicBezTo>
                  <a:lnTo>
                    <a:pt x="64" y="20"/>
                  </a:lnTo>
                  <a:close/>
                  <a:moveTo>
                    <a:pt x="57" y="49"/>
                  </a:moveTo>
                  <a:cubicBezTo>
                    <a:pt x="57" y="49"/>
                    <a:pt x="56" y="50"/>
                    <a:pt x="56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8" y="50"/>
                    <a:pt x="48" y="49"/>
                    <a:pt x="48" y="49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1"/>
                    <a:pt x="48" y="41"/>
                    <a:pt x="49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7" y="41"/>
                    <a:pt x="57" y="42"/>
                  </a:cubicBezTo>
                  <a:lnTo>
                    <a:pt x="57" y="49"/>
                  </a:lnTo>
                  <a:close/>
                  <a:moveTo>
                    <a:pt x="64" y="35"/>
                  </a:moveTo>
                  <a:cubicBezTo>
                    <a:pt x="64" y="36"/>
                    <a:pt x="63" y="36"/>
                    <a:pt x="63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5" y="36"/>
                    <a:pt x="55" y="36"/>
                    <a:pt x="55" y="35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7"/>
                    <a:pt x="55" y="27"/>
                    <a:pt x="56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64" y="27"/>
                    <a:pt x="64" y="28"/>
                  </a:cubicBezTo>
                  <a:lnTo>
                    <a:pt x="64" y="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xmlns="" id="{CA3F21DF-DE44-D64A-829B-CFD6B26BD38C}"/>
              </a:ext>
            </a:extLst>
          </p:cNvPr>
          <p:cNvGrpSpPr/>
          <p:nvPr/>
        </p:nvGrpSpPr>
        <p:grpSpPr>
          <a:xfrm>
            <a:off x="2213241" y="2847220"/>
            <a:ext cx="1547259" cy="1949967"/>
            <a:chOff x="1388111" y="2459015"/>
            <a:chExt cx="1219200" cy="1536522"/>
          </a:xfrm>
        </p:grpSpPr>
        <p:sp>
          <p:nvSpPr>
            <p:cNvPr id="15" name="Freeform: Shape 18">
              <a:extLst>
                <a:ext uri="{FF2B5EF4-FFF2-40B4-BE49-F238E27FC236}">
                  <a16:creationId xmlns:a16="http://schemas.microsoft.com/office/drawing/2014/main" xmlns="" id="{8A785149-2749-5641-A210-DDE343C72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111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" name="Freeform: Shape 19">
              <a:extLst>
                <a:ext uri="{FF2B5EF4-FFF2-40B4-BE49-F238E27FC236}">
                  <a16:creationId xmlns:a16="http://schemas.microsoft.com/office/drawing/2014/main" xmlns="" id="{6AE558C0-34E8-C847-9B2E-6909A08F1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030" y="3714750"/>
              <a:ext cx="233363" cy="180975"/>
            </a:xfrm>
            <a:custGeom>
              <a:avLst/>
              <a:gdLst/>
              <a:ahLst/>
              <a:cxnLst>
                <a:cxn ang="0">
                  <a:pos x="68" y="51"/>
                </a:cxn>
                <a:cxn ang="0">
                  <a:pos x="66" y="53"/>
                </a:cxn>
                <a:cxn ang="0">
                  <a:pos x="3" y="53"/>
                </a:cxn>
                <a:cxn ang="0">
                  <a:pos x="0" y="51"/>
                </a:cxn>
                <a:cxn ang="0">
                  <a:pos x="0" y="46"/>
                </a:cxn>
                <a:cxn ang="0">
                  <a:pos x="3" y="43"/>
                </a:cxn>
                <a:cxn ang="0">
                  <a:pos x="66" y="43"/>
                </a:cxn>
                <a:cxn ang="0">
                  <a:pos x="68" y="46"/>
                </a:cxn>
                <a:cxn ang="0">
                  <a:pos x="68" y="51"/>
                </a:cxn>
                <a:cxn ang="0">
                  <a:pos x="64" y="21"/>
                </a:cxn>
                <a:cxn ang="0">
                  <a:pos x="61" y="24"/>
                </a:cxn>
                <a:cxn ang="0">
                  <a:pos x="8" y="24"/>
                </a:cxn>
                <a:cxn ang="0">
                  <a:pos x="5" y="21"/>
                </a:cxn>
                <a:cxn ang="0">
                  <a:pos x="5" y="17"/>
                </a:cxn>
                <a:cxn ang="0">
                  <a:pos x="8" y="14"/>
                </a:cxn>
                <a:cxn ang="0">
                  <a:pos x="61" y="14"/>
                </a:cxn>
                <a:cxn ang="0">
                  <a:pos x="64" y="17"/>
                </a:cxn>
                <a:cxn ang="0">
                  <a:pos x="64" y="21"/>
                </a:cxn>
                <a:cxn ang="0">
                  <a:pos x="54" y="36"/>
                </a:cxn>
                <a:cxn ang="0">
                  <a:pos x="51" y="38"/>
                </a:cxn>
                <a:cxn ang="0">
                  <a:pos x="17" y="38"/>
                </a:cxn>
                <a:cxn ang="0">
                  <a:pos x="15" y="36"/>
                </a:cxn>
                <a:cxn ang="0">
                  <a:pos x="15" y="31"/>
                </a:cxn>
                <a:cxn ang="0">
                  <a:pos x="17" y="29"/>
                </a:cxn>
                <a:cxn ang="0">
                  <a:pos x="51" y="29"/>
                </a:cxn>
                <a:cxn ang="0">
                  <a:pos x="54" y="31"/>
                </a:cxn>
                <a:cxn ang="0">
                  <a:pos x="54" y="36"/>
                </a:cxn>
                <a:cxn ang="0">
                  <a:pos x="49" y="7"/>
                </a:cxn>
                <a:cxn ang="0">
                  <a:pos x="47" y="9"/>
                </a:cxn>
                <a:cxn ang="0">
                  <a:pos x="22" y="9"/>
                </a:cxn>
                <a:cxn ang="0">
                  <a:pos x="20" y="7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47" y="0"/>
                </a:cxn>
                <a:cxn ang="0">
                  <a:pos x="49" y="2"/>
                </a:cxn>
                <a:cxn ang="0">
                  <a:pos x="49" y="7"/>
                </a:cxn>
              </a:cxnLst>
              <a:rect l="0" t="0" r="r" b="b"/>
              <a:pathLst>
                <a:path w="68" h="53">
                  <a:moveTo>
                    <a:pt x="68" y="51"/>
                  </a:moveTo>
                  <a:cubicBezTo>
                    <a:pt x="68" y="52"/>
                    <a:pt x="67" y="53"/>
                    <a:pt x="66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2"/>
                    <a:pt x="0" y="5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2" y="43"/>
                    <a:pt x="3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8" y="46"/>
                  </a:cubicBezTo>
                  <a:lnTo>
                    <a:pt x="68" y="51"/>
                  </a:lnTo>
                  <a:close/>
                  <a:moveTo>
                    <a:pt x="64" y="21"/>
                  </a:moveTo>
                  <a:cubicBezTo>
                    <a:pt x="64" y="23"/>
                    <a:pt x="63" y="24"/>
                    <a:pt x="6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4"/>
                    <a:pt x="5" y="23"/>
                    <a:pt x="5" y="2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3" y="14"/>
                    <a:pt x="64" y="15"/>
                    <a:pt x="64" y="17"/>
                  </a:cubicBezTo>
                  <a:lnTo>
                    <a:pt x="64" y="21"/>
                  </a:lnTo>
                  <a:close/>
                  <a:moveTo>
                    <a:pt x="54" y="36"/>
                  </a:moveTo>
                  <a:cubicBezTo>
                    <a:pt x="54" y="37"/>
                    <a:pt x="53" y="38"/>
                    <a:pt x="51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7"/>
                    <a:pt x="15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9"/>
                    <a:pt x="17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9"/>
                    <a:pt x="54" y="30"/>
                    <a:pt x="54" y="31"/>
                  </a:cubicBezTo>
                  <a:lnTo>
                    <a:pt x="54" y="36"/>
                  </a:lnTo>
                  <a:close/>
                  <a:moveTo>
                    <a:pt x="49" y="7"/>
                  </a:moveTo>
                  <a:cubicBezTo>
                    <a:pt x="49" y="8"/>
                    <a:pt x="48" y="9"/>
                    <a:pt x="47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0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17" name="Group 21">
            <a:extLst>
              <a:ext uri="{FF2B5EF4-FFF2-40B4-BE49-F238E27FC236}">
                <a16:creationId xmlns:a16="http://schemas.microsoft.com/office/drawing/2014/main" xmlns="" id="{B0FBDEA9-9723-5946-8C32-D2266FA37501}"/>
              </a:ext>
            </a:extLst>
          </p:cNvPr>
          <p:cNvGrpSpPr/>
          <p:nvPr/>
        </p:nvGrpSpPr>
        <p:grpSpPr>
          <a:xfrm>
            <a:off x="4422278" y="1822753"/>
            <a:ext cx="1049867" cy="1049867"/>
            <a:chOff x="4178300" y="1689100"/>
            <a:chExt cx="787400" cy="787400"/>
          </a:xfrm>
        </p:grpSpPr>
        <p:grpSp>
          <p:nvGrpSpPr>
            <p:cNvPr id="18" name="Group 22">
              <a:extLst>
                <a:ext uri="{FF2B5EF4-FFF2-40B4-BE49-F238E27FC236}">
                  <a16:creationId xmlns:a16="http://schemas.microsoft.com/office/drawing/2014/main" xmlns="" id="{AE067047-17ED-0042-B3CD-4755C1B36047}"/>
                </a:ext>
              </a:extLst>
            </p:cNvPr>
            <p:cNvGrpSpPr/>
            <p:nvPr/>
          </p:nvGrpSpPr>
          <p:grpSpPr>
            <a:xfrm>
              <a:off x="4178300" y="1689100"/>
              <a:ext cx="787400" cy="787400"/>
              <a:chOff x="4343400" y="1854885"/>
              <a:chExt cx="457200" cy="457200"/>
            </a:xfrm>
          </p:grpSpPr>
          <p:sp>
            <p:nvSpPr>
              <p:cNvPr id="20" name="Oval 24">
                <a:extLst>
                  <a:ext uri="{FF2B5EF4-FFF2-40B4-BE49-F238E27FC236}">
                    <a16:creationId xmlns:a16="http://schemas.microsoft.com/office/drawing/2014/main" xmlns="" id="{4A2A5270-29A5-2D4C-A1D7-1C41B419E977}"/>
                  </a:ext>
                </a:extLst>
              </p:cNvPr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21" name="Oval 25">
                <a:extLst>
                  <a:ext uri="{FF2B5EF4-FFF2-40B4-BE49-F238E27FC236}">
                    <a16:creationId xmlns:a16="http://schemas.microsoft.com/office/drawing/2014/main" xmlns="" id="{4D0E82FC-FDAA-5D4B-8E33-4F761C2A0DE1}"/>
                  </a:ext>
                </a:extLst>
              </p:cNvPr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+mj-lt"/>
                  <a:cs typeface="+mn-ea"/>
                  <a:sym typeface="+mn-lt"/>
                </a:endParaRPr>
              </a:p>
            </p:txBody>
          </p:sp>
        </p:grpSp>
        <p:sp>
          <p:nvSpPr>
            <p:cNvPr id="19" name="Freeform: Shape 23">
              <a:extLst>
                <a:ext uri="{FF2B5EF4-FFF2-40B4-BE49-F238E27FC236}">
                  <a16:creationId xmlns:a16="http://schemas.microsoft.com/office/drawing/2014/main" xmlns="" id="{02282448-A85A-9940-A4D3-13BC01695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954" y="1979868"/>
              <a:ext cx="284092" cy="205864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2" y="44"/>
                </a:cxn>
                <a:cxn ang="0">
                  <a:pos x="61" y="45"/>
                </a:cxn>
                <a:cxn ang="0">
                  <a:pos x="60" y="44"/>
                </a:cxn>
                <a:cxn ang="0">
                  <a:pos x="45" y="30"/>
                </a:cxn>
                <a:cxn ang="0">
                  <a:pos x="45" y="36"/>
                </a:cxn>
                <a:cxn ang="0">
                  <a:pos x="35" y="46"/>
                </a:cxn>
                <a:cxn ang="0">
                  <a:pos x="10" y="46"/>
                </a:cxn>
                <a:cxn ang="0">
                  <a:pos x="0" y="36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35" y="0"/>
                </a:cxn>
                <a:cxn ang="0">
                  <a:pos x="45" y="10"/>
                </a:cxn>
                <a:cxn ang="0">
                  <a:pos x="45" y="16"/>
                </a:cxn>
                <a:cxn ang="0">
                  <a:pos x="60" y="2"/>
                </a:cxn>
                <a:cxn ang="0">
                  <a:pos x="61" y="1"/>
                </a:cxn>
                <a:cxn ang="0">
                  <a:pos x="62" y="1"/>
                </a:cxn>
                <a:cxn ang="0">
                  <a:pos x="64" y="4"/>
                </a:cxn>
                <a:cxn ang="0">
                  <a:pos x="64" y="42"/>
                </a:cxn>
              </a:cxnLst>
              <a:rect l="0" t="0" r="r" b="b"/>
              <a:pathLst>
                <a:path w="64" h="46">
                  <a:moveTo>
                    <a:pt x="64" y="42"/>
                  </a:moveTo>
                  <a:cubicBezTo>
                    <a:pt x="64" y="43"/>
                    <a:pt x="63" y="44"/>
                    <a:pt x="62" y="44"/>
                  </a:cubicBezTo>
                  <a:cubicBezTo>
                    <a:pt x="62" y="45"/>
                    <a:pt x="62" y="45"/>
                    <a:pt x="61" y="45"/>
                  </a:cubicBezTo>
                  <a:cubicBezTo>
                    <a:pt x="61" y="45"/>
                    <a:pt x="60" y="44"/>
                    <a:pt x="60" y="44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41"/>
                    <a:pt x="41" y="46"/>
                    <a:pt x="35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4" y="46"/>
                    <a:pt x="0" y="41"/>
                    <a:pt x="0" y="3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1" y="0"/>
                    <a:pt x="45" y="5"/>
                    <a:pt x="45" y="10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61" y="1"/>
                    <a:pt x="61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2"/>
                    <a:pt x="64" y="3"/>
                    <a:pt x="64" y="4"/>
                  </a:cubicBezTo>
                  <a:lnTo>
                    <a:pt x="64" y="4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22" name="Group 26">
            <a:extLst>
              <a:ext uri="{FF2B5EF4-FFF2-40B4-BE49-F238E27FC236}">
                <a16:creationId xmlns:a16="http://schemas.microsoft.com/office/drawing/2014/main" xmlns="" id="{AA51DE34-B574-204E-A4F5-DF0421DDFD28}"/>
              </a:ext>
            </a:extLst>
          </p:cNvPr>
          <p:cNvGrpSpPr/>
          <p:nvPr/>
        </p:nvGrpSpPr>
        <p:grpSpPr>
          <a:xfrm>
            <a:off x="4173582" y="2847220"/>
            <a:ext cx="1547259" cy="1949967"/>
            <a:chOff x="1388111" y="2459015"/>
            <a:chExt cx="1219200" cy="1536522"/>
          </a:xfrm>
        </p:grpSpPr>
        <p:sp>
          <p:nvSpPr>
            <p:cNvPr id="23" name="Freeform: Shape 27">
              <a:extLst>
                <a:ext uri="{FF2B5EF4-FFF2-40B4-BE49-F238E27FC236}">
                  <a16:creationId xmlns:a16="http://schemas.microsoft.com/office/drawing/2014/main" xmlns="" id="{F3DF0746-20EF-E149-AC81-64E68D38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111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4">
                <a:alpha val="90000"/>
              </a:schemeClr>
            </a:solidFill>
            <a:ln>
              <a:solidFill>
                <a:schemeClr val="accent4"/>
              </a:solidFill>
            </a:ln>
          </p:spPr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4" name="Freeform: Shape 28">
              <a:extLst>
                <a:ext uri="{FF2B5EF4-FFF2-40B4-BE49-F238E27FC236}">
                  <a16:creationId xmlns:a16="http://schemas.microsoft.com/office/drawing/2014/main" xmlns="" id="{227E1181-394E-B348-B948-D79DB9383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030" y="3714750"/>
              <a:ext cx="233363" cy="180975"/>
            </a:xfrm>
            <a:custGeom>
              <a:avLst/>
              <a:gdLst/>
              <a:ahLst/>
              <a:cxnLst>
                <a:cxn ang="0">
                  <a:pos x="68" y="51"/>
                </a:cxn>
                <a:cxn ang="0">
                  <a:pos x="66" y="53"/>
                </a:cxn>
                <a:cxn ang="0">
                  <a:pos x="3" y="53"/>
                </a:cxn>
                <a:cxn ang="0">
                  <a:pos x="0" y="51"/>
                </a:cxn>
                <a:cxn ang="0">
                  <a:pos x="0" y="46"/>
                </a:cxn>
                <a:cxn ang="0">
                  <a:pos x="3" y="43"/>
                </a:cxn>
                <a:cxn ang="0">
                  <a:pos x="66" y="43"/>
                </a:cxn>
                <a:cxn ang="0">
                  <a:pos x="68" y="46"/>
                </a:cxn>
                <a:cxn ang="0">
                  <a:pos x="68" y="51"/>
                </a:cxn>
                <a:cxn ang="0">
                  <a:pos x="64" y="21"/>
                </a:cxn>
                <a:cxn ang="0">
                  <a:pos x="61" y="24"/>
                </a:cxn>
                <a:cxn ang="0">
                  <a:pos x="8" y="24"/>
                </a:cxn>
                <a:cxn ang="0">
                  <a:pos x="5" y="21"/>
                </a:cxn>
                <a:cxn ang="0">
                  <a:pos x="5" y="17"/>
                </a:cxn>
                <a:cxn ang="0">
                  <a:pos x="8" y="14"/>
                </a:cxn>
                <a:cxn ang="0">
                  <a:pos x="61" y="14"/>
                </a:cxn>
                <a:cxn ang="0">
                  <a:pos x="64" y="17"/>
                </a:cxn>
                <a:cxn ang="0">
                  <a:pos x="64" y="21"/>
                </a:cxn>
                <a:cxn ang="0">
                  <a:pos x="54" y="36"/>
                </a:cxn>
                <a:cxn ang="0">
                  <a:pos x="51" y="38"/>
                </a:cxn>
                <a:cxn ang="0">
                  <a:pos x="17" y="38"/>
                </a:cxn>
                <a:cxn ang="0">
                  <a:pos x="15" y="36"/>
                </a:cxn>
                <a:cxn ang="0">
                  <a:pos x="15" y="31"/>
                </a:cxn>
                <a:cxn ang="0">
                  <a:pos x="17" y="29"/>
                </a:cxn>
                <a:cxn ang="0">
                  <a:pos x="51" y="29"/>
                </a:cxn>
                <a:cxn ang="0">
                  <a:pos x="54" y="31"/>
                </a:cxn>
                <a:cxn ang="0">
                  <a:pos x="54" y="36"/>
                </a:cxn>
                <a:cxn ang="0">
                  <a:pos x="49" y="7"/>
                </a:cxn>
                <a:cxn ang="0">
                  <a:pos x="47" y="9"/>
                </a:cxn>
                <a:cxn ang="0">
                  <a:pos x="22" y="9"/>
                </a:cxn>
                <a:cxn ang="0">
                  <a:pos x="20" y="7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47" y="0"/>
                </a:cxn>
                <a:cxn ang="0">
                  <a:pos x="49" y="2"/>
                </a:cxn>
                <a:cxn ang="0">
                  <a:pos x="49" y="7"/>
                </a:cxn>
              </a:cxnLst>
              <a:rect l="0" t="0" r="r" b="b"/>
              <a:pathLst>
                <a:path w="68" h="53">
                  <a:moveTo>
                    <a:pt x="68" y="51"/>
                  </a:moveTo>
                  <a:cubicBezTo>
                    <a:pt x="68" y="52"/>
                    <a:pt x="67" y="53"/>
                    <a:pt x="66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2"/>
                    <a:pt x="0" y="5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2" y="43"/>
                    <a:pt x="3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8" y="46"/>
                  </a:cubicBezTo>
                  <a:lnTo>
                    <a:pt x="68" y="51"/>
                  </a:lnTo>
                  <a:close/>
                  <a:moveTo>
                    <a:pt x="64" y="21"/>
                  </a:moveTo>
                  <a:cubicBezTo>
                    <a:pt x="64" y="23"/>
                    <a:pt x="63" y="24"/>
                    <a:pt x="6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4"/>
                    <a:pt x="5" y="23"/>
                    <a:pt x="5" y="2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3" y="14"/>
                    <a:pt x="64" y="15"/>
                    <a:pt x="64" y="17"/>
                  </a:cubicBezTo>
                  <a:lnTo>
                    <a:pt x="64" y="21"/>
                  </a:lnTo>
                  <a:close/>
                  <a:moveTo>
                    <a:pt x="54" y="36"/>
                  </a:moveTo>
                  <a:cubicBezTo>
                    <a:pt x="54" y="37"/>
                    <a:pt x="53" y="38"/>
                    <a:pt x="51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7"/>
                    <a:pt x="15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9"/>
                    <a:pt x="17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9"/>
                    <a:pt x="54" y="30"/>
                    <a:pt x="54" y="31"/>
                  </a:cubicBezTo>
                  <a:lnTo>
                    <a:pt x="54" y="36"/>
                  </a:lnTo>
                  <a:close/>
                  <a:moveTo>
                    <a:pt x="49" y="7"/>
                  </a:moveTo>
                  <a:cubicBezTo>
                    <a:pt x="49" y="8"/>
                    <a:pt x="48" y="9"/>
                    <a:pt x="47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0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25" name="Group 30">
            <a:extLst>
              <a:ext uri="{FF2B5EF4-FFF2-40B4-BE49-F238E27FC236}">
                <a16:creationId xmlns:a16="http://schemas.microsoft.com/office/drawing/2014/main" xmlns="" id="{466CEC11-56CE-2A41-9A7A-E51575734232}"/>
              </a:ext>
            </a:extLst>
          </p:cNvPr>
          <p:cNvGrpSpPr/>
          <p:nvPr/>
        </p:nvGrpSpPr>
        <p:grpSpPr>
          <a:xfrm>
            <a:off x="6467987" y="1822753"/>
            <a:ext cx="1049867" cy="1049867"/>
            <a:chOff x="5759450" y="1689100"/>
            <a:chExt cx="787400" cy="787400"/>
          </a:xfrm>
        </p:grpSpPr>
        <p:grpSp>
          <p:nvGrpSpPr>
            <p:cNvPr id="26" name="Group 31">
              <a:extLst>
                <a:ext uri="{FF2B5EF4-FFF2-40B4-BE49-F238E27FC236}">
                  <a16:creationId xmlns:a16="http://schemas.microsoft.com/office/drawing/2014/main" xmlns="" id="{118E5217-E072-2C4C-AD2C-3D4AB135F5CA}"/>
                </a:ext>
              </a:extLst>
            </p:cNvPr>
            <p:cNvGrpSpPr/>
            <p:nvPr/>
          </p:nvGrpSpPr>
          <p:grpSpPr>
            <a:xfrm>
              <a:off x="5759450" y="1689100"/>
              <a:ext cx="787400" cy="787400"/>
              <a:chOff x="4343400" y="1854885"/>
              <a:chExt cx="457200" cy="457200"/>
            </a:xfrm>
          </p:grpSpPr>
          <p:sp>
            <p:nvSpPr>
              <p:cNvPr id="28" name="Oval 33">
                <a:extLst>
                  <a:ext uri="{FF2B5EF4-FFF2-40B4-BE49-F238E27FC236}">
                    <a16:creationId xmlns:a16="http://schemas.microsoft.com/office/drawing/2014/main" xmlns="" id="{DC91552F-6EE7-7740-9AD6-26F10564EB4A}"/>
                  </a:ext>
                </a:extLst>
              </p:cNvPr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29" name="Oval 34">
                <a:extLst>
                  <a:ext uri="{FF2B5EF4-FFF2-40B4-BE49-F238E27FC236}">
                    <a16:creationId xmlns:a16="http://schemas.microsoft.com/office/drawing/2014/main" xmlns="" id="{61BF5840-CEC1-A445-8403-669B37DA9F6B}"/>
                  </a:ext>
                </a:extLst>
              </p:cNvPr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+mj-lt"/>
                  <a:cs typeface="+mn-ea"/>
                  <a:sym typeface="+mn-lt"/>
                </a:endParaRPr>
              </a:p>
            </p:txBody>
          </p:sp>
        </p:grpSp>
        <p:sp>
          <p:nvSpPr>
            <p:cNvPr id="27" name="Freeform: Shape 32">
              <a:extLst>
                <a:ext uri="{FF2B5EF4-FFF2-40B4-BE49-F238E27FC236}">
                  <a16:creationId xmlns:a16="http://schemas.microsoft.com/office/drawing/2014/main" xmlns="" id="{F7424034-6CC0-4246-A1F2-C2B7CDAA9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0661" y="1960311"/>
              <a:ext cx="244978" cy="244978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30" name="Group 35">
            <a:extLst>
              <a:ext uri="{FF2B5EF4-FFF2-40B4-BE49-F238E27FC236}">
                <a16:creationId xmlns:a16="http://schemas.microsoft.com/office/drawing/2014/main" xmlns="" id="{16491007-AE5E-B648-B1BE-703B3DC69790}"/>
              </a:ext>
            </a:extLst>
          </p:cNvPr>
          <p:cNvGrpSpPr/>
          <p:nvPr/>
        </p:nvGrpSpPr>
        <p:grpSpPr>
          <a:xfrm flipH="1">
            <a:off x="6219291" y="2847220"/>
            <a:ext cx="1547259" cy="1949967"/>
            <a:chOff x="3171825" y="2459015"/>
            <a:chExt cx="1219200" cy="1536522"/>
          </a:xfrm>
        </p:grpSpPr>
        <p:sp>
          <p:nvSpPr>
            <p:cNvPr id="31" name="Freeform: Shape 36">
              <a:extLst>
                <a:ext uri="{FF2B5EF4-FFF2-40B4-BE49-F238E27FC236}">
                  <a16:creationId xmlns:a16="http://schemas.microsoft.com/office/drawing/2014/main" xmlns="" id="{5EC93C6A-B1DE-6649-A624-2C5A85FB1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4">
                <a:alpha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2" name="Freeform: Shape 37">
              <a:extLst>
                <a:ext uri="{FF2B5EF4-FFF2-40B4-BE49-F238E27FC236}">
                  <a16:creationId xmlns:a16="http://schemas.microsoft.com/office/drawing/2014/main" xmlns="" id="{4CDE7535-9041-CE48-94F6-862A62FC6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5" y="3738983"/>
              <a:ext cx="193039" cy="153943"/>
            </a:xfrm>
            <a:custGeom>
              <a:avLst/>
              <a:gdLst/>
              <a:ahLst/>
              <a:cxnLst>
                <a:cxn ang="0">
                  <a:pos x="73" y="52"/>
                </a:cxn>
                <a:cxn ang="0">
                  <a:pos x="67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52"/>
                </a:cxn>
                <a:cxn ang="0">
                  <a:pos x="7" y="4"/>
                </a:cxn>
                <a:cxn ang="0">
                  <a:pos x="5" y="6"/>
                </a:cxn>
                <a:cxn ang="0">
                  <a:pos x="5" y="52"/>
                </a:cxn>
                <a:cxn ang="0">
                  <a:pos x="7" y="53"/>
                </a:cxn>
                <a:cxn ang="0">
                  <a:pos x="67" y="53"/>
                </a:cxn>
                <a:cxn ang="0">
                  <a:pos x="68" y="52"/>
                </a:cxn>
                <a:cxn ang="0">
                  <a:pos x="68" y="6"/>
                </a:cxn>
                <a:cxn ang="0">
                  <a:pos x="67" y="4"/>
                </a:cxn>
                <a:cxn ang="0">
                  <a:pos x="7" y="4"/>
                </a:cxn>
                <a:cxn ang="0">
                  <a:pos x="17" y="24"/>
                </a:cxn>
                <a:cxn ang="0">
                  <a:pos x="10" y="17"/>
                </a:cxn>
                <a:cxn ang="0">
                  <a:pos x="17" y="9"/>
                </a:cxn>
                <a:cxn ang="0">
                  <a:pos x="25" y="17"/>
                </a:cxn>
                <a:cxn ang="0">
                  <a:pos x="17" y="24"/>
                </a:cxn>
                <a:cxn ang="0">
                  <a:pos x="64" y="48"/>
                </a:cxn>
                <a:cxn ang="0">
                  <a:pos x="10" y="48"/>
                </a:cxn>
                <a:cxn ang="0">
                  <a:pos x="10" y="41"/>
                </a:cxn>
                <a:cxn ang="0">
                  <a:pos x="22" y="29"/>
                </a:cxn>
                <a:cxn ang="0">
                  <a:pos x="28" y="35"/>
                </a:cxn>
                <a:cxn ang="0">
                  <a:pos x="48" y="15"/>
                </a:cxn>
                <a:cxn ang="0">
                  <a:pos x="64" y="31"/>
                </a:cxn>
                <a:cxn ang="0">
                  <a:pos x="64" y="48"/>
                </a:cxn>
              </a:cxnLst>
              <a:rect l="0" t="0" r="r" b="b"/>
              <a:pathLst>
                <a:path w="73" h="58">
                  <a:moveTo>
                    <a:pt x="73" y="52"/>
                  </a:moveTo>
                  <a:cubicBezTo>
                    <a:pt x="73" y="55"/>
                    <a:pt x="71" y="58"/>
                    <a:pt x="6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3" y="2"/>
                    <a:pt x="73" y="6"/>
                  </a:cubicBezTo>
                  <a:lnTo>
                    <a:pt x="73" y="52"/>
                  </a:lnTo>
                  <a:close/>
                  <a:moveTo>
                    <a:pt x="7" y="4"/>
                  </a:moveTo>
                  <a:cubicBezTo>
                    <a:pt x="6" y="4"/>
                    <a:pt x="5" y="5"/>
                    <a:pt x="5" y="6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2"/>
                    <a:pt x="6" y="53"/>
                    <a:pt x="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3"/>
                    <a:pt x="68" y="52"/>
                    <a:pt x="68" y="5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5"/>
                    <a:pt x="68" y="4"/>
                    <a:pt x="67" y="4"/>
                  </a:cubicBezTo>
                  <a:lnTo>
                    <a:pt x="7" y="4"/>
                  </a:lnTo>
                  <a:close/>
                  <a:moveTo>
                    <a:pt x="17" y="24"/>
                  </a:moveTo>
                  <a:cubicBezTo>
                    <a:pt x="13" y="24"/>
                    <a:pt x="10" y="21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cubicBezTo>
                    <a:pt x="21" y="9"/>
                    <a:pt x="25" y="13"/>
                    <a:pt x="25" y="17"/>
                  </a:cubicBezTo>
                  <a:cubicBezTo>
                    <a:pt x="25" y="21"/>
                    <a:pt x="21" y="24"/>
                    <a:pt x="17" y="24"/>
                  </a:cubicBezTo>
                  <a:close/>
                  <a:moveTo>
                    <a:pt x="64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64" y="31"/>
                    <a:pt x="64" y="31"/>
                    <a:pt x="64" y="31"/>
                  </a:cubicBezTo>
                  <a:lnTo>
                    <a:pt x="64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33" name="Group 39">
            <a:extLst>
              <a:ext uri="{FF2B5EF4-FFF2-40B4-BE49-F238E27FC236}">
                <a16:creationId xmlns:a16="http://schemas.microsoft.com/office/drawing/2014/main" xmlns="" id="{03F37059-CC62-7F47-87FE-CE284FDD29D3}"/>
              </a:ext>
            </a:extLst>
          </p:cNvPr>
          <p:cNvGrpSpPr/>
          <p:nvPr/>
        </p:nvGrpSpPr>
        <p:grpSpPr>
          <a:xfrm>
            <a:off x="8484597" y="1822753"/>
            <a:ext cx="1049867" cy="1049867"/>
            <a:chOff x="7340600" y="1689100"/>
            <a:chExt cx="787400" cy="787400"/>
          </a:xfrm>
        </p:grpSpPr>
        <p:grpSp>
          <p:nvGrpSpPr>
            <p:cNvPr id="34" name="Group 40">
              <a:extLst>
                <a:ext uri="{FF2B5EF4-FFF2-40B4-BE49-F238E27FC236}">
                  <a16:creationId xmlns:a16="http://schemas.microsoft.com/office/drawing/2014/main" xmlns="" id="{DF529922-157C-714D-81DA-84EA4FCB762D}"/>
                </a:ext>
              </a:extLst>
            </p:cNvPr>
            <p:cNvGrpSpPr/>
            <p:nvPr/>
          </p:nvGrpSpPr>
          <p:grpSpPr>
            <a:xfrm>
              <a:off x="7340600" y="1689100"/>
              <a:ext cx="787400" cy="787400"/>
              <a:chOff x="4343400" y="1854885"/>
              <a:chExt cx="457200" cy="457200"/>
            </a:xfrm>
          </p:grpSpPr>
          <p:sp>
            <p:nvSpPr>
              <p:cNvPr id="36" name="Oval 42">
                <a:extLst>
                  <a:ext uri="{FF2B5EF4-FFF2-40B4-BE49-F238E27FC236}">
                    <a16:creationId xmlns:a16="http://schemas.microsoft.com/office/drawing/2014/main" xmlns="" id="{A25B7585-9597-604D-8F24-83EE257D15C1}"/>
                  </a:ext>
                </a:extLst>
              </p:cNvPr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37" name="Oval 43">
                <a:extLst>
                  <a:ext uri="{FF2B5EF4-FFF2-40B4-BE49-F238E27FC236}">
                    <a16:creationId xmlns:a16="http://schemas.microsoft.com/office/drawing/2014/main" xmlns="" id="{1BE87A02-F9A0-C049-8D7B-6729B8C2262E}"/>
                  </a:ext>
                </a:extLst>
              </p:cNvPr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+mj-lt"/>
                  <a:cs typeface="+mn-ea"/>
                  <a:sym typeface="+mn-lt"/>
                </a:endParaRPr>
              </a:p>
            </p:txBody>
          </p:sp>
        </p:grpSp>
        <p:sp>
          <p:nvSpPr>
            <p:cNvPr id="35" name="Freeform: Shape 41">
              <a:extLst>
                <a:ext uri="{FF2B5EF4-FFF2-40B4-BE49-F238E27FC236}">
                  <a16:creationId xmlns:a16="http://schemas.microsoft.com/office/drawing/2014/main" xmlns="" id="{939E277E-6D95-1F4D-A97B-87DE28806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6665" y="1979869"/>
              <a:ext cx="255270" cy="205862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38" name="Group 44">
            <a:extLst>
              <a:ext uri="{FF2B5EF4-FFF2-40B4-BE49-F238E27FC236}">
                <a16:creationId xmlns:a16="http://schemas.microsoft.com/office/drawing/2014/main" xmlns="" id="{24F36F4F-3B5D-104E-AA52-AA1ED07E6BDE}"/>
              </a:ext>
            </a:extLst>
          </p:cNvPr>
          <p:cNvGrpSpPr/>
          <p:nvPr/>
        </p:nvGrpSpPr>
        <p:grpSpPr>
          <a:xfrm flipH="1">
            <a:off x="8235901" y="2847220"/>
            <a:ext cx="1547259" cy="1949967"/>
            <a:chOff x="3171825" y="2459015"/>
            <a:chExt cx="1219200" cy="1536522"/>
          </a:xfrm>
        </p:grpSpPr>
        <p:sp>
          <p:nvSpPr>
            <p:cNvPr id="39" name="Freeform: Shape 45">
              <a:extLst>
                <a:ext uri="{FF2B5EF4-FFF2-40B4-BE49-F238E27FC236}">
                  <a16:creationId xmlns:a16="http://schemas.microsoft.com/office/drawing/2014/main" xmlns="" id="{D9CB586B-89BF-F04B-99E9-F07007216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solidFill>
                <a:schemeClr val="accent2"/>
              </a:solidFill>
            </a:ln>
          </p:spPr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0" name="Freeform: Shape 46">
              <a:extLst>
                <a:ext uri="{FF2B5EF4-FFF2-40B4-BE49-F238E27FC236}">
                  <a16:creationId xmlns:a16="http://schemas.microsoft.com/office/drawing/2014/main" xmlns="" id="{FD90023B-B6A0-FA4A-8A42-D161C84F7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5" y="3738983"/>
              <a:ext cx="193039" cy="153943"/>
            </a:xfrm>
            <a:custGeom>
              <a:avLst/>
              <a:gdLst/>
              <a:ahLst/>
              <a:cxnLst>
                <a:cxn ang="0">
                  <a:pos x="73" y="52"/>
                </a:cxn>
                <a:cxn ang="0">
                  <a:pos x="67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52"/>
                </a:cxn>
                <a:cxn ang="0">
                  <a:pos x="7" y="4"/>
                </a:cxn>
                <a:cxn ang="0">
                  <a:pos x="5" y="6"/>
                </a:cxn>
                <a:cxn ang="0">
                  <a:pos x="5" y="52"/>
                </a:cxn>
                <a:cxn ang="0">
                  <a:pos x="7" y="53"/>
                </a:cxn>
                <a:cxn ang="0">
                  <a:pos x="67" y="53"/>
                </a:cxn>
                <a:cxn ang="0">
                  <a:pos x="68" y="52"/>
                </a:cxn>
                <a:cxn ang="0">
                  <a:pos x="68" y="6"/>
                </a:cxn>
                <a:cxn ang="0">
                  <a:pos x="67" y="4"/>
                </a:cxn>
                <a:cxn ang="0">
                  <a:pos x="7" y="4"/>
                </a:cxn>
                <a:cxn ang="0">
                  <a:pos x="17" y="24"/>
                </a:cxn>
                <a:cxn ang="0">
                  <a:pos x="10" y="17"/>
                </a:cxn>
                <a:cxn ang="0">
                  <a:pos x="17" y="9"/>
                </a:cxn>
                <a:cxn ang="0">
                  <a:pos x="25" y="17"/>
                </a:cxn>
                <a:cxn ang="0">
                  <a:pos x="17" y="24"/>
                </a:cxn>
                <a:cxn ang="0">
                  <a:pos x="64" y="48"/>
                </a:cxn>
                <a:cxn ang="0">
                  <a:pos x="10" y="48"/>
                </a:cxn>
                <a:cxn ang="0">
                  <a:pos x="10" y="41"/>
                </a:cxn>
                <a:cxn ang="0">
                  <a:pos x="22" y="29"/>
                </a:cxn>
                <a:cxn ang="0">
                  <a:pos x="28" y="35"/>
                </a:cxn>
                <a:cxn ang="0">
                  <a:pos x="48" y="15"/>
                </a:cxn>
                <a:cxn ang="0">
                  <a:pos x="64" y="31"/>
                </a:cxn>
                <a:cxn ang="0">
                  <a:pos x="64" y="48"/>
                </a:cxn>
              </a:cxnLst>
              <a:rect l="0" t="0" r="r" b="b"/>
              <a:pathLst>
                <a:path w="73" h="58">
                  <a:moveTo>
                    <a:pt x="73" y="52"/>
                  </a:moveTo>
                  <a:cubicBezTo>
                    <a:pt x="73" y="55"/>
                    <a:pt x="71" y="58"/>
                    <a:pt x="6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3" y="2"/>
                    <a:pt x="73" y="6"/>
                  </a:cubicBezTo>
                  <a:lnTo>
                    <a:pt x="73" y="52"/>
                  </a:lnTo>
                  <a:close/>
                  <a:moveTo>
                    <a:pt x="7" y="4"/>
                  </a:moveTo>
                  <a:cubicBezTo>
                    <a:pt x="6" y="4"/>
                    <a:pt x="5" y="5"/>
                    <a:pt x="5" y="6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2"/>
                    <a:pt x="6" y="53"/>
                    <a:pt x="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3"/>
                    <a:pt x="68" y="52"/>
                    <a:pt x="68" y="5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5"/>
                    <a:pt x="68" y="4"/>
                    <a:pt x="67" y="4"/>
                  </a:cubicBezTo>
                  <a:lnTo>
                    <a:pt x="7" y="4"/>
                  </a:lnTo>
                  <a:close/>
                  <a:moveTo>
                    <a:pt x="17" y="24"/>
                  </a:moveTo>
                  <a:cubicBezTo>
                    <a:pt x="13" y="24"/>
                    <a:pt x="10" y="21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cubicBezTo>
                    <a:pt x="21" y="9"/>
                    <a:pt x="25" y="13"/>
                    <a:pt x="25" y="17"/>
                  </a:cubicBezTo>
                  <a:cubicBezTo>
                    <a:pt x="25" y="21"/>
                    <a:pt x="21" y="24"/>
                    <a:pt x="17" y="24"/>
                  </a:cubicBezTo>
                  <a:close/>
                  <a:moveTo>
                    <a:pt x="64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64" y="31"/>
                    <a:pt x="64" y="31"/>
                    <a:pt x="64" y="31"/>
                  </a:cubicBezTo>
                  <a:lnTo>
                    <a:pt x="64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42" name="TextBox 49">
            <a:extLst>
              <a:ext uri="{FF2B5EF4-FFF2-40B4-BE49-F238E27FC236}">
                <a16:creationId xmlns:a16="http://schemas.microsoft.com/office/drawing/2014/main" xmlns="" id="{108ECC95-6066-4747-B120-A12EC72C6F10}"/>
              </a:ext>
            </a:extLst>
          </p:cNvPr>
          <p:cNvSpPr txBox="1"/>
          <p:nvPr/>
        </p:nvSpPr>
        <p:spPr>
          <a:xfrm>
            <a:off x="290705" y="4797187"/>
            <a:ext cx="1632628" cy="467931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lv-LV" b="1" dirty="0" smtClean="0">
                <a:latin typeface="+mj-lt"/>
              </a:rPr>
              <a:t>Veiktspēja</a:t>
            </a:r>
          </a:p>
        </p:txBody>
      </p:sp>
      <p:sp>
        <p:nvSpPr>
          <p:cNvPr id="45" name="TextBox 52">
            <a:extLst>
              <a:ext uri="{FF2B5EF4-FFF2-40B4-BE49-F238E27FC236}">
                <a16:creationId xmlns:a16="http://schemas.microsoft.com/office/drawing/2014/main" xmlns="" id="{C7F2AE0E-136B-DB49-981C-B5DAA42D8145}"/>
              </a:ext>
            </a:extLst>
          </p:cNvPr>
          <p:cNvSpPr txBox="1"/>
          <p:nvPr/>
        </p:nvSpPr>
        <p:spPr>
          <a:xfrm>
            <a:off x="2170555" y="4797187"/>
            <a:ext cx="1632628" cy="467931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lv-LV" b="1" dirty="0">
                <a:latin typeface="+mj-lt"/>
              </a:rPr>
              <a:t>Drošība</a:t>
            </a:r>
            <a:endParaRPr lang="zh-CN" altLang="en-US" b="1" dirty="0">
              <a:solidFill>
                <a:schemeClr val="accent2">
                  <a:lumMod val="100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48" name="TextBox 58">
            <a:extLst>
              <a:ext uri="{FF2B5EF4-FFF2-40B4-BE49-F238E27FC236}">
                <a16:creationId xmlns:a16="http://schemas.microsoft.com/office/drawing/2014/main" xmlns="" id="{6A3C9776-F048-A347-8734-ACABE80368DE}"/>
              </a:ext>
            </a:extLst>
          </p:cNvPr>
          <p:cNvSpPr txBox="1"/>
          <p:nvPr/>
        </p:nvSpPr>
        <p:spPr>
          <a:xfrm>
            <a:off x="6164011" y="4797187"/>
            <a:ext cx="1632628" cy="467931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ru-RU" b="1" dirty="0" err="1">
                <a:latin typeface="+mj-lt"/>
              </a:rPr>
              <a:t>Lokalizācija</a:t>
            </a:r>
            <a:endParaRPr lang="zh-CN" altLang="en-US" b="1" dirty="0">
              <a:solidFill>
                <a:schemeClr val="accent4">
                  <a:lumMod val="100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51" name="TextBox 61">
            <a:extLst>
              <a:ext uri="{FF2B5EF4-FFF2-40B4-BE49-F238E27FC236}">
                <a16:creationId xmlns:a16="http://schemas.microsoft.com/office/drawing/2014/main" xmlns="" id="{6376FAB9-E5FA-8349-B718-276D0FF70620}"/>
              </a:ext>
            </a:extLst>
          </p:cNvPr>
          <p:cNvSpPr txBox="1"/>
          <p:nvPr/>
        </p:nvSpPr>
        <p:spPr>
          <a:xfrm>
            <a:off x="8193215" y="4797187"/>
            <a:ext cx="1632628" cy="467931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lv-LV" b="1" dirty="0">
                <a:latin typeface="+mj-lt"/>
              </a:rPr>
              <a:t>Lietojamība</a:t>
            </a:r>
            <a:endParaRPr lang="zh-CN" altLang="en-US" b="1" dirty="0">
              <a:solidFill>
                <a:schemeClr val="accent5">
                  <a:lumMod val="100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53" name="Freeform: Shape 19">
            <a:extLst>
              <a:ext uri="{FF2B5EF4-FFF2-40B4-BE49-F238E27FC236}">
                <a16:creationId xmlns:a16="http://schemas.microsoft.com/office/drawing/2014/main" xmlns="" id="{6AE558C0-34E8-C847-9B2E-6909A08F18DC}"/>
              </a:ext>
            </a:extLst>
          </p:cNvPr>
          <p:cNvSpPr>
            <a:spLocks/>
          </p:cNvSpPr>
          <p:nvPr/>
        </p:nvSpPr>
        <p:spPr bwMode="auto">
          <a:xfrm>
            <a:off x="952643" y="4460972"/>
            <a:ext cx="296156" cy="229671"/>
          </a:xfrm>
          <a:custGeom>
            <a:avLst/>
            <a:gdLst/>
            <a:ahLst/>
            <a:cxnLst>
              <a:cxn ang="0">
                <a:pos x="68" y="51"/>
              </a:cxn>
              <a:cxn ang="0">
                <a:pos x="66" y="53"/>
              </a:cxn>
              <a:cxn ang="0">
                <a:pos x="3" y="53"/>
              </a:cxn>
              <a:cxn ang="0">
                <a:pos x="0" y="51"/>
              </a:cxn>
              <a:cxn ang="0">
                <a:pos x="0" y="46"/>
              </a:cxn>
              <a:cxn ang="0">
                <a:pos x="3" y="43"/>
              </a:cxn>
              <a:cxn ang="0">
                <a:pos x="66" y="43"/>
              </a:cxn>
              <a:cxn ang="0">
                <a:pos x="68" y="46"/>
              </a:cxn>
              <a:cxn ang="0">
                <a:pos x="68" y="51"/>
              </a:cxn>
              <a:cxn ang="0">
                <a:pos x="64" y="21"/>
              </a:cxn>
              <a:cxn ang="0">
                <a:pos x="61" y="24"/>
              </a:cxn>
              <a:cxn ang="0">
                <a:pos x="8" y="24"/>
              </a:cxn>
              <a:cxn ang="0">
                <a:pos x="5" y="21"/>
              </a:cxn>
              <a:cxn ang="0">
                <a:pos x="5" y="17"/>
              </a:cxn>
              <a:cxn ang="0">
                <a:pos x="8" y="14"/>
              </a:cxn>
              <a:cxn ang="0">
                <a:pos x="61" y="14"/>
              </a:cxn>
              <a:cxn ang="0">
                <a:pos x="64" y="17"/>
              </a:cxn>
              <a:cxn ang="0">
                <a:pos x="64" y="21"/>
              </a:cxn>
              <a:cxn ang="0">
                <a:pos x="54" y="36"/>
              </a:cxn>
              <a:cxn ang="0">
                <a:pos x="51" y="38"/>
              </a:cxn>
              <a:cxn ang="0">
                <a:pos x="17" y="38"/>
              </a:cxn>
              <a:cxn ang="0">
                <a:pos x="15" y="36"/>
              </a:cxn>
              <a:cxn ang="0">
                <a:pos x="15" y="31"/>
              </a:cxn>
              <a:cxn ang="0">
                <a:pos x="17" y="29"/>
              </a:cxn>
              <a:cxn ang="0">
                <a:pos x="51" y="29"/>
              </a:cxn>
              <a:cxn ang="0">
                <a:pos x="54" y="31"/>
              </a:cxn>
              <a:cxn ang="0">
                <a:pos x="54" y="36"/>
              </a:cxn>
              <a:cxn ang="0">
                <a:pos x="49" y="7"/>
              </a:cxn>
              <a:cxn ang="0">
                <a:pos x="47" y="9"/>
              </a:cxn>
              <a:cxn ang="0">
                <a:pos x="22" y="9"/>
              </a:cxn>
              <a:cxn ang="0">
                <a:pos x="20" y="7"/>
              </a:cxn>
              <a:cxn ang="0">
                <a:pos x="20" y="2"/>
              </a:cxn>
              <a:cxn ang="0">
                <a:pos x="22" y="0"/>
              </a:cxn>
              <a:cxn ang="0">
                <a:pos x="47" y="0"/>
              </a:cxn>
              <a:cxn ang="0">
                <a:pos x="49" y="2"/>
              </a:cxn>
              <a:cxn ang="0">
                <a:pos x="49" y="7"/>
              </a:cxn>
            </a:cxnLst>
            <a:rect l="0" t="0" r="r" b="b"/>
            <a:pathLst>
              <a:path w="68" h="53">
                <a:moveTo>
                  <a:pt x="68" y="51"/>
                </a:moveTo>
                <a:cubicBezTo>
                  <a:pt x="68" y="52"/>
                  <a:pt x="67" y="53"/>
                  <a:pt x="66" y="53"/>
                </a:cubicBezTo>
                <a:cubicBezTo>
                  <a:pt x="3" y="53"/>
                  <a:pt x="3" y="53"/>
                  <a:pt x="3" y="53"/>
                </a:cubicBezTo>
                <a:cubicBezTo>
                  <a:pt x="2" y="53"/>
                  <a:pt x="0" y="52"/>
                  <a:pt x="0" y="51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2" y="43"/>
                  <a:pt x="3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7" y="43"/>
                  <a:pt x="68" y="44"/>
                  <a:pt x="68" y="46"/>
                </a:cubicBezTo>
                <a:lnTo>
                  <a:pt x="68" y="51"/>
                </a:lnTo>
                <a:close/>
                <a:moveTo>
                  <a:pt x="64" y="21"/>
                </a:moveTo>
                <a:cubicBezTo>
                  <a:pt x="64" y="23"/>
                  <a:pt x="63" y="24"/>
                  <a:pt x="61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6" y="24"/>
                  <a:pt x="5" y="23"/>
                  <a:pt x="5" y="21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5"/>
                  <a:pt x="6" y="14"/>
                  <a:pt x="8" y="14"/>
                </a:cubicBezTo>
                <a:cubicBezTo>
                  <a:pt x="61" y="14"/>
                  <a:pt x="61" y="14"/>
                  <a:pt x="61" y="14"/>
                </a:cubicBezTo>
                <a:cubicBezTo>
                  <a:pt x="63" y="14"/>
                  <a:pt x="64" y="15"/>
                  <a:pt x="64" y="17"/>
                </a:cubicBezTo>
                <a:lnTo>
                  <a:pt x="64" y="21"/>
                </a:lnTo>
                <a:close/>
                <a:moveTo>
                  <a:pt x="54" y="36"/>
                </a:moveTo>
                <a:cubicBezTo>
                  <a:pt x="54" y="37"/>
                  <a:pt x="53" y="38"/>
                  <a:pt x="51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6" y="38"/>
                  <a:pt x="15" y="37"/>
                  <a:pt x="15" y="36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30"/>
                  <a:pt x="16" y="29"/>
                  <a:pt x="17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3" y="29"/>
                  <a:pt x="54" y="30"/>
                  <a:pt x="54" y="31"/>
                </a:cubicBezTo>
                <a:lnTo>
                  <a:pt x="54" y="36"/>
                </a:lnTo>
                <a:close/>
                <a:moveTo>
                  <a:pt x="49" y="7"/>
                </a:moveTo>
                <a:cubicBezTo>
                  <a:pt x="49" y="8"/>
                  <a:pt x="48" y="9"/>
                  <a:pt x="47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1" y="9"/>
                  <a:pt x="20" y="8"/>
                  <a:pt x="20" y="7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21" y="0"/>
                  <a:pt x="22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9" y="1"/>
                  <a:pt x="49" y="2"/>
                </a:cubicBezTo>
                <a:lnTo>
                  <a:pt x="49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latin typeface="+mj-lt"/>
              <a:cs typeface="+mn-ea"/>
              <a:sym typeface="+mn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8524556-A9A8-D142-A96A-DAFF189696AF}"/>
              </a:ext>
            </a:extLst>
          </p:cNvPr>
          <p:cNvSpPr txBox="1"/>
          <p:nvPr/>
        </p:nvSpPr>
        <p:spPr>
          <a:xfrm>
            <a:off x="4130896" y="4797187"/>
            <a:ext cx="1632628" cy="467931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b="1" dirty="0" err="1" smtClean="0">
                <a:latin typeface="+mj-lt"/>
              </a:rPr>
              <a:t>Uzturamība</a:t>
            </a:r>
            <a:endParaRPr lang="ru-RU" b="1" dirty="0">
              <a:latin typeface="+mj-lt"/>
            </a:endParaRPr>
          </a:p>
        </p:txBody>
      </p:sp>
      <p:grpSp>
        <p:nvGrpSpPr>
          <p:cNvPr id="58" name="Group 39">
            <a:extLst>
              <a:ext uri="{FF2B5EF4-FFF2-40B4-BE49-F238E27FC236}">
                <a16:creationId xmlns:a16="http://schemas.microsoft.com/office/drawing/2014/main" xmlns="" id="{03F37059-CC62-7F47-87FE-CE284FDD29D3}"/>
              </a:ext>
            </a:extLst>
          </p:cNvPr>
          <p:cNvGrpSpPr/>
          <p:nvPr/>
        </p:nvGrpSpPr>
        <p:grpSpPr>
          <a:xfrm>
            <a:off x="10585484" y="1822753"/>
            <a:ext cx="1049867" cy="1049867"/>
            <a:chOff x="7340600" y="1689100"/>
            <a:chExt cx="787400" cy="787400"/>
          </a:xfrm>
        </p:grpSpPr>
        <p:grpSp>
          <p:nvGrpSpPr>
            <p:cNvPr id="59" name="Group 40">
              <a:extLst>
                <a:ext uri="{FF2B5EF4-FFF2-40B4-BE49-F238E27FC236}">
                  <a16:creationId xmlns:a16="http://schemas.microsoft.com/office/drawing/2014/main" xmlns="" id="{DF529922-157C-714D-81DA-84EA4FCB762D}"/>
                </a:ext>
              </a:extLst>
            </p:cNvPr>
            <p:cNvGrpSpPr/>
            <p:nvPr/>
          </p:nvGrpSpPr>
          <p:grpSpPr>
            <a:xfrm>
              <a:off x="7340600" y="1689100"/>
              <a:ext cx="787400" cy="787400"/>
              <a:chOff x="4343400" y="1854885"/>
              <a:chExt cx="457200" cy="457200"/>
            </a:xfrm>
          </p:grpSpPr>
          <p:sp>
            <p:nvSpPr>
              <p:cNvPr id="61" name="Oval 42">
                <a:extLst>
                  <a:ext uri="{FF2B5EF4-FFF2-40B4-BE49-F238E27FC236}">
                    <a16:creationId xmlns:a16="http://schemas.microsoft.com/office/drawing/2014/main" xmlns="" id="{A25B7585-9597-604D-8F24-83EE257D15C1}"/>
                  </a:ext>
                </a:extLst>
              </p:cNvPr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62" name="Oval 43">
                <a:extLst>
                  <a:ext uri="{FF2B5EF4-FFF2-40B4-BE49-F238E27FC236}">
                    <a16:creationId xmlns:a16="http://schemas.microsoft.com/office/drawing/2014/main" xmlns="" id="{1BE87A02-F9A0-C049-8D7B-6729B8C2262E}"/>
                  </a:ext>
                </a:extLst>
              </p:cNvPr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+mj-lt"/>
                  <a:cs typeface="+mn-ea"/>
                  <a:sym typeface="+mn-lt"/>
                </a:endParaRPr>
              </a:p>
            </p:txBody>
          </p:sp>
        </p:grpSp>
        <p:sp>
          <p:nvSpPr>
            <p:cNvPr id="60" name="Freeform: Shape 41">
              <a:extLst>
                <a:ext uri="{FF2B5EF4-FFF2-40B4-BE49-F238E27FC236}">
                  <a16:creationId xmlns:a16="http://schemas.microsoft.com/office/drawing/2014/main" xmlns="" id="{939E277E-6D95-1F4D-A97B-87DE28806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6665" y="1979869"/>
              <a:ext cx="255270" cy="205862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63" name="Group 44">
            <a:extLst>
              <a:ext uri="{FF2B5EF4-FFF2-40B4-BE49-F238E27FC236}">
                <a16:creationId xmlns:a16="http://schemas.microsoft.com/office/drawing/2014/main" xmlns="" id="{24F36F4F-3B5D-104E-AA52-AA1ED07E6BDE}"/>
              </a:ext>
            </a:extLst>
          </p:cNvPr>
          <p:cNvGrpSpPr/>
          <p:nvPr/>
        </p:nvGrpSpPr>
        <p:grpSpPr>
          <a:xfrm flipH="1">
            <a:off x="10336788" y="2847220"/>
            <a:ext cx="1547259" cy="1949967"/>
            <a:chOff x="3171825" y="2459015"/>
            <a:chExt cx="1219200" cy="1536522"/>
          </a:xfrm>
        </p:grpSpPr>
        <p:sp>
          <p:nvSpPr>
            <p:cNvPr id="64" name="Freeform: Shape 45">
              <a:extLst>
                <a:ext uri="{FF2B5EF4-FFF2-40B4-BE49-F238E27FC236}">
                  <a16:creationId xmlns:a16="http://schemas.microsoft.com/office/drawing/2014/main" xmlns="" id="{D9CB586B-89BF-F04B-99E9-F07007216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solidFill>
                <a:schemeClr val="accent1"/>
              </a:solidFill>
            </a:ln>
          </p:spPr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5" name="Freeform: Shape 46">
              <a:extLst>
                <a:ext uri="{FF2B5EF4-FFF2-40B4-BE49-F238E27FC236}">
                  <a16:creationId xmlns:a16="http://schemas.microsoft.com/office/drawing/2014/main" xmlns="" id="{FD90023B-B6A0-FA4A-8A42-D161C84F7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5" y="3738983"/>
              <a:ext cx="193039" cy="153943"/>
            </a:xfrm>
            <a:custGeom>
              <a:avLst/>
              <a:gdLst/>
              <a:ahLst/>
              <a:cxnLst>
                <a:cxn ang="0">
                  <a:pos x="73" y="52"/>
                </a:cxn>
                <a:cxn ang="0">
                  <a:pos x="67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52"/>
                </a:cxn>
                <a:cxn ang="0">
                  <a:pos x="7" y="4"/>
                </a:cxn>
                <a:cxn ang="0">
                  <a:pos x="5" y="6"/>
                </a:cxn>
                <a:cxn ang="0">
                  <a:pos x="5" y="52"/>
                </a:cxn>
                <a:cxn ang="0">
                  <a:pos x="7" y="53"/>
                </a:cxn>
                <a:cxn ang="0">
                  <a:pos x="67" y="53"/>
                </a:cxn>
                <a:cxn ang="0">
                  <a:pos x="68" y="52"/>
                </a:cxn>
                <a:cxn ang="0">
                  <a:pos x="68" y="6"/>
                </a:cxn>
                <a:cxn ang="0">
                  <a:pos x="67" y="4"/>
                </a:cxn>
                <a:cxn ang="0">
                  <a:pos x="7" y="4"/>
                </a:cxn>
                <a:cxn ang="0">
                  <a:pos x="17" y="24"/>
                </a:cxn>
                <a:cxn ang="0">
                  <a:pos x="10" y="17"/>
                </a:cxn>
                <a:cxn ang="0">
                  <a:pos x="17" y="9"/>
                </a:cxn>
                <a:cxn ang="0">
                  <a:pos x="25" y="17"/>
                </a:cxn>
                <a:cxn ang="0">
                  <a:pos x="17" y="24"/>
                </a:cxn>
                <a:cxn ang="0">
                  <a:pos x="64" y="48"/>
                </a:cxn>
                <a:cxn ang="0">
                  <a:pos x="10" y="48"/>
                </a:cxn>
                <a:cxn ang="0">
                  <a:pos x="10" y="41"/>
                </a:cxn>
                <a:cxn ang="0">
                  <a:pos x="22" y="29"/>
                </a:cxn>
                <a:cxn ang="0">
                  <a:pos x="28" y="35"/>
                </a:cxn>
                <a:cxn ang="0">
                  <a:pos x="48" y="15"/>
                </a:cxn>
                <a:cxn ang="0">
                  <a:pos x="64" y="31"/>
                </a:cxn>
                <a:cxn ang="0">
                  <a:pos x="64" y="48"/>
                </a:cxn>
              </a:cxnLst>
              <a:rect l="0" t="0" r="r" b="b"/>
              <a:pathLst>
                <a:path w="73" h="58">
                  <a:moveTo>
                    <a:pt x="73" y="52"/>
                  </a:moveTo>
                  <a:cubicBezTo>
                    <a:pt x="73" y="55"/>
                    <a:pt x="71" y="58"/>
                    <a:pt x="6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3" y="2"/>
                    <a:pt x="73" y="6"/>
                  </a:cubicBezTo>
                  <a:lnTo>
                    <a:pt x="73" y="52"/>
                  </a:lnTo>
                  <a:close/>
                  <a:moveTo>
                    <a:pt x="7" y="4"/>
                  </a:moveTo>
                  <a:cubicBezTo>
                    <a:pt x="6" y="4"/>
                    <a:pt x="5" y="5"/>
                    <a:pt x="5" y="6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2"/>
                    <a:pt x="6" y="53"/>
                    <a:pt x="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3"/>
                    <a:pt x="68" y="52"/>
                    <a:pt x="68" y="5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5"/>
                    <a:pt x="68" y="4"/>
                    <a:pt x="67" y="4"/>
                  </a:cubicBezTo>
                  <a:lnTo>
                    <a:pt x="7" y="4"/>
                  </a:lnTo>
                  <a:close/>
                  <a:moveTo>
                    <a:pt x="17" y="24"/>
                  </a:moveTo>
                  <a:cubicBezTo>
                    <a:pt x="13" y="24"/>
                    <a:pt x="10" y="21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cubicBezTo>
                    <a:pt x="21" y="9"/>
                    <a:pt x="25" y="13"/>
                    <a:pt x="25" y="17"/>
                  </a:cubicBezTo>
                  <a:cubicBezTo>
                    <a:pt x="25" y="21"/>
                    <a:pt x="21" y="24"/>
                    <a:pt x="17" y="24"/>
                  </a:cubicBezTo>
                  <a:close/>
                  <a:moveTo>
                    <a:pt x="64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64" y="31"/>
                    <a:pt x="64" y="31"/>
                    <a:pt x="64" y="31"/>
                  </a:cubicBezTo>
                  <a:lnTo>
                    <a:pt x="64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67" name="TextBox 61">
            <a:extLst>
              <a:ext uri="{FF2B5EF4-FFF2-40B4-BE49-F238E27FC236}">
                <a16:creationId xmlns:a16="http://schemas.microsoft.com/office/drawing/2014/main" xmlns="" id="{6376FAB9-E5FA-8349-B718-276D0FF70620}"/>
              </a:ext>
            </a:extLst>
          </p:cNvPr>
          <p:cNvSpPr txBox="1"/>
          <p:nvPr/>
        </p:nvSpPr>
        <p:spPr>
          <a:xfrm>
            <a:off x="10294102" y="4797187"/>
            <a:ext cx="1632628" cy="467931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lv-LV" b="1" dirty="0">
                <a:latin typeface="+mj-lt"/>
              </a:rPr>
              <a:t>Pārnesamība</a:t>
            </a:r>
            <a:endParaRPr lang="zh-CN" altLang="en-US" b="1" dirty="0">
              <a:solidFill>
                <a:schemeClr val="accent5">
                  <a:lumMod val="100000"/>
                </a:schemeClr>
              </a:solidFill>
              <a:latin typeface="+mj-lt"/>
              <a:cs typeface="+mn-ea"/>
              <a:sym typeface="+mn-lt"/>
            </a:endParaRPr>
          </a:p>
        </p:txBody>
      </p:sp>
      <p:grpSp>
        <p:nvGrpSpPr>
          <p:cNvPr id="69" name="Group 17">
            <a:extLst>
              <a:ext uri="{FF2B5EF4-FFF2-40B4-BE49-F238E27FC236}">
                <a16:creationId xmlns:a16="http://schemas.microsoft.com/office/drawing/2014/main" xmlns="" id="{CA3F21DF-DE44-D64A-829B-CFD6B26BD38C}"/>
              </a:ext>
            </a:extLst>
          </p:cNvPr>
          <p:cNvGrpSpPr/>
          <p:nvPr/>
        </p:nvGrpSpPr>
        <p:grpSpPr>
          <a:xfrm>
            <a:off x="327091" y="2847220"/>
            <a:ext cx="1547259" cy="1949967"/>
            <a:chOff x="1388111" y="2459015"/>
            <a:chExt cx="1219200" cy="1536522"/>
          </a:xfrm>
        </p:grpSpPr>
        <p:sp>
          <p:nvSpPr>
            <p:cNvPr id="70" name="Freeform: Shape 18">
              <a:extLst>
                <a:ext uri="{FF2B5EF4-FFF2-40B4-BE49-F238E27FC236}">
                  <a16:creationId xmlns:a16="http://schemas.microsoft.com/office/drawing/2014/main" xmlns="" id="{8A785149-2749-5641-A210-DDE343C72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111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solidFill>
                <a:schemeClr val="accent1"/>
              </a:solidFill>
            </a:ln>
          </p:spPr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71" name="Freeform: Shape 19">
              <a:extLst>
                <a:ext uri="{FF2B5EF4-FFF2-40B4-BE49-F238E27FC236}">
                  <a16:creationId xmlns:a16="http://schemas.microsoft.com/office/drawing/2014/main" xmlns="" id="{6AE558C0-34E8-C847-9B2E-6909A08F1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030" y="3714750"/>
              <a:ext cx="233363" cy="180975"/>
            </a:xfrm>
            <a:custGeom>
              <a:avLst/>
              <a:gdLst/>
              <a:ahLst/>
              <a:cxnLst>
                <a:cxn ang="0">
                  <a:pos x="68" y="51"/>
                </a:cxn>
                <a:cxn ang="0">
                  <a:pos x="66" y="53"/>
                </a:cxn>
                <a:cxn ang="0">
                  <a:pos x="3" y="53"/>
                </a:cxn>
                <a:cxn ang="0">
                  <a:pos x="0" y="51"/>
                </a:cxn>
                <a:cxn ang="0">
                  <a:pos x="0" y="46"/>
                </a:cxn>
                <a:cxn ang="0">
                  <a:pos x="3" y="43"/>
                </a:cxn>
                <a:cxn ang="0">
                  <a:pos x="66" y="43"/>
                </a:cxn>
                <a:cxn ang="0">
                  <a:pos x="68" y="46"/>
                </a:cxn>
                <a:cxn ang="0">
                  <a:pos x="68" y="51"/>
                </a:cxn>
                <a:cxn ang="0">
                  <a:pos x="64" y="21"/>
                </a:cxn>
                <a:cxn ang="0">
                  <a:pos x="61" y="24"/>
                </a:cxn>
                <a:cxn ang="0">
                  <a:pos x="8" y="24"/>
                </a:cxn>
                <a:cxn ang="0">
                  <a:pos x="5" y="21"/>
                </a:cxn>
                <a:cxn ang="0">
                  <a:pos x="5" y="17"/>
                </a:cxn>
                <a:cxn ang="0">
                  <a:pos x="8" y="14"/>
                </a:cxn>
                <a:cxn ang="0">
                  <a:pos x="61" y="14"/>
                </a:cxn>
                <a:cxn ang="0">
                  <a:pos x="64" y="17"/>
                </a:cxn>
                <a:cxn ang="0">
                  <a:pos x="64" y="21"/>
                </a:cxn>
                <a:cxn ang="0">
                  <a:pos x="54" y="36"/>
                </a:cxn>
                <a:cxn ang="0">
                  <a:pos x="51" y="38"/>
                </a:cxn>
                <a:cxn ang="0">
                  <a:pos x="17" y="38"/>
                </a:cxn>
                <a:cxn ang="0">
                  <a:pos x="15" y="36"/>
                </a:cxn>
                <a:cxn ang="0">
                  <a:pos x="15" y="31"/>
                </a:cxn>
                <a:cxn ang="0">
                  <a:pos x="17" y="29"/>
                </a:cxn>
                <a:cxn ang="0">
                  <a:pos x="51" y="29"/>
                </a:cxn>
                <a:cxn ang="0">
                  <a:pos x="54" y="31"/>
                </a:cxn>
                <a:cxn ang="0">
                  <a:pos x="54" y="36"/>
                </a:cxn>
                <a:cxn ang="0">
                  <a:pos x="49" y="7"/>
                </a:cxn>
                <a:cxn ang="0">
                  <a:pos x="47" y="9"/>
                </a:cxn>
                <a:cxn ang="0">
                  <a:pos x="22" y="9"/>
                </a:cxn>
                <a:cxn ang="0">
                  <a:pos x="20" y="7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47" y="0"/>
                </a:cxn>
                <a:cxn ang="0">
                  <a:pos x="49" y="2"/>
                </a:cxn>
                <a:cxn ang="0">
                  <a:pos x="49" y="7"/>
                </a:cxn>
              </a:cxnLst>
              <a:rect l="0" t="0" r="r" b="b"/>
              <a:pathLst>
                <a:path w="68" h="53">
                  <a:moveTo>
                    <a:pt x="68" y="51"/>
                  </a:moveTo>
                  <a:cubicBezTo>
                    <a:pt x="68" y="52"/>
                    <a:pt x="67" y="53"/>
                    <a:pt x="66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2"/>
                    <a:pt x="0" y="5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2" y="43"/>
                    <a:pt x="3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8" y="46"/>
                  </a:cubicBezTo>
                  <a:lnTo>
                    <a:pt x="68" y="51"/>
                  </a:lnTo>
                  <a:close/>
                  <a:moveTo>
                    <a:pt x="64" y="21"/>
                  </a:moveTo>
                  <a:cubicBezTo>
                    <a:pt x="64" y="23"/>
                    <a:pt x="63" y="24"/>
                    <a:pt x="6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4"/>
                    <a:pt x="5" y="23"/>
                    <a:pt x="5" y="2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3" y="14"/>
                    <a:pt x="64" y="15"/>
                    <a:pt x="64" y="17"/>
                  </a:cubicBezTo>
                  <a:lnTo>
                    <a:pt x="64" y="21"/>
                  </a:lnTo>
                  <a:close/>
                  <a:moveTo>
                    <a:pt x="54" y="36"/>
                  </a:moveTo>
                  <a:cubicBezTo>
                    <a:pt x="54" y="37"/>
                    <a:pt x="53" y="38"/>
                    <a:pt x="51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7"/>
                    <a:pt x="15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9"/>
                    <a:pt x="17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9"/>
                    <a:pt x="54" y="30"/>
                    <a:pt x="54" y="31"/>
                  </a:cubicBezTo>
                  <a:lnTo>
                    <a:pt x="54" y="36"/>
                  </a:lnTo>
                  <a:close/>
                  <a:moveTo>
                    <a:pt x="49" y="7"/>
                  </a:moveTo>
                  <a:cubicBezTo>
                    <a:pt x="49" y="8"/>
                    <a:pt x="48" y="9"/>
                    <a:pt x="47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0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j-lt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9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>
            <a:extLst>
              <a:ext uri="{FF2B5EF4-FFF2-40B4-BE49-F238E27FC236}">
                <a16:creationId xmlns:a16="http://schemas.microsoft.com/office/drawing/2014/main" xmlns="" id="{2CF13DF9-9D71-FE42-AF70-897C1C1DDA1C}"/>
              </a:ext>
            </a:extLst>
          </p:cNvPr>
          <p:cNvGrpSpPr/>
          <p:nvPr/>
        </p:nvGrpSpPr>
        <p:grpSpPr>
          <a:xfrm>
            <a:off x="7020903" y="191158"/>
            <a:ext cx="1819380" cy="3414254"/>
            <a:chOff x="4923304" y="1684213"/>
            <a:chExt cx="2229277" cy="4183471"/>
          </a:xfrm>
        </p:grpSpPr>
        <p:sp>
          <p:nvSpPr>
            <p:cNvPr id="4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xmlns="" id="{71CEFFB3-47C7-9F42-940E-4532F34282FE}"/>
                </a:ext>
              </a:extLst>
            </p:cNvPr>
            <p:cNvSpPr/>
            <p:nvPr/>
          </p:nvSpPr>
          <p:spPr>
            <a:xfrm>
              <a:off x="5793154" y="2315778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+mj-lt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5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xmlns="" id="{4923B1A9-4BDE-6945-AA3B-2466172733B1}"/>
                </a:ext>
              </a:extLst>
            </p:cNvPr>
            <p:cNvSpPr/>
            <p:nvPr/>
          </p:nvSpPr>
          <p:spPr>
            <a:xfrm>
              <a:off x="5306522" y="3320269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+mj-lt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6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xmlns="" id="{EC874660-1513-6B4C-A80F-AD05AC09EF91}"/>
                </a:ext>
              </a:extLst>
            </p:cNvPr>
            <p:cNvSpPr/>
            <p:nvPr/>
          </p:nvSpPr>
          <p:spPr>
            <a:xfrm>
              <a:off x="5793154" y="4299283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b="1" kern="1200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7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xmlns="" id="{3508B5E7-F1C4-5840-B4ED-8A32086E06B6}"/>
                </a:ext>
              </a:extLst>
            </p:cNvPr>
            <p:cNvSpPr/>
            <p:nvPr/>
          </p:nvSpPr>
          <p:spPr>
            <a:xfrm>
              <a:off x="5306522" y="5329250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+mj-lt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grpSp>
          <p:nvGrpSpPr>
            <p:cNvPr id="8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xmlns="" id="{6078E9E7-6F42-AA41-B27E-49151C597E61}"/>
                </a:ext>
              </a:extLst>
            </p:cNvPr>
            <p:cNvGrpSpPr/>
            <p:nvPr/>
          </p:nvGrpSpPr>
          <p:grpSpPr>
            <a:xfrm>
              <a:off x="5407972" y="3693193"/>
              <a:ext cx="1744609" cy="1744787"/>
              <a:chOff x="5466028" y="3573608"/>
              <a:chExt cx="1744609" cy="1744787"/>
            </a:xfrm>
          </p:grpSpPr>
          <p:sp>
            <p:nvSpPr>
              <p:cNvPr id="18" name="Circular Arrow 18">
                <a:extLst>
                  <a:ext uri="{FF2B5EF4-FFF2-40B4-BE49-F238E27FC236}">
                    <a16:creationId xmlns:a16="http://schemas.microsoft.com/office/drawing/2014/main" xmlns="" id="{5902EFAC-1100-0B4D-B407-081ABAE3A1BA}"/>
                  </a:ext>
                </a:extLst>
              </p:cNvPr>
              <p:cNvSpPr/>
              <p:nvPr/>
            </p:nvSpPr>
            <p:spPr>
              <a:xfrm>
                <a:off x="5466028" y="357360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3500000"/>
                  <a:gd name="adj5" fmla="val 12500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+mj-lt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9" name="Oval 19">
                <a:extLst>
                  <a:ext uri="{FF2B5EF4-FFF2-40B4-BE49-F238E27FC236}">
                    <a16:creationId xmlns:a16="http://schemas.microsoft.com/office/drawing/2014/main" xmlns="" id="{071EED87-77EF-6F44-B9CE-7EA034B2AE80}"/>
                  </a:ext>
                </a:extLst>
              </p:cNvPr>
              <p:cNvSpPr/>
              <p:nvPr/>
            </p:nvSpPr>
            <p:spPr>
              <a:xfrm>
                <a:off x="6018081" y="4121528"/>
                <a:ext cx="584388" cy="5843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ea typeface="inpin heiti" panose="00000500000000000000" pitchFamily="2" charset="-122"/>
                    <a:sym typeface="inpin heiti" panose="00000500000000000000" pitchFamily="2" charset="-122"/>
                  </a:rPr>
                  <a:t>C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sp>
          <p:nvSpPr>
            <p:cNvPr id="17" name="Oval 17">
              <a:extLst>
                <a:ext uri="{FF2B5EF4-FFF2-40B4-BE49-F238E27FC236}">
                  <a16:creationId xmlns:a16="http://schemas.microsoft.com/office/drawing/2014/main" xmlns="" id="{86143A44-E28B-A447-93A8-496C9D0434CE}"/>
                </a:ext>
              </a:extLst>
            </p:cNvPr>
            <p:cNvSpPr/>
            <p:nvPr/>
          </p:nvSpPr>
          <p:spPr>
            <a:xfrm>
              <a:off x="5518487" y="5283296"/>
              <a:ext cx="584388" cy="584388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inpin heiti" panose="00000500000000000000" pitchFamily="2" charset="-122"/>
                  <a:sym typeface="inpin heiti" panose="00000500000000000000" pitchFamily="2" charset="-122"/>
                </a:rPr>
                <a:t>D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grpSp>
          <p:nvGrpSpPr>
            <p:cNvPr id="10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xmlns="" id="{BF41C622-7D5B-1F47-A66C-11A27984D68B}"/>
                </a:ext>
              </a:extLst>
            </p:cNvPr>
            <p:cNvGrpSpPr/>
            <p:nvPr/>
          </p:nvGrpSpPr>
          <p:grpSpPr>
            <a:xfrm>
              <a:off x="4923304" y="2686852"/>
              <a:ext cx="1744609" cy="1744787"/>
              <a:chOff x="4981360" y="2567267"/>
              <a:chExt cx="1744609" cy="1744787"/>
            </a:xfrm>
          </p:grpSpPr>
          <p:sp>
            <p:nvSpPr>
              <p:cNvPr id="14" name="Shape 13">
                <a:extLst>
                  <a:ext uri="{FF2B5EF4-FFF2-40B4-BE49-F238E27FC236}">
                    <a16:creationId xmlns:a16="http://schemas.microsoft.com/office/drawing/2014/main" xmlns="" id="{E6D6344C-31DC-3946-8046-46F889444BA7}"/>
                  </a:ext>
                </a:extLst>
              </p:cNvPr>
              <p:cNvSpPr/>
              <p:nvPr/>
            </p:nvSpPr>
            <p:spPr>
              <a:xfrm>
                <a:off x="4981360" y="2567267"/>
                <a:ext cx="1744609" cy="1744787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+mj-lt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5" name="Oval 15">
                <a:extLst>
                  <a:ext uri="{FF2B5EF4-FFF2-40B4-BE49-F238E27FC236}">
                    <a16:creationId xmlns:a16="http://schemas.microsoft.com/office/drawing/2014/main" xmlns="" id="{2BAE6471-CFF3-B945-8CF5-5C02EB1795E7}"/>
                  </a:ext>
                </a:extLst>
              </p:cNvPr>
              <p:cNvSpPr/>
              <p:nvPr/>
            </p:nvSpPr>
            <p:spPr>
              <a:xfrm>
                <a:off x="5576543" y="3163803"/>
                <a:ext cx="584388" cy="584388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ea typeface="inpin heiti" panose="00000500000000000000" pitchFamily="2" charset="-122"/>
                    <a:sym typeface="inpin heiti" panose="00000500000000000000" pitchFamily="2" charset="-122"/>
                  </a:rPr>
                  <a:t>B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1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xmlns="" id="{163EDCB4-DCC1-3045-92AB-BF51E47552F4}"/>
                </a:ext>
              </a:extLst>
            </p:cNvPr>
            <p:cNvGrpSpPr/>
            <p:nvPr/>
          </p:nvGrpSpPr>
          <p:grpSpPr>
            <a:xfrm>
              <a:off x="5407972" y="1684213"/>
              <a:ext cx="1744609" cy="1744787"/>
              <a:chOff x="5466028" y="1564628"/>
              <a:chExt cx="1744609" cy="1744787"/>
            </a:xfrm>
          </p:grpSpPr>
          <p:sp>
            <p:nvSpPr>
              <p:cNvPr id="12" name="Circular Arrow 12">
                <a:extLst>
                  <a:ext uri="{FF2B5EF4-FFF2-40B4-BE49-F238E27FC236}">
                    <a16:creationId xmlns:a16="http://schemas.microsoft.com/office/drawing/2014/main" xmlns="" id="{83C2A2E4-05E2-EB4D-8DD5-4DC8E18C862B}"/>
                  </a:ext>
                </a:extLst>
              </p:cNvPr>
              <p:cNvSpPr/>
              <p:nvPr/>
            </p:nvSpPr>
            <p:spPr>
              <a:xfrm>
                <a:off x="5466028" y="156462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0800000"/>
                  <a:gd name="adj5" fmla="val 12500"/>
                </a:avLst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+mj-lt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3" name="Oval 13">
                <a:extLst>
                  <a:ext uri="{FF2B5EF4-FFF2-40B4-BE49-F238E27FC236}">
                    <a16:creationId xmlns:a16="http://schemas.microsoft.com/office/drawing/2014/main" xmlns="" id="{C595AE00-7FD9-3E42-893F-83785B60F62B}"/>
                  </a:ext>
                </a:extLst>
              </p:cNvPr>
              <p:cNvSpPr/>
              <p:nvPr/>
            </p:nvSpPr>
            <p:spPr>
              <a:xfrm>
                <a:off x="6050548" y="2147095"/>
                <a:ext cx="584388" cy="5843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ea typeface="inpin heiti" panose="00000500000000000000" pitchFamily="2" charset="-122"/>
                    <a:sym typeface="inpin heiti" panose="00000500000000000000" pitchFamily="2" charset="-122"/>
                  </a:rPr>
                  <a:t>A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20" name="组合 33">
            <a:extLst>
              <a:ext uri="{FF2B5EF4-FFF2-40B4-BE49-F238E27FC236}">
                <a16:creationId xmlns:a16="http://schemas.microsoft.com/office/drawing/2014/main" xmlns="" id="{AB3F148F-6E87-5B42-BA04-3BC69914313D}"/>
              </a:ext>
            </a:extLst>
          </p:cNvPr>
          <p:cNvGrpSpPr/>
          <p:nvPr/>
        </p:nvGrpSpPr>
        <p:grpSpPr>
          <a:xfrm>
            <a:off x="8985563" y="374157"/>
            <a:ext cx="2717426" cy="662753"/>
            <a:chOff x="874712" y="3451823"/>
            <a:chExt cx="2717426" cy="662753"/>
          </a:xfrm>
        </p:grpSpPr>
        <p:sp>
          <p:nvSpPr>
            <p:cNvPr id="21" name="矩形 34">
              <a:extLst>
                <a:ext uri="{FF2B5EF4-FFF2-40B4-BE49-F238E27FC236}">
                  <a16:creationId xmlns:a16="http://schemas.microsoft.com/office/drawing/2014/main" xmlns="" id="{E89AE25D-A166-8C47-9C23-5F94FB141FA3}"/>
                </a:ext>
              </a:extLst>
            </p:cNvPr>
            <p:cNvSpPr/>
            <p:nvPr/>
          </p:nvSpPr>
          <p:spPr>
            <a:xfrm>
              <a:off x="874714" y="3800644"/>
              <a:ext cx="2717424" cy="3139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200" dirty="0">
                  <a:latin typeface="+mj-lt"/>
                </a:rPr>
                <a:t>Visual Studio Code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2" name="矩形 35">
              <a:extLst>
                <a:ext uri="{FF2B5EF4-FFF2-40B4-BE49-F238E27FC236}">
                  <a16:creationId xmlns:a16="http://schemas.microsoft.com/office/drawing/2014/main" xmlns="" id="{39A755D7-D049-4F44-8DD1-7C70AB604316}"/>
                </a:ext>
              </a:extLst>
            </p:cNvPr>
            <p:cNvSpPr/>
            <p:nvPr/>
          </p:nvSpPr>
          <p:spPr>
            <a:xfrm>
              <a:off x="874712" y="3451823"/>
              <a:ext cx="2717425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500" b="1" dirty="0" err="1">
                  <a:latin typeface="+mj-lt"/>
                </a:rPr>
                <a:t>Attīstības</a:t>
              </a:r>
              <a:r>
                <a:rPr lang="en-US" sz="1500" b="1" dirty="0">
                  <a:latin typeface="+mj-lt"/>
                </a:rPr>
                <a:t> vides un </a:t>
              </a:r>
              <a:r>
                <a:rPr lang="en-US" sz="1500" b="1" dirty="0" err="1" smtClean="0">
                  <a:latin typeface="+mj-lt"/>
                </a:rPr>
                <a:t>redaktori</a:t>
              </a:r>
              <a:endPara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3" name="组合 36">
            <a:extLst>
              <a:ext uri="{FF2B5EF4-FFF2-40B4-BE49-F238E27FC236}">
                <a16:creationId xmlns:a16="http://schemas.microsoft.com/office/drawing/2014/main" xmlns="" id="{FCC9E676-400C-884C-BF17-B262D0222AF0}"/>
              </a:ext>
            </a:extLst>
          </p:cNvPr>
          <p:cNvGrpSpPr/>
          <p:nvPr/>
        </p:nvGrpSpPr>
        <p:grpSpPr>
          <a:xfrm>
            <a:off x="8985564" y="2071781"/>
            <a:ext cx="2717425" cy="662753"/>
            <a:chOff x="874713" y="3451823"/>
            <a:chExt cx="2717425" cy="662753"/>
          </a:xfrm>
        </p:grpSpPr>
        <p:sp>
          <p:nvSpPr>
            <p:cNvPr id="24" name="矩形 40">
              <a:extLst>
                <a:ext uri="{FF2B5EF4-FFF2-40B4-BE49-F238E27FC236}">
                  <a16:creationId xmlns:a16="http://schemas.microsoft.com/office/drawing/2014/main" xmlns="" id="{417635EC-A970-BA42-9075-98EA3A76F4B2}"/>
                </a:ext>
              </a:extLst>
            </p:cNvPr>
            <p:cNvSpPr/>
            <p:nvPr/>
          </p:nvSpPr>
          <p:spPr>
            <a:xfrm>
              <a:off x="874713" y="3800644"/>
              <a:ext cx="2717425" cy="3139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200" dirty="0">
                  <a:latin typeface="+mj-lt"/>
                </a:rPr>
                <a:t>GitHub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5" name="矩形 41">
              <a:extLst>
                <a:ext uri="{FF2B5EF4-FFF2-40B4-BE49-F238E27FC236}">
                  <a16:creationId xmlns:a16="http://schemas.microsoft.com/office/drawing/2014/main" xmlns="" id="{45901CF8-3E82-2249-A55F-E65587DB8B94}"/>
                </a:ext>
              </a:extLst>
            </p:cNvPr>
            <p:cNvSpPr/>
            <p:nvPr/>
          </p:nvSpPr>
          <p:spPr>
            <a:xfrm>
              <a:off x="874713" y="3451823"/>
              <a:ext cx="2241974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500" b="1" dirty="0" err="1">
                  <a:latin typeface="+mj-lt"/>
                </a:rPr>
                <a:t>Versiju</a:t>
              </a:r>
              <a:r>
                <a:rPr lang="en-US" sz="1500" b="1" dirty="0">
                  <a:latin typeface="+mj-lt"/>
                </a:rPr>
                <a:t> </a:t>
              </a:r>
              <a:r>
                <a:rPr lang="en-US" sz="1500" b="1" dirty="0" err="1">
                  <a:latin typeface="+mj-lt"/>
                </a:rPr>
                <a:t>kontroles</a:t>
              </a:r>
              <a:r>
                <a:rPr lang="en-US" sz="1500" b="1" dirty="0">
                  <a:latin typeface="+mj-lt"/>
                </a:rPr>
                <a:t> </a:t>
              </a:r>
              <a:r>
                <a:rPr lang="en-US" sz="1500" b="1" dirty="0" err="1" smtClean="0">
                  <a:latin typeface="+mj-lt"/>
                </a:rPr>
                <a:t>sistēmas</a:t>
              </a:r>
              <a:endPara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6" name="组合 42">
            <a:extLst>
              <a:ext uri="{FF2B5EF4-FFF2-40B4-BE49-F238E27FC236}">
                <a16:creationId xmlns:a16="http://schemas.microsoft.com/office/drawing/2014/main" xmlns="" id="{A9D422EA-1810-434F-AD1C-C6EFD4D7926B}"/>
              </a:ext>
            </a:extLst>
          </p:cNvPr>
          <p:cNvGrpSpPr/>
          <p:nvPr/>
        </p:nvGrpSpPr>
        <p:grpSpPr>
          <a:xfrm>
            <a:off x="3924650" y="1133403"/>
            <a:ext cx="2915489" cy="819455"/>
            <a:chOff x="1493637" y="3451823"/>
            <a:chExt cx="2915489" cy="819455"/>
          </a:xfrm>
        </p:grpSpPr>
        <p:sp>
          <p:nvSpPr>
            <p:cNvPr id="27" name="矩形 43">
              <a:extLst>
                <a:ext uri="{FF2B5EF4-FFF2-40B4-BE49-F238E27FC236}">
                  <a16:creationId xmlns:a16="http://schemas.microsoft.com/office/drawing/2014/main" xmlns="" id="{82704E1F-46D9-6B43-97A4-2F15CECE3B46}"/>
                </a:ext>
              </a:extLst>
            </p:cNvPr>
            <p:cNvSpPr/>
            <p:nvPr/>
          </p:nvSpPr>
          <p:spPr>
            <a:xfrm>
              <a:off x="1493637" y="3809613"/>
              <a:ext cx="2915489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sz="1200" dirty="0">
                  <a:latin typeface="+mj-lt"/>
                </a:rPr>
                <a:t>XAMPP</a:t>
              </a:r>
            </a:p>
            <a:p>
              <a:pPr algn="r"/>
              <a:r>
                <a:rPr lang="en-US" sz="1200" dirty="0" err="1">
                  <a:latin typeface="+mj-lt"/>
                </a:rPr>
                <a:t>Heroku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矩形 44">
              <a:extLst>
                <a:ext uri="{FF2B5EF4-FFF2-40B4-BE49-F238E27FC236}">
                  <a16:creationId xmlns:a16="http://schemas.microsoft.com/office/drawing/2014/main" xmlns="" id="{5F473D60-3840-964A-AE77-4B3A3E9A8C54}"/>
                </a:ext>
              </a:extLst>
            </p:cNvPr>
            <p:cNvSpPr/>
            <p:nvPr/>
          </p:nvSpPr>
          <p:spPr>
            <a:xfrm>
              <a:off x="2167152" y="3451823"/>
              <a:ext cx="2241974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500" b="1" dirty="0" err="1">
                  <a:latin typeface="+mj-lt"/>
                </a:rPr>
                <a:t>Servera</a:t>
              </a:r>
              <a:r>
                <a:rPr lang="en-US" sz="1500" b="1" dirty="0">
                  <a:latin typeface="+mj-lt"/>
                </a:rPr>
                <a:t> </a:t>
              </a:r>
              <a:r>
                <a:rPr lang="en-US" sz="1500" b="1" dirty="0" err="1">
                  <a:latin typeface="+mj-lt"/>
                </a:rPr>
                <a:t>izstrādes</a:t>
              </a:r>
              <a:r>
                <a:rPr lang="en-US" sz="1500" b="1" dirty="0">
                  <a:latin typeface="+mj-lt"/>
                </a:rPr>
                <a:t> </a:t>
              </a:r>
              <a:r>
                <a:rPr lang="en-US" sz="1500" b="1" dirty="0" err="1">
                  <a:latin typeface="+mj-lt"/>
                </a:rPr>
                <a:t>rīki</a:t>
              </a:r>
              <a:r>
                <a:rPr lang="en-US" sz="1500" b="1" dirty="0">
                  <a:latin typeface="+mj-lt"/>
                </a:rPr>
                <a:t>:</a:t>
              </a:r>
              <a:endPara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9" name="组合 45">
            <a:extLst>
              <a:ext uri="{FF2B5EF4-FFF2-40B4-BE49-F238E27FC236}">
                <a16:creationId xmlns:a16="http://schemas.microsoft.com/office/drawing/2014/main" xmlns="" id="{B319FABD-12D4-9F47-BB31-547FED1FC8BD}"/>
              </a:ext>
            </a:extLst>
          </p:cNvPr>
          <p:cNvGrpSpPr/>
          <p:nvPr/>
        </p:nvGrpSpPr>
        <p:grpSpPr>
          <a:xfrm>
            <a:off x="3924650" y="2922427"/>
            <a:ext cx="2915489" cy="1179818"/>
            <a:chOff x="1493637" y="3451823"/>
            <a:chExt cx="2915489" cy="1179818"/>
          </a:xfrm>
        </p:grpSpPr>
        <p:sp>
          <p:nvSpPr>
            <p:cNvPr id="30" name="矩形 46">
              <a:extLst>
                <a:ext uri="{FF2B5EF4-FFF2-40B4-BE49-F238E27FC236}">
                  <a16:creationId xmlns:a16="http://schemas.microsoft.com/office/drawing/2014/main" xmlns="" id="{2AF631A7-3775-1E48-B488-C1601D94D94D}"/>
                </a:ext>
              </a:extLst>
            </p:cNvPr>
            <p:cNvSpPr/>
            <p:nvPr/>
          </p:nvSpPr>
          <p:spPr>
            <a:xfrm>
              <a:off x="1493637" y="3800644"/>
              <a:ext cx="2915489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sz="1200" dirty="0">
                  <a:latin typeface="+mj-lt"/>
                </a:rPr>
                <a:t>MySQL Workbench</a:t>
              </a:r>
            </a:p>
            <a:p>
              <a:pPr algn="r"/>
              <a:r>
                <a:rPr lang="en-US" sz="1200" dirty="0">
                  <a:latin typeface="+mj-lt"/>
                </a:rPr>
                <a:t>MySQL</a:t>
              </a:r>
            </a:p>
            <a:p>
              <a:pPr algn="r"/>
              <a:r>
                <a:rPr lang="en-US" sz="1200" dirty="0">
                  <a:latin typeface="+mj-lt"/>
                </a:rPr>
                <a:t>SQL (Structured Query Language)</a:t>
              </a:r>
            </a:p>
            <a:p>
              <a:pPr algn="r"/>
              <a:r>
                <a:rPr lang="en-US" sz="1200" dirty="0" err="1">
                  <a:latin typeface="+mj-lt"/>
                </a:rPr>
                <a:t>phpMyAdmin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矩形 47">
              <a:extLst>
                <a:ext uri="{FF2B5EF4-FFF2-40B4-BE49-F238E27FC236}">
                  <a16:creationId xmlns:a16="http://schemas.microsoft.com/office/drawing/2014/main" xmlns="" id="{B87F231D-97BD-884B-99C6-7D2EE964690C}"/>
                </a:ext>
              </a:extLst>
            </p:cNvPr>
            <p:cNvSpPr/>
            <p:nvPr/>
          </p:nvSpPr>
          <p:spPr>
            <a:xfrm>
              <a:off x="1493637" y="3451823"/>
              <a:ext cx="2915489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500" b="1" dirty="0" err="1">
                  <a:latin typeface="+mj-lt"/>
                </a:rPr>
                <a:t>Datu</a:t>
              </a:r>
              <a:r>
                <a:rPr lang="en-US" sz="1500" b="1" dirty="0">
                  <a:latin typeface="+mj-lt"/>
                </a:rPr>
                <a:t> </a:t>
              </a:r>
              <a:r>
                <a:rPr lang="en-US" sz="1500" b="1" dirty="0" err="1">
                  <a:latin typeface="+mj-lt"/>
                </a:rPr>
                <a:t>bāzes</a:t>
              </a:r>
              <a:r>
                <a:rPr lang="en-US" sz="1500" b="1" dirty="0">
                  <a:latin typeface="+mj-lt"/>
                </a:rPr>
                <a:t> </a:t>
              </a:r>
              <a:r>
                <a:rPr lang="en-US" sz="1500" b="1" dirty="0" err="1">
                  <a:latin typeface="+mj-lt"/>
                </a:rPr>
                <a:t>pārvaldība</a:t>
              </a:r>
              <a:r>
                <a:rPr lang="en-US" sz="1500" b="1" dirty="0">
                  <a:latin typeface="+mj-lt"/>
                </a:rPr>
                <a:t>:</a:t>
              </a:r>
              <a:endPara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32" name="组合 1">
            <a:extLst>
              <a:ext uri="{FF2B5EF4-FFF2-40B4-BE49-F238E27FC236}">
                <a16:creationId xmlns:a16="http://schemas.microsoft.com/office/drawing/2014/main" xmlns="" id="{2CF13DF9-9D71-FE42-AF70-897C1C1DDA1C}"/>
              </a:ext>
            </a:extLst>
          </p:cNvPr>
          <p:cNvGrpSpPr/>
          <p:nvPr/>
        </p:nvGrpSpPr>
        <p:grpSpPr>
          <a:xfrm>
            <a:off x="7020907" y="3979881"/>
            <a:ext cx="1819380" cy="2896701"/>
            <a:chOff x="4923304" y="2266680"/>
            <a:chExt cx="2229277" cy="3549315"/>
          </a:xfrm>
        </p:grpSpPr>
        <p:sp>
          <p:nvSpPr>
            <p:cNvPr id="33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xmlns="" id="{71CEFFB3-47C7-9F42-940E-4532F34282FE}"/>
                </a:ext>
              </a:extLst>
            </p:cNvPr>
            <p:cNvSpPr/>
            <p:nvPr/>
          </p:nvSpPr>
          <p:spPr>
            <a:xfrm>
              <a:off x="5793154" y="2315778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+mj-lt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34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xmlns="" id="{4923B1A9-4BDE-6945-AA3B-2466172733B1}"/>
                </a:ext>
              </a:extLst>
            </p:cNvPr>
            <p:cNvSpPr/>
            <p:nvPr/>
          </p:nvSpPr>
          <p:spPr>
            <a:xfrm>
              <a:off x="5306522" y="3320269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+mj-lt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35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xmlns="" id="{EC874660-1513-6B4C-A80F-AD05AC09EF91}"/>
                </a:ext>
              </a:extLst>
            </p:cNvPr>
            <p:cNvSpPr/>
            <p:nvPr/>
          </p:nvSpPr>
          <p:spPr>
            <a:xfrm>
              <a:off x="5793154" y="4299283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b="1" kern="1200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6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xmlns="" id="{3508B5E7-F1C4-5840-B4ED-8A32086E06B6}"/>
                </a:ext>
              </a:extLst>
            </p:cNvPr>
            <p:cNvSpPr/>
            <p:nvPr/>
          </p:nvSpPr>
          <p:spPr>
            <a:xfrm>
              <a:off x="5306522" y="5329250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+mj-lt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grpSp>
          <p:nvGrpSpPr>
            <p:cNvPr id="37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xmlns="" id="{6078E9E7-6F42-AA41-B27E-49151C597E61}"/>
                </a:ext>
              </a:extLst>
            </p:cNvPr>
            <p:cNvGrpSpPr/>
            <p:nvPr/>
          </p:nvGrpSpPr>
          <p:grpSpPr>
            <a:xfrm>
              <a:off x="5407972" y="3693193"/>
              <a:ext cx="1744609" cy="1744787"/>
              <a:chOff x="5466028" y="3573608"/>
              <a:chExt cx="1744609" cy="1744787"/>
            </a:xfrm>
          </p:grpSpPr>
          <p:sp>
            <p:nvSpPr>
              <p:cNvPr id="47" name="Circular Arrow 18">
                <a:extLst>
                  <a:ext uri="{FF2B5EF4-FFF2-40B4-BE49-F238E27FC236}">
                    <a16:creationId xmlns:a16="http://schemas.microsoft.com/office/drawing/2014/main" xmlns="" id="{5902EFAC-1100-0B4D-B407-081ABAE3A1BA}"/>
                  </a:ext>
                </a:extLst>
              </p:cNvPr>
              <p:cNvSpPr/>
              <p:nvPr/>
            </p:nvSpPr>
            <p:spPr>
              <a:xfrm>
                <a:off x="5466028" y="357360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3500000"/>
                  <a:gd name="adj5" fmla="val 12500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+mj-lt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48" name="Oval 19">
                <a:extLst>
                  <a:ext uri="{FF2B5EF4-FFF2-40B4-BE49-F238E27FC236}">
                    <a16:creationId xmlns:a16="http://schemas.microsoft.com/office/drawing/2014/main" xmlns="" id="{071EED87-77EF-6F44-B9CE-7EA034B2AE80}"/>
                  </a:ext>
                </a:extLst>
              </p:cNvPr>
              <p:cNvSpPr/>
              <p:nvPr/>
            </p:nvSpPr>
            <p:spPr>
              <a:xfrm>
                <a:off x="6018081" y="4121528"/>
                <a:ext cx="584388" cy="5843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lv-LV" sz="2000" kern="0" dirty="0">
                    <a:solidFill>
                      <a:prstClr val="white"/>
                    </a:solidFill>
                    <a:latin typeface="+mj-lt"/>
                    <a:ea typeface="inpin heiti" panose="00000500000000000000" pitchFamily="2" charset="-122"/>
                    <a:sym typeface="inpin heiti" panose="00000500000000000000" pitchFamily="2" charset="-122"/>
                  </a:rPr>
                  <a:t>G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39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xmlns="" id="{BF41C622-7D5B-1F47-A66C-11A27984D68B}"/>
                </a:ext>
              </a:extLst>
            </p:cNvPr>
            <p:cNvGrpSpPr/>
            <p:nvPr/>
          </p:nvGrpSpPr>
          <p:grpSpPr>
            <a:xfrm>
              <a:off x="4923304" y="2686852"/>
              <a:ext cx="1744609" cy="1744787"/>
              <a:chOff x="4981360" y="2567267"/>
              <a:chExt cx="1744609" cy="1744787"/>
            </a:xfrm>
          </p:grpSpPr>
          <p:sp>
            <p:nvSpPr>
              <p:cNvPr id="43" name="Shape 42">
                <a:extLst>
                  <a:ext uri="{FF2B5EF4-FFF2-40B4-BE49-F238E27FC236}">
                    <a16:creationId xmlns:a16="http://schemas.microsoft.com/office/drawing/2014/main" xmlns="" id="{E6D6344C-31DC-3946-8046-46F889444BA7}"/>
                  </a:ext>
                </a:extLst>
              </p:cNvPr>
              <p:cNvSpPr/>
              <p:nvPr/>
            </p:nvSpPr>
            <p:spPr>
              <a:xfrm>
                <a:off x="4981360" y="2567267"/>
                <a:ext cx="1744609" cy="1744787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+mj-lt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44" name="Oval 15">
                <a:extLst>
                  <a:ext uri="{FF2B5EF4-FFF2-40B4-BE49-F238E27FC236}">
                    <a16:creationId xmlns:a16="http://schemas.microsoft.com/office/drawing/2014/main" xmlns="" id="{2BAE6471-CFF3-B945-8CF5-5C02EB1795E7}"/>
                  </a:ext>
                </a:extLst>
              </p:cNvPr>
              <p:cNvSpPr/>
              <p:nvPr/>
            </p:nvSpPr>
            <p:spPr>
              <a:xfrm>
                <a:off x="5576543" y="3163803"/>
                <a:ext cx="584388" cy="584388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lv-LV" sz="2000" kern="0" dirty="0">
                    <a:solidFill>
                      <a:prstClr val="white"/>
                    </a:solidFill>
                    <a:latin typeface="+mj-lt"/>
                    <a:ea typeface="inpin heiti" panose="00000500000000000000" pitchFamily="2" charset="-122"/>
                    <a:sym typeface="inpin heiti" panose="00000500000000000000" pitchFamily="2" charset="-122"/>
                  </a:rPr>
                  <a:t>F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sp>
          <p:nvSpPr>
            <p:cNvPr id="42" name="Oval 13">
              <a:extLst>
                <a:ext uri="{FF2B5EF4-FFF2-40B4-BE49-F238E27FC236}">
                  <a16:creationId xmlns:a16="http://schemas.microsoft.com/office/drawing/2014/main" xmlns="" id="{C595AE00-7FD9-3E42-893F-83785B60F62B}"/>
                </a:ext>
              </a:extLst>
            </p:cNvPr>
            <p:cNvSpPr/>
            <p:nvPr/>
          </p:nvSpPr>
          <p:spPr>
            <a:xfrm>
              <a:off x="5992491" y="2266680"/>
              <a:ext cx="584388" cy="5843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lv-LV" sz="2000" kern="0" dirty="0">
                  <a:solidFill>
                    <a:prstClr val="white"/>
                  </a:solidFill>
                  <a:latin typeface="+mj-lt"/>
                  <a:ea typeface="inpin heiti" panose="00000500000000000000" pitchFamily="2" charset="-122"/>
                  <a:sym typeface="inpin heiti" panose="00000500000000000000" pitchFamily="2" charset="-122"/>
                </a:rPr>
                <a:t>E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49" name="组合 33">
            <a:extLst>
              <a:ext uri="{FF2B5EF4-FFF2-40B4-BE49-F238E27FC236}">
                <a16:creationId xmlns:a16="http://schemas.microsoft.com/office/drawing/2014/main" xmlns="" id="{AB3F148F-6E87-5B42-BA04-3BC69914313D}"/>
              </a:ext>
            </a:extLst>
          </p:cNvPr>
          <p:cNvGrpSpPr/>
          <p:nvPr/>
        </p:nvGrpSpPr>
        <p:grpSpPr>
          <a:xfrm>
            <a:off x="8985567" y="3687511"/>
            <a:ext cx="2717426" cy="1179818"/>
            <a:chOff x="874712" y="3451823"/>
            <a:chExt cx="2717426" cy="1179818"/>
          </a:xfrm>
        </p:grpSpPr>
        <p:sp>
          <p:nvSpPr>
            <p:cNvPr id="50" name="矩形 34">
              <a:extLst>
                <a:ext uri="{FF2B5EF4-FFF2-40B4-BE49-F238E27FC236}">
                  <a16:creationId xmlns:a16="http://schemas.microsoft.com/office/drawing/2014/main" xmlns="" id="{E89AE25D-A166-8C47-9C23-5F94FB141FA3}"/>
                </a:ext>
              </a:extLst>
            </p:cNvPr>
            <p:cNvSpPr/>
            <p:nvPr/>
          </p:nvSpPr>
          <p:spPr>
            <a:xfrm>
              <a:off x="874714" y="3800644"/>
              <a:ext cx="2717424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sz="1200" dirty="0">
                  <a:latin typeface="+mj-lt"/>
                </a:rPr>
                <a:t>HTML (Hypertext Markup Language)</a:t>
              </a:r>
            </a:p>
            <a:p>
              <a:r>
                <a:rPr lang="en-US" sz="1200" dirty="0">
                  <a:latin typeface="+mj-lt"/>
                </a:rPr>
                <a:t>CSS (Cascading Style Sheets)</a:t>
              </a:r>
            </a:p>
            <a:p>
              <a:r>
                <a:rPr lang="en-US" sz="1200" dirty="0">
                  <a:latin typeface="+mj-lt"/>
                </a:rPr>
                <a:t>JS (JavaScript)</a:t>
              </a:r>
            </a:p>
            <a:p>
              <a:r>
                <a:rPr lang="en-US" sz="1200" dirty="0">
                  <a:latin typeface="+mj-lt"/>
                </a:rPr>
                <a:t>PHP (Hypertext Preprocessor)</a:t>
              </a:r>
            </a:p>
          </p:txBody>
        </p:sp>
        <p:sp>
          <p:nvSpPr>
            <p:cNvPr id="51" name="矩形 35">
              <a:extLst>
                <a:ext uri="{FF2B5EF4-FFF2-40B4-BE49-F238E27FC236}">
                  <a16:creationId xmlns:a16="http://schemas.microsoft.com/office/drawing/2014/main" xmlns="" id="{39A755D7-D049-4F44-8DD1-7C70AB604316}"/>
                </a:ext>
              </a:extLst>
            </p:cNvPr>
            <p:cNvSpPr/>
            <p:nvPr/>
          </p:nvSpPr>
          <p:spPr>
            <a:xfrm>
              <a:off x="874712" y="3451823"/>
              <a:ext cx="2717425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lv-LV" sz="1500" b="1" dirty="0">
                  <a:latin typeface="+mj-lt"/>
                </a:rPr>
                <a:t>Web </a:t>
              </a:r>
              <a:r>
                <a:rPr lang="lv-LV" sz="1500" b="1" dirty="0" smtClean="0">
                  <a:latin typeface="+mj-lt"/>
                </a:rPr>
                <a:t>tehnoloģijas</a:t>
              </a:r>
              <a:endPara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61" name="组合 36">
            <a:extLst>
              <a:ext uri="{FF2B5EF4-FFF2-40B4-BE49-F238E27FC236}">
                <a16:creationId xmlns:a16="http://schemas.microsoft.com/office/drawing/2014/main" xmlns="" id="{FCC9E676-400C-884C-BF17-B262D0222AF0}"/>
              </a:ext>
            </a:extLst>
          </p:cNvPr>
          <p:cNvGrpSpPr/>
          <p:nvPr/>
        </p:nvGrpSpPr>
        <p:grpSpPr>
          <a:xfrm>
            <a:off x="8985569" y="5524713"/>
            <a:ext cx="2776161" cy="694518"/>
            <a:chOff x="874713" y="3451823"/>
            <a:chExt cx="2497808" cy="636551"/>
          </a:xfrm>
        </p:grpSpPr>
        <p:sp>
          <p:nvSpPr>
            <p:cNvPr id="62" name="矩形 40">
              <a:extLst>
                <a:ext uri="{FF2B5EF4-FFF2-40B4-BE49-F238E27FC236}">
                  <a16:creationId xmlns:a16="http://schemas.microsoft.com/office/drawing/2014/main" xmlns="" id="{417635EC-A970-BA42-9075-98EA3A76F4B2}"/>
                </a:ext>
              </a:extLst>
            </p:cNvPr>
            <p:cNvSpPr/>
            <p:nvPr/>
          </p:nvSpPr>
          <p:spPr>
            <a:xfrm>
              <a:off x="874714" y="3800644"/>
              <a:ext cx="2439632" cy="2877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 err="1" smtClean="0">
                  <a:latin typeface="+mj-lt"/>
                </a:rPr>
                <a:t>Designs.AI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- All Graphics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63" name="矩形 41">
              <a:extLst>
                <a:ext uri="{FF2B5EF4-FFF2-40B4-BE49-F238E27FC236}">
                  <a16:creationId xmlns:a16="http://schemas.microsoft.com/office/drawing/2014/main" xmlns="" id="{45901CF8-3E82-2249-A55F-E65587DB8B94}"/>
                </a:ext>
              </a:extLst>
            </p:cNvPr>
            <p:cNvSpPr/>
            <p:nvPr/>
          </p:nvSpPr>
          <p:spPr>
            <a:xfrm>
              <a:off x="874713" y="3451823"/>
              <a:ext cx="2497808" cy="3385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sz="1500" b="1" dirty="0" err="1" smtClean="0">
                  <a:latin typeface="+mj-lt"/>
                </a:rPr>
                <a:t>Rīki</a:t>
              </a:r>
              <a:r>
                <a:rPr lang="en-US" sz="1500" b="1" dirty="0">
                  <a:latin typeface="+mj-lt"/>
                </a:rPr>
                <a:t> </a:t>
              </a:r>
              <a:r>
                <a:rPr lang="en-US" sz="1500" b="1" dirty="0" err="1" smtClean="0">
                  <a:latin typeface="+mj-lt"/>
                </a:rPr>
                <a:t>grafiskās</a:t>
              </a:r>
              <a:r>
                <a:rPr lang="en-US" sz="1500" b="1" dirty="0" smtClean="0">
                  <a:latin typeface="+mj-lt"/>
                </a:rPr>
                <a:t> </a:t>
              </a:r>
              <a:r>
                <a:rPr lang="en-US" sz="1500" b="1" dirty="0" err="1" smtClean="0">
                  <a:latin typeface="+mj-lt"/>
                </a:rPr>
                <a:t>dizaina</a:t>
              </a:r>
              <a:r>
                <a:rPr lang="en-US" sz="1500" b="1" dirty="0">
                  <a:latin typeface="+mj-lt"/>
                </a:rPr>
                <a:t> </a:t>
              </a:r>
              <a:r>
                <a:rPr lang="en-US" sz="1500" b="1" dirty="0" err="1" smtClean="0">
                  <a:latin typeface="+mj-lt"/>
                </a:rPr>
                <a:t>veidošanai</a:t>
              </a:r>
              <a:endPara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67" name="Circular Arrow 18">
            <a:extLst>
              <a:ext uri="{FF2B5EF4-FFF2-40B4-BE49-F238E27FC236}">
                <a16:creationId xmlns:a16="http://schemas.microsoft.com/office/drawing/2014/main" xmlns="" id="{5902EFAC-1100-0B4D-B407-081ABAE3A1BA}"/>
              </a:ext>
            </a:extLst>
          </p:cNvPr>
          <p:cNvSpPr/>
          <p:nvPr/>
        </p:nvSpPr>
        <p:spPr>
          <a:xfrm>
            <a:off x="7387126" y="3486368"/>
            <a:ext cx="1423828" cy="1423972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3500000"/>
              <a:gd name="adj5" fmla="val 1250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+mj-lt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8" name="Shape 67">
            <a:extLst>
              <a:ext uri="{FF2B5EF4-FFF2-40B4-BE49-F238E27FC236}">
                <a16:creationId xmlns:a16="http://schemas.microsoft.com/office/drawing/2014/main" xmlns="" id="{E6D6344C-31DC-3946-8046-46F889444BA7}"/>
              </a:ext>
            </a:extLst>
          </p:cNvPr>
          <p:cNvSpPr/>
          <p:nvPr/>
        </p:nvSpPr>
        <p:spPr>
          <a:xfrm>
            <a:off x="6991574" y="2665063"/>
            <a:ext cx="1423828" cy="1423972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+mj-lt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69" name="组合 45">
            <a:extLst>
              <a:ext uri="{FF2B5EF4-FFF2-40B4-BE49-F238E27FC236}">
                <a16:creationId xmlns:a16="http://schemas.microsoft.com/office/drawing/2014/main" xmlns="" id="{B319FABD-12D4-9F47-BB31-547FED1FC8BD}"/>
              </a:ext>
            </a:extLst>
          </p:cNvPr>
          <p:cNvGrpSpPr/>
          <p:nvPr/>
        </p:nvGrpSpPr>
        <p:grpSpPr>
          <a:xfrm>
            <a:off x="3924650" y="4702683"/>
            <a:ext cx="2915489" cy="625820"/>
            <a:chOff x="1493637" y="3451823"/>
            <a:chExt cx="2915489" cy="625820"/>
          </a:xfrm>
        </p:grpSpPr>
        <p:sp>
          <p:nvSpPr>
            <p:cNvPr id="70" name="矩形 46">
              <a:extLst>
                <a:ext uri="{FF2B5EF4-FFF2-40B4-BE49-F238E27FC236}">
                  <a16:creationId xmlns:a16="http://schemas.microsoft.com/office/drawing/2014/main" xmlns="" id="{2AF631A7-3775-1E48-B488-C1601D94D94D}"/>
                </a:ext>
              </a:extLst>
            </p:cNvPr>
            <p:cNvSpPr/>
            <p:nvPr/>
          </p:nvSpPr>
          <p:spPr>
            <a:xfrm>
              <a:off x="1493637" y="3800644"/>
              <a:ext cx="2915489" cy="27699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sz="1200" dirty="0">
                  <a:latin typeface="+mj-lt"/>
                </a:rPr>
                <a:t>Google Drive</a:t>
              </a:r>
            </a:p>
          </p:txBody>
        </p:sp>
        <p:sp>
          <p:nvSpPr>
            <p:cNvPr id="71" name="矩形 47">
              <a:extLst>
                <a:ext uri="{FF2B5EF4-FFF2-40B4-BE49-F238E27FC236}">
                  <a16:creationId xmlns:a16="http://schemas.microsoft.com/office/drawing/2014/main" xmlns="" id="{B87F231D-97BD-884B-99C6-7D2EE964690C}"/>
                </a:ext>
              </a:extLst>
            </p:cNvPr>
            <p:cNvSpPr/>
            <p:nvPr/>
          </p:nvSpPr>
          <p:spPr>
            <a:xfrm>
              <a:off x="1493637" y="3451823"/>
              <a:ext cx="2915489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500" b="1" dirty="0" err="1">
                  <a:latin typeface="+mj-lt"/>
                </a:rPr>
                <a:t>Failu</a:t>
              </a:r>
              <a:r>
                <a:rPr lang="en-US" sz="1500" b="1" dirty="0">
                  <a:latin typeface="+mj-lt"/>
                </a:rPr>
                <a:t> </a:t>
              </a:r>
              <a:r>
                <a:rPr lang="en-US" sz="1500" b="1" dirty="0" err="1">
                  <a:latin typeface="+mj-lt"/>
                </a:rPr>
                <a:t>glabāšana</a:t>
              </a:r>
              <a:r>
                <a:rPr lang="en-US" sz="1500" b="1" dirty="0">
                  <a:latin typeface="+mj-lt"/>
                </a:rPr>
                <a:t> un </a:t>
              </a:r>
              <a:r>
                <a:rPr lang="en-US" sz="1500" b="1" dirty="0" err="1">
                  <a:latin typeface="+mj-lt"/>
                </a:rPr>
                <a:t>kopīgošana</a:t>
              </a:r>
              <a:r>
                <a:rPr lang="en-US" sz="1500" b="1" dirty="0">
                  <a:latin typeface="+mj-lt"/>
                </a:rPr>
                <a:t>:</a:t>
              </a:r>
              <a:endPara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72" name="Заголовок 1"/>
          <p:cNvSpPr>
            <a:spLocks noGrp="1"/>
          </p:cNvSpPr>
          <p:nvPr>
            <p:ph type="title"/>
          </p:nvPr>
        </p:nvSpPr>
        <p:spPr>
          <a:xfrm>
            <a:off x="528516" y="2665063"/>
            <a:ext cx="364001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lv-LV" b="1" dirty="0"/>
              <a:t>Izvēlēto risinājuma līdzekļu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8709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91" y="330200"/>
            <a:ext cx="7490709" cy="6095154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197339" y="2665063"/>
            <a:ext cx="3640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lang="lv-LV" sz="4000" dirty="0">
                <a:latin typeface="Calibri Light (Заголовки)"/>
              </a:rPr>
              <a:t>Sistēmas struktūras modelis</a:t>
            </a:r>
            <a:endParaRPr lang="ru-RU" sz="4000" dirty="0">
              <a:latin typeface="Calibri Light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326726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68889" y="2699910"/>
            <a:ext cx="3640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lang="lv-LV" sz="4000" dirty="0" smtClean="0">
                <a:latin typeface="Calibri Light (Заголовки)"/>
              </a:rPr>
              <a:t>ER diagramma</a:t>
            </a:r>
            <a:endParaRPr lang="ru-RU" sz="4000" dirty="0">
              <a:latin typeface="Calibri Light (Заголовки)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26" y="247647"/>
            <a:ext cx="5070323" cy="623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458</Words>
  <Application>Microsoft Office PowerPoint</Application>
  <PresentationFormat>Широкоэкранный</PresentationFormat>
  <Paragraphs>102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Calibri Light (Заголовки)</vt:lpstr>
      <vt:lpstr>Calibri Light (Заголовки)Заголовки)</vt:lpstr>
      <vt:lpstr>等线</vt:lpstr>
      <vt:lpstr>inpin heiti</vt:lpstr>
      <vt:lpstr>Office Theme</vt:lpstr>
      <vt:lpstr>KIRIYENA</vt:lpstr>
      <vt:lpstr>KIRIYENA </vt:lpstr>
      <vt:lpstr>Darba mērķis, uzdevumi</vt:lpstr>
      <vt:lpstr>Produkta perspektīva</vt:lpstr>
      <vt:lpstr>Sistēmas funkcionālās prasības</vt:lpstr>
      <vt:lpstr>Sistēmas nefunkcionālās prasības</vt:lpstr>
      <vt:lpstr>Izvēlēto risinājuma līdzekļu </vt:lpstr>
      <vt:lpstr>Презентация PowerPoint</vt:lpstr>
      <vt:lpstr>Презентация PowerPoint</vt:lpstr>
      <vt:lpstr>Testēšanas dokumentācija</vt:lpstr>
      <vt:lpstr> Secinājumi </vt:lpstr>
      <vt:lpstr>Paldies par  uzmanību!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Учетная запись Майкрософт</cp:lastModifiedBy>
  <cp:revision>42</cp:revision>
  <dcterms:created xsi:type="dcterms:W3CDTF">2022-01-31T14:30:21Z</dcterms:created>
  <dcterms:modified xsi:type="dcterms:W3CDTF">2023-06-18T13:06:19Z</dcterms:modified>
</cp:coreProperties>
</file>