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Abandono de Carrinho e Soluções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Time de Marketing &amp;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da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Abandono de carrinhos aumentou de maio a setembro</a:t>
            </a:r>
          </a:p>
          <a:p>
            <a:r>
              <a:t>- Frete médio subiu de ~R$11 para ~R$25</a:t>
            </a:r>
          </a:p>
          <a:p>
            <a:r>
              <a:t>- Ticket médio permaneceu estável (~R$55)</a:t>
            </a:r>
          </a:p>
          <a:p>
            <a:r>
              <a:t>- Frete elevado é provável causa do abandono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Propostas de 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Reduzir valor do frete</a:t>
            </a:r>
          </a:p>
          <a:p>
            <a:r>
              <a:t>- Oferecer frete grátis acima de valor mínimo</a:t>
            </a:r>
          </a:p>
          <a:p>
            <a:r>
              <a:t>- Promover frete em campanhas de marketing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Modelo prevê se cliente vai abandonar o carrinho</a:t>
            </a:r>
          </a:p>
          <a:p>
            <a:r>
              <a:t>- Se cliente com baixa propensão abandonar, enviaremos cupom</a:t>
            </a:r>
          </a:p>
          <a:p>
            <a:r>
              <a:t>- Acurácia: 90%</a:t>
            </a:r>
          </a:p>
          <a:p>
            <a:r>
              <a:t>- Recall: 85%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Esperado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Recuperação de vendas</a:t>
            </a:r>
          </a:p>
          <a:p>
            <a:r>
              <a:t>- Aumento na taxa de conversão</a:t>
            </a:r>
          </a:p>
          <a:p>
            <a:r>
              <a:t>- Redução da perda de receita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