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07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5BC2-AB6D-3844-90B6-119A0AFF969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BFEAD-8D63-3249-BB7C-A2CA4586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9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BFEAD-8D63-3249-BB7C-A2CA4586C4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Page 1-17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BFEAD-8D63-3249-BB7C-A2CA4586C4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8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5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9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6/29/22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684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CEC35AB-E4AF-E899-75BF-01F0432A8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8" r="629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68CFE-E113-BE4C-876B-8406E71E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120B3-C5A4-5B48-93AB-A04B2A60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2658-EFE2-0F47-A705-885DEB78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91E5-0097-8A41-B303-5D7BB8D5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Placed at the end of each Java statement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 and method headings do not end with ;</a:t>
            </a:r>
          </a:p>
        </p:txBody>
      </p:sp>
    </p:spTree>
    <p:extLst>
      <p:ext uri="{BB962C8B-B14F-4D97-AF65-F5344CB8AC3E}">
        <p14:creationId xmlns:p14="http://schemas.microsoft.com/office/powerpoint/2010/main" val="95466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573F-8495-1B42-89DA-D304585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Primitive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FFA4C-6896-904B-A6A3-E183F741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84" y="2219524"/>
            <a:ext cx="7511831" cy="43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2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63D4-44A3-F141-9665-42AE8CE4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2F49-7811-7644-9662-96E13A31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604345"/>
          </a:xfrm>
        </p:spPr>
        <p:txBody>
          <a:bodyPr/>
          <a:lstStyle/>
          <a:p>
            <a:r>
              <a:rPr lang="en-US" dirty="0"/>
              <a:t>Give the variable a type and a name…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542E5-E97C-9D40-9633-5AF4BDC5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916621"/>
            <a:ext cx="5066723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A3AC3-A53D-094E-9A65-641EE042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4848116"/>
            <a:ext cx="7329648" cy="1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5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4DC7-D90F-C849-8DBF-C7547A16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Variable -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1FF33-9E5C-1D4C-B76B-C58FD427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548102"/>
            <a:ext cx="7094630" cy="731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47BA43-FA4D-F041-8D96-B208D866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02" y="4129323"/>
            <a:ext cx="9824989" cy="12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EA16-71BF-1D4B-AF08-3F6D87B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61C2-8CBD-984B-8923-31212269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604345"/>
          </a:xfrm>
        </p:spPr>
        <p:txBody>
          <a:bodyPr/>
          <a:lstStyle/>
          <a:p>
            <a:r>
              <a:rPr lang="en-US" dirty="0"/>
              <a:t>- Is an object, NOT a primitive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97774-443B-0641-8C94-C421B4DF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0" y="3126828"/>
            <a:ext cx="8259368" cy="604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5240B-7F9F-D046-B9D0-4AEAC51B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29" y="4260485"/>
            <a:ext cx="7629843" cy="6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3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122F-9F7E-E141-B3F8-A37C9F5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(Java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EF08-A9E8-3147-B4FE-4A715A4B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3429000"/>
            <a:ext cx="8770571" cy="2534780"/>
          </a:xfrm>
        </p:spPr>
        <p:txBody>
          <a:bodyPr/>
          <a:lstStyle/>
          <a:p>
            <a:r>
              <a:rPr lang="en-US" dirty="0"/>
              <a:t>- Tells compiler to look for the Scanner class code in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689D6-9462-174D-8DED-E837C3372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427377"/>
            <a:ext cx="5785558" cy="6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075D-F568-EE4B-8AF5-4F245007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solve a problem with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D601-288F-8347-8E0C-1FE2D721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Initialize objects, because Java is an OOP(object-oriented programming) language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each object’s characteristics (variables) and behaviour (functions/methods)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Re-use previously created objects without writing new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Extend an existing object to create a new but similar object (Inheritance)</a:t>
            </a:r>
          </a:p>
        </p:txBody>
      </p:sp>
    </p:spTree>
    <p:extLst>
      <p:ext uri="{BB962C8B-B14F-4D97-AF65-F5344CB8AC3E}">
        <p14:creationId xmlns:p14="http://schemas.microsoft.com/office/powerpoint/2010/main" val="14756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8CAA-47A8-B948-8D68-F3EBDB60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396363"/>
            <a:ext cx="8770571" cy="731199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02ACB-5AF9-C848-9BFD-83A794E4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50" y="1267227"/>
            <a:ext cx="7984796" cy="51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1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B1573-9F0D-5B44-9170-FECDD44A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58" y="519521"/>
            <a:ext cx="9281948" cy="58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0FAA7-B685-9949-A082-90738D30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73" y="1371600"/>
            <a:ext cx="11434653" cy="37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755E-CB31-D94A-A4A6-6CCC7BF2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 object is an instance of a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program needs at least ONE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only have ONE public class in a source file, but any number of non-public classes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 name always begins in capital letter, the rest of the name should be camel case (true for variable names)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A9C5D-DB9F-804B-BFA4-45CA0886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894220"/>
            <a:ext cx="7677560" cy="9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5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4722-B245-3149-8E7C-5EB183E1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Every program class needs a main method, tells the computer where to start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main program starts with the same heading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69F0E-B1BA-0C42-9F19-0BC7F3FD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03" y="894220"/>
            <a:ext cx="9568993" cy="7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08F4-4D64-9A42-963A-34C0E92C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`</a:t>
            </a:r>
            <a:r>
              <a:rPr lang="en-US" dirty="0" err="1"/>
              <a:t>println</a:t>
            </a:r>
            <a:r>
              <a:rPr lang="en-US" dirty="0"/>
              <a:t>` is short for print 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“Welcome to Java” is a parameter to the </a:t>
            </a:r>
            <a:r>
              <a:rPr lang="en-US" dirty="0" err="1"/>
              <a:t>println</a:t>
            </a:r>
            <a:r>
              <a:rPr lang="en-US" dirty="0"/>
              <a:t> method, it is a String parameter because it is enclosed in double quotes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756A7-AA9D-4041-8EDF-DB52976E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74" y="1043992"/>
            <a:ext cx="9085052" cy="8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1320-E883-B94D-A7B9-A583BD86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Differentiate between print and </a:t>
            </a:r>
            <a:r>
              <a:rPr lang="en-US" dirty="0" err="1"/>
              <a:t>println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8483-76CE-6347-A769-8CAA1BFA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667407"/>
          </a:xfrm>
        </p:spPr>
        <p:txBody>
          <a:bodyPr/>
          <a:lstStyle/>
          <a:p>
            <a:r>
              <a:rPr lang="en-US" dirty="0"/>
              <a:t>Try the following code…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70DEE-586E-D041-88E0-D5797A1C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504470"/>
            <a:ext cx="976122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2212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253</Words>
  <Application>Microsoft Macintosh PowerPoint</Application>
  <PresentationFormat>Widescreen</PresentationFormat>
  <Paragraphs>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Meiryo</vt:lpstr>
      <vt:lpstr>Calibri</vt:lpstr>
      <vt:lpstr>Corbel</vt:lpstr>
      <vt:lpstr>SketchLinesVTI</vt:lpstr>
      <vt:lpstr>Week 1</vt:lpstr>
      <vt:lpstr>Steps to solve a problem with Java</vt:lpstr>
      <vt:lpstr>First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Differentiate between print and println</vt:lpstr>
      <vt:lpstr>Semicolon (;)</vt:lpstr>
      <vt:lpstr>Variables and Primitive Types</vt:lpstr>
      <vt:lpstr>Declaring variables</vt:lpstr>
      <vt:lpstr>Constant Variable - final</vt:lpstr>
      <vt:lpstr>String</vt:lpstr>
      <vt:lpstr>Scanner (Java Class)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Sang</dc:creator>
  <cp:lastModifiedBy>Karina Sang</cp:lastModifiedBy>
  <cp:revision>4</cp:revision>
  <dcterms:created xsi:type="dcterms:W3CDTF">2022-06-28T03:01:39Z</dcterms:created>
  <dcterms:modified xsi:type="dcterms:W3CDTF">2022-06-29T23:07:31Z</dcterms:modified>
</cp:coreProperties>
</file>