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2192"/>
    <p:restoredTop sz="94684"/>
  </p:normalViewPr>
  <p:slideViewPr>
    <p:cSldViewPr snapToGrid="0" snapToObjects="1">
      <p:cViewPr varScale="1">
        <p:scale>
          <a:sx n="77" d="100"/>
          <a:sy n="77" d="100"/>
        </p:scale>
        <p:origin x="208" y="8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7/6/22</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243278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7/6/22</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396328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7/6/22</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263313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7/6/22</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909671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7/6/22</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113766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7/6/22</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855276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7/6/22</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038154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7/6/22</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965042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7/6/22</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768904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7/6/22</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223361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7/6/22</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742464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7/6/22</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8691603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55FA838A-0E6E-4C88-AD16-9F85F559A8A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F776151C-B860-4795-BFFE-F03EA5ED1D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09A6CDA-1F80-461D-8F38-7CB1291434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CDB1976-3A6B-4C16-97AC-67C7921865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CA8B170-F785-4124-87F7-3572171AFC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79AF682-A8D7-4472-A839-942C27784F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7C796E0-2433-4EC2-BC73-AE164D10E3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30062F3-843F-4526-900A-D2E2087935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DCB46FC-1F32-4277-859B-CA43B63EC6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A8221B7-2F05-4B1C-86FD-19584DC95D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2AF832F-AB88-42C7-B2F7-4BF3659A5F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9BC4C10-0437-44D7-9B16-5D65CBDE5B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3635B49-FBB3-46C2-9DF8-CF0075EE3C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C6703F5-894D-4289-97F5-E57DD4092C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005768-6A84-42F3-B812-F73EFC6A34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9764DCF-F546-4CF1-AD5D-48FC346319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D4A8437-E10D-4D18-8C3F-DA4A6CF4F4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A16393C-72E3-4119-8F85-2BE2F3335F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CE950CD-0BA2-4E8E-8A28-238F5A128D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44E765B-48B0-4E85-8F07-5A919C71D1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DB66722-3EF0-4F8A-9DC8-78E0707CB9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AF9B387-70F9-4CAC-A228-6CE60EC3F5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27FA5C8-229C-44FF-B402-6F923E45C9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EBC897A-E45F-4C79-AF98-0822C279AC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5AB8DD1-BC74-473C-A3BD-D8FB548B5F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7BBCDF-045D-48C1-A45C-BEEB892B36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43A2613-A9FC-4330-8BF0-AF8AA2A23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06C82F6-F384-4FF8-8C8D-E2E8C4F3E0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A1AD9FE-6990-40AF-BA95-B0CB398A44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A32048C-7FE5-4B3D-9FC0-C544A1217D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81D93C9-C94C-4F4C-97DA-01D1AF5E97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1596736-466A-49D2-9B3C-FC567257CB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DB537E44-9142-4F0D-A29D-C1409784F2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3682052"/>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5C58BD52-4B40-DA45-BD10-1C4F23E1E136}"/>
              </a:ext>
            </a:extLst>
          </p:cNvPr>
          <p:cNvSpPr>
            <a:spLocks noGrp="1"/>
          </p:cNvSpPr>
          <p:nvPr>
            <p:ph type="ctrTitle"/>
          </p:nvPr>
        </p:nvSpPr>
        <p:spPr>
          <a:xfrm>
            <a:off x="691078" y="3439314"/>
            <a:ext cx="10809844" cy="1608021"/>
          </a:xfrm>
        </p:spPr>
        <p:txBody>
          <a:bodyPr anchor="t">
            <a:normAutofit/>
          </a:bodyPr>
          <a:lstStyle/>
          <a:p>
            <a:r>
              <a:rPr lang="en-US" dirty="0"/>
              <a:t>Week 3</a:t>
            </a:r>
          </a:p>
        </p:txBody>
      </p:sp>
      <p:sp>
        <p:nvSpPr>
          <p:cNvPr id="3" name="Subtitle 2">
            <a:extLst>
              <a:ext uri="{FF2B5EF4-FFF2-40B4-BE49-F238E27FC236}">
                <a16:creationId xmlns:a16="http://schemas.microsoft.com/office/drawing/2014/main" id="{2E4C3759-D340-3542-A078-0A82FB894C87}"/>
              </a:ext>
            </a:extLst>
          </p:cNvPr>
          <p:cNvSpPr>
            <a:spLocks noGrp="1"/>
          </p:cNvSpPr>
          <p:nvPr>
            <p:ph type="subTitle" idx="1"/>
          </p:nvPr>
        </p:nvSpPr>
        <p:spPr>
          <a:xfrm>
            <a:off x="7086744" y="5067957"/>
            <a:ext cx="4414178" cy="1075444"/>
          </a:xfrm>
        </p:spPr>
        <p:txBody>
          <a:bodyPr anchor="b">
            <a:normAutofit/>
          </a:bodyPr>
          <a:lstStyle/>
          <a:p>
            <a:pPr algn="r"/>
            <a:endParaRPr lang="en-US"/>
          </a:p>
        </p:txBody>
      </p:sp>
      <p:pic>
        <p:nvPicPr>
          <p:cNvPr id="4" name="Picture 3" descr="Flowers from a branch">
            <a:extLst>
              <a:ext uri="{FF2B5EF4-FFF2-40B4-BE49-F238E27FC236}">
                <a16:creationId xmlns:a16="http://schemas.microsoft.com/office/drawing/2014/main" id="{9BC2FE77-4B7C-C4BF-64BF-CAC37B329526}"/>
              </a:ext>
            </a:extLst>
          </p:cNvPr>
          <p:cNvPicPr>
            <a:picLocks noChangeAspect="1"/>
          </p:cNvPicPr>
          <p:nvPr/>
        </p:nvPicPr>
        <p:blipFill rotWithShape="1">
          <a:blip r:embed="rId2"/>
          <a:srcRect t="37577" b="22346"/>
          <a:stretch/>
        </p:blipFill>
        <p:spPr>
          <a:xfrm>
            <a:off x="-6214" y="10"/>
            <a:ext cx="12214825" cy="3267587"/>
          </a:xfrm>
          <a:custGeom>
            <a:avLst/>
            <a:gdLst/>
            <a:ahLst/>
            <a:cxnLst/>
            <a:rect l="l" t="t" r="r" b="b"/>
            <a:pathLst>
              <a:path w="12214825" h="3383384">
                <a:moveTo>
                  <a:pt x="12213819" y="0"/>
                </a:moveTo>
                <a:cubicBezTo>
                  <a:pt x="12213819" y="29107"/>
                  <a:pt x="12214067" y="89770"/>
                  <a:pt x="12214502" y="174101"/>
                </a:cubicBezTo>
                <a:lnTo>
                  <a:pt x="12214825" y="234681"/>
                </a:lnTo>
                <a:lnTo>
                  <a:pt x="12214825" y="2718323"/>
                </a:lnTo>
                <a:lnTo>
                  <a:pt x="11377417" y="2725712"/>
                </a:lnTo>
                <a:cubicBezTo>
                  <a:pt x="7318291" y="2799276"/>
                  <a:pt x="6189525" y="3387660"/>
                  <a:pt x="3246747" y="3383361"/>
                </a:cubicBezTo>
                <a:cubicBezTo>
                  <a:pt x="2493396" y="3382260"/>
                  <a:pt x="1619330" y="3339570"/>
                  <a:pt x="544071" y="3235389"/>
                </a:cubicBezTo>
                <a:lnTo>
                  <a:pt x="19466" y="3181198"/>
                </a:lnTo>
                <a:cubicBezTo>
                  <a:pt x="22117" y="2650999"/>
                  <a:pt x="12840" y="2122787"/>
                  <a:pt x="3563" y="1594575"/>
                </a:cubicBezTo>
                <a:lnTo>
                  <a:pt x="0" y="1239098"/>
                </a:lnTo>
                <a:lnTo>
                  <a:pt x="0" y="7944"/>
                </a:lnTo>
                <a:close/>
              </a:path>
            </a:pathLst>
          </a:custGeom>
        </p:spPr>
      </p:pic>
    </p:spTree>
    <p:extLst>
      <p:ext uri="{BB962C8B-B14F-4D97-AF65-F5344CB8AC3E}">
        <p14:creationId xmlns:p14="http://schemas.microsoft.com/office/powerpoint/2010/main" val="3380795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C6775-C67D-5947-88C7-8D2EFD087C93}"/>
              </a:ext>
            </a:extLst>
          </p:cNvPr>
          <p:cNvSpPr>
            <a:spLocks noGrp="1"/>
          </p:cNvSpPr>
          <p:nvPr>
            <p:ph type="title"/>
          </p:nvPr>
        </p:nvSpPr>
        <p:spPr/>
        <p:txBody>
          <a:bodyPr/>
          <a:lstStyle/>
          <a:p>
            <a:r>
              <a:rPr lang="en-US" dirty="0"/>
              <a:t>Revisit: Object</a:t>
            </a:r>
          </a:p>
        </p:txBody>
      </p:sp>
      <p:sp>
        <p:nvSpPr>
          <p:cNvPr id="3" name="Content Placeholder 2">
            <a:extLst>
              <a:ext uri="{FF2B5EF4-FFF2-40B4-BE49-F238E27FC236}">
                <a16:creationId xmlns:a16="http://schemas.microsoft.com/office/drawing/2014/main" id="{E5A305D2-DD8A-4947-8F69-6E59DD86CF24}"/>
              </a:ext>
            </a:extLst>
          </p:cNvPr>
          <p:cNvSpPr>
            <a:spLocks noGrp="1"/>
          </p:cNvSpPr>
          <p:nvPr>
            <p:ph idx="1"/>
          </p:nvPr>
        </p:nvSpPr>
        <p:spPr/>
        <p:txBody>
          <a:bodyPr>
            <a:normAutofit/>
          </a:bodyPr>
          <a:lstStyle/>
          <a:p>
            <a:r>
              <a:rPr lang="en-US" sz="2800" dirty="0"/>
              <a:t>Every program that you write involves at least one thing that is being created or manipulated by the program, this thing, together with the operations that manipulate it, is called an object</a:t>
            </a:r>
          </a:p>
        </p:txBody>
      </p:sp>
      <p:pic>
        <p:nvPicPr>
          <p:cNvPr id="4" name="Picture 3">
            <a:extLst>
              <a:ext uri="{FF2B5EF4-FFF2-40B4-BE49-F238E27FC236}">
                <a16:creationId xmlns:a16="http://schemas.microsoft.com/office/drawing/2014/main" id="{AF479282-765D-324E-AD5B-26BC5314B763}"/>
              </a:ext>
            </a:extLst>
          </p:cNvPr>
          <p:cNvPicPr>
            <a:picLocks noChangeAspect="1"/>
          </p:cNvPicPr>
          <p:nvPr/>
        </p:nvPicPr>
        <p:blipFill>
          <a:blip r:embed="rId2"/>
          <a:stretch>
            <a:fillRect/>
          </a:stretch>
        </p:blipFill>
        <p:spPr>
          <a:xfrm>
            <a:off x="894865" y="4442229"/>
            <a:ext cx="10402269" cy="1689820"/>
          </a:xfrm>
          <a:prstGeom prst="rect">
            <a:avLst/>
          </a:prstGeom>
        </p:spPr>
      </p:pic>
    </p:spTree>
    <p:extLst>
      <p:ext uri="{BB962C8B-B14F-4D97-AF65-F5344CB8AC3E}">
        <p14:creationId xmlns:p14="http://schemas.microsoft.com/office/powerpoint/2010/main" val="208549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7425C-FB01-BF49-A19F-4FB768222590}"/>
              </a:ext>
            </a:extLst>
          </p:cNvPr>
          <p:cNvSpPr>
            <a:spLocks noGrp="1"/>
          </p:cNvSpPr>
          <p:nvPr>
            <p:ph type="title"/>
          </p:nvPr>
        </p:nvSpPr>
        <p:spPr/>
        <p:txBody>
          <a:bodyPr/>
          <a:lstStyle/>
          <a:p>
            <a:r>
              <a:rPr lang="en-US" dirty="0"/>
              <a:t>Revisit: Classes</a:t>
            </a:r>
          </a:p>
        </p:txBody>
      </p:sp>
      <p:sp>
        <p:nvSpPr>
          <p:cNvPr id="3" name="Content Placeholder 2">
            <a:extLst>
              <a:ext uri="{FF2B5EF4-FFF2-40B4-BE49-F238E27FC236}">
                <a16:creationId xmlns:a16="http://schemas.microsoft.com/office/drawing/2014/main" id="{7416D208-9736-D445-81CD-C75DE4C3CA1D}"/>
              </a:ext>
            </a:extLst>
          </p:cNvPr>
          <p:cNvSpPr>
            <a:spLocks noGrp="1"/>
          </p:cNvSpPr>
          <p:nvPr>
            <p:ph idx="1"/>
          </p:nvPr>
        </p:nvSpPr>
        <p:spPr/>
        <p:txBody>
          <a:bodyPr>
            <a:normAutofit/>
          </a:bodyPr>
          <a:lstStyle/>
          <a:p>
            <a:r>
              <a:rPr lang="en-US" sz="2800" dirty="0"/>
              <a:t>A software blueprint for implementing objects of a given type</a:t>
            </a:r>
          </a:p>
          <a:p>
            <a:r>
              <a:rPr lang="en-US" sz="2800" dirty="0"/>
              <a:t>An object is an instance of a class</a:t>
            </a:r>
          </a:p>
          <a:p>
            <a:r>
              <a:rPr lang="en-US" sz="2800" dirty="0"/>
              <a:t>Encapsulation: combining an object’s data and methods into a single unit</a:t>
            </a:r>
          </a:p>
        </p:txBody>
      </p:sp>
    </p:spTree>
    <p:extLst>
      <p:ext uri="{BB962C8B-B14F-4D97-AF65-F5344CB8AC3E}">
        <p14:creationId xmlns:p14="http://schemas.microsoft.com/office/powerpoint/2010/main" val="3771358291"/>
      </p:ext>
    </p:extLst>
  </p:cSld>
  <p:clrMapOvr>
    <a:masterClrMapping/>
  </p:clrMapOvr>
</p:sld>
</file>

<file path=ppt/theme/theme1.xml><?xml version="1.0" encoding="utf-8"?>
<a:theme xmlns:a="http://schemas.openxmlformats.org/drawingml/2006/main" name="CosineVTI">
  <a:themeElements>
    <a:clrScheme name="AnalogousFromLightSeed_2SEEDS">
      <a:dk1>
        <a:srgbClr val="000000"/>
      </a:dk1>
      <a:lt1>
        <a:srgbClr val="FFFFFF"/>
      </a:lt1>
      <a:dk2>
        <a:srgbClr val="412B24"/>
      </a:dk2>
      <a:lt2>
        <a:srgbClr val="E8E6E2"/>
      </a:lt2>
      <a:accent1>
        <a:srgbClr val="6B93CD"/>
      </a:accent1>
      <a:accent2>
        <a:srgbClr val="5DADBF"/>
      </a:accent2>
      <a:accent3>
        <a:srgbClr val="8786D6"/>
      </a:accent3>
      <a:accent4>
        <a:srgbClr val="CD6B7C"/>
      </a:accent4>
      <a:accent5>
        <a:srgbClr val="D4947F"/>
      </a:accent5>
      <a:accent6>
        <a:srgbClr val="BC9E62"/>
      </a:accent6>
      <a:hlink>
        <a:srgbClr val="977F5B"/>
      </a:hlink>
      <a:folHlink>
        <a:srgbClr val="7F7F7F"/>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docProps/app.xml><?xml version="1.0" encoding="utf-8"?>
<Properties xmlns="http://schemas.openxmlformats.org/officeDocument/2006/extended-properties" xmlns:vt="http://schemas.openxmlformats.org/officeDocument/2006/docPropsVTypes">
  <TotalTime>19</TotalTime>
  <Words>73</Words>
  <Application>Microsoft Macintosh PowerPoint</Application>
  <PresentationFormat>Widescreen</PresentationFormat>
  <Paragraphs>7</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Grandview</vt:lpstr>
      <vt:lpstr>Wingdings</vt:lpstr>
      <vt:lpstr>CosineVTI</vt:lpstr>
      <vt:lpstr>Week 3</vt:lpstr>
      <vt:lpstr>Revisit: Object</vt:lpstr>
      <vt:lpstr>Revisit: Classes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Karina Sang</dc:creator>
  <cp:lastModifiedBy>Karina Sang</cp:lastModifiedBy>
  <cp:revision>2</cp:revision>
  <dcterms:created xsi:type="dcterms:W3CDTF">2022-07-06T20:39:32Z</dcterms:created>
  <dcterms:modified xsi:type="dcterms:W3CDTF">2022-07-06T20:58:56Z</dcterms:modified>
</cp:coreProperties>
</file>