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875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7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9A63-DDF9-204D-9F39-DF9B3A7B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478EC-30E5-594B-93DB-9638FFA4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6B82B-16A2-8F12-5E65-EE81138FB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5" r="12942" b="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2962-ED3A-4C49-B1D7-7F642044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03DE4-5E99-A349-9907-162DDED7B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4" y="2298927"/>
            <a:ext cx="4196937" cy="1494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2B9E7-E973-E44B-AB66-C2914B1C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4" y="4226401"/>
            <a:ext cx="5136363" cy="14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68D4-68E8-B342-AB8E-E14320A9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598A-842F-FA43-A745-471DD645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dynamically typed language</a:t>
            </a:r>
          </a:p>
          <a:p>
            <a:pPr lvl="1"/>
            <a:r>
              <a:rPr lang="en-US" dirty="0"/>
              <a:t>	variables can hold any type of value</a:t>
            </a:r>
          </a:p>
          <a:p>
            <a:pPr lvl="1"/>
            <a:r>
              <a:rPr lang="en-US" dirty="0"/>
              <a:t>	can use type(x) to find out the type of the value in x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7B22F-A6DF-814E-8EB5-C19A1006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79" y="4535424"/>
            <a:ext cx="7239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C76F-746E-474D-B54B-8436D852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B05-39B4-F442-806C-5166FF46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quoted characters</a:t>
            </a:r>
          </a:p>
          <a:p>
            <a:r>
              <a:rPr lang="en-US" dirty="0"/>
              <a:t>Python prefers quoting with ‘</a:t>
            </a:r>
            <a:r>
              <a:rPr lang="en-US" dirty="0" err="1"/>
              <a:t>abc</a:t>
            </a:r>
            <a:r>
              <a:rPr lang="en-US" dirty="0"/>
              <a:t> d’, while other languages prefer quoting with “</a:t>
            </a:r>
            <a:r>
              <a:rPr lang="en-US" dirty="0" err="1"/>
              <a:t>abc</a:t>
            </a:r>
            <a:r>
              <a:rPr lang="en-US" dirty="0"/>
              <a:t> 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5B72-C135-8A43-B4D3-66A81225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C3E4-E4CC-9A45-B4D8-B9C0454A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want to write quotes inside quotes</a:t>
            </a:r>
          </a:p>
          <a:p>
            <a:r>
              <a:rPr lang="en-US" dirty="0"/>
              <a:t>‘ ‘ ‘ will result in an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356283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8D2E-E7B9-314B-9DB4-A023999C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5B8D-F21D-E048-99D3-CAB78C2B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Format: \ + letter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6C2F0-5A9E-6B46-9491-3EE5575F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68" y="2959956"/>
            <a:ext cx="3939005" cy="33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0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7AC9-615D-AB46-934B-CA1941BF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Indexed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D155-DC8B-1440-8914-B3702588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51F-AA4C-4342-9484-8BFAEB01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lappy Bird is back, but only on Amazon's Fire TV - The Verge">
            <a:extLst>
              <a:ext uri="{FF2B5EF4-FFF2-40B4-BE49-F238E27FC236}">
                <a16:creationId xmlns:a16="http://schemas.microsoft.com/office/drawing/2014/main" id="{1796E932-08EF-E84F-A75D-C8B3917A2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21" y="1287379"/>
            <a:ext cx="7108366" cy="47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6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096F-1C55-4043-AAA5-D4D6D5BD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CCEA-06C5-ED42-9712-1C9766BE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that can be used to build websites and software, automate tasks, and conduct data analysis</a:t>
            </a:r>
          </a:p>
          <a:p>
            <a:r>
              <a:rPr lang="en-US" dirty="0"/>
              <a:t>Cool software ideas: chatbot, spam email detector, 2D games</a:t>
            </a:r>
          </a:p>
        </p:txBody>
      </p:sp>
    </p:spTree>
    <p:extLst>
      <p:ext uri="{BB962C8B-B14F-4D97-AF65-F5344CB8AC3E}">
        <p14:creationId xmlns:p14="http://schemas.microsoft.com/office/powerpoint/2010/main" val="314617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02D5-7669-8140-ABAE-DDA09079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2" y="1123950"/>
            <a:ext cx="5464261" cy="49750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Characteristics (Variables):</a:t>
            </a:r>
          </a:p>
          <a:p>
            <a:r>
              <a:rPr lang="en-US" dirty="0"/>
              <a:t>Name: Kirby</a:t>
            </a:r>
          </a:p>
          <a:p>
            <a:r>
              <a:rPr lang="en-US" dirty="0" err="1"/>
              <a:t>Colour</a:t>
            </a:r>
            <a:r>
              <a:rPr lang="en-US" dirty="0"/>
              <a:t>: pink</a:t>
            </a:r>
          </a:p>
          <a:p>
            <a:r>
              <a:rPr lang="en-US" dirty="0"/>
              <a:t>HP: 90</a:t>
            </a:r>
          </a:p>
          <a:p>
            <a:r>
              <a:rPr lang="en-US" dirty="0"/>
              <a:t>Attack: 90</a:t>
            </a:r>
          </a:p>
          <a:p>
            <a:r>
              <a:rPr lang="en-US" dirty="0"/>
              <a:t>Defense: 90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Kirby (character) - Wikipedia">
            <a:extLst>
              <a:ext uri="{FF2B5EF4-FFF2-40B4-BE49-F238E27FC236}">
                <a16:creationId xmlns:a16="http://schemas.microsoft.com/office/drawing/2014/main" id="{578E34E5-D5F4-914C-AA7D-27346AC8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65" y="1123950"/>
            <a:ext cx="34925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F43303-BF61-864E-952A-7207AE87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42" y="1672390"/>
            <a:ext cx="3256393" cy="2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FA5C-0014-FE4D-92C9-C6808F9B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326" y="1287379"/>
            <a:ext cx="6073609" cy="4811669"/>
          </a:xfrm>
        </p:spPr>
        <p:txBody>
          <a:bodyPr/>
          <a:lstStyle/>
          <a:p>
            <a:r>
              <a:rPr lang="en-US" b="1" dirty="0"/>
              <a:t>Behaviour (Methods/Functions):</a:t>
            </a:r>
          </a:p>
          <a:p>
            <a:r>
              <a:rPr lang="en-US" dirty="0"/>
              <a:t>Ability: Trace</a:t>
            </a:r>
          </a:p>
          <a:p>
            <a:r>
              <a:rPr lang="en-US" dirty="0"/>
              <a:t>Ability: Protean</a:t>
            </a:r>
          </a:p>
          <a:p>
            <a:r>
              <a:rPr lang="en-US" dirty="0"/>
              <a:t>Ability: Color Change</a:t>
            </a:r>
          </a:p>
          <a:p>
            <a:endParaRPr lang="en-US" dirty="0"/>
          </a:p>
        </p:txBody>
      </p:sp>
      <p:pic>
        <p:nvPicPr>
          <p:cNvPr id="4" name="Picture 2" descr="Kirby (character) - Wikipedia">
            <a:extLst>
              <a:ext uri="{FF2B5EF4-FFF2-40B4-BE49-F238E27FC236}">
                <a16:creationId xmlns:a16="http://schemas.microsoft.com/office/drawing/2014/main" id="{B7438AC8-8672-854B-8B38-B7F459E0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65" y="1123950"/>
            <a:ext cx="34925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077FE-CDA0-5649-9B27-393E67D9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02" y="3429000"/>
            <a:ext cx="4409847" cy="297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526D-EF87-7F42-A1B3-B81A8C69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91682-F1AE-7248-9D0C-F3020FBDB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507" y="2189988"/>
            <a:ext cx="3609654" cy="417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CDF9B-E391-5649-8B62-EEFF5B10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06" y="2186596"/>
            <a:ext cx="3695889" cy="24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47D-5DD2-1D43-B7BB-63543BCB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F2E0-AE9D-4642-A7D7-EA8DE459E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096" y="2432241"/>
            <a:ext cx="4216164" cy="312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45F33-4BED-4B4D-A841-6F9E2AB7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2432241"/>
            <a:ext cx="4622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35F3-030B-554F-AA2A-E3E067A2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7428-1CFB-5A41-97AF-61E7F564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Has a name that begins with a letter or _</a:t>
            </a:r>
          </a:p>
          <a:p>
            <a:r>
              <a:rPr lang="en-US" dirty="0"/>
              <a:t>Contains a value</a:t>
            </a:r>
          </a:p>
          <a:p>
            <a:r>
              <a:rPr lang="en-US" dirty="0"/>
              <a:t>Can be used in expressions</a:t>
            </a:r>
          </a:p>
          <a:p>
            <a:r>
              <a:rPr lang="en-US" dirty="0"/>
              <a:t>Can obtain the variable type from the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DE75D-9D16-774F-BBF6-72C5BFFD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17" y="4667586"/>
            <a:ext cx="3881187" cy="10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5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E9B1-1612-8C44-8798-864E45F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3752-3A00-E44A-876B-701D5F6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created by assignment statements</a:t>
            </a:r>
          </a:p>
          <a:p>
            <a:r>
              <a:rPr lang="en-US" b="1" dirty="0"/>
              <a:t>x = 5 </a:t>
            </a:r>
            <a:r>
              <a:rPr lang="en-US" dirty="0"/>
              <a:t>is a </a:t>
            </a:r>
            <a:r>
              <a:rPr lang="en-US" b="1" dirty="0"/>
              <a:t>statement</a:t>
            </a:r>
          </a:p>
          <a:p>
            <a:r>
              <a:rPr lang="en-US" dirty="0"/>
              <a:t>Assignment statements can have expressions in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DB09B-5402-4245-BDE9-FC1CB152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56" y="4660235"/>
            <a:ext cx="4918991" cy="13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8312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CB21AD"/>
      </a:accent1>
      <a:accent2>
        <a:srgbClr val="B533DD"/>
      </a:accent2>
      <a:accent3>
        <a:srgbClr val="DD3378"/>
      </a:accent3>
      <a:accent4>
        <a:srgbClr val="82B31D"/>
      </a:accent4>
      <a:accent5>
        <a:srgbClr val="50B92B"/>
      </a:accent5>
      <a:accent6>
        <a:srgbClr val="1EBC37"/>
      </a:accent6>
      <a:hlink>
        <a:srgbClr val="319543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212</Words>
  <Application>Microsoft Macintosh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Aharoni</vt:lpstr>
      <vt:lpstr>Arial</vt:lpstr>
      <vt:lpstr>Avenir Next LT Pro</vt:lpstr>
      <vt:lpstr>PrismaticVTI</vt:lpstr>
      <vt:lpstr>Week 1</vt:lpstr>
      <vt:lpstr>PowerPoint Presentation</vt:lpstr>
      <vt:lpstr>What is Python?</vt:lpstr>
      <vt:lpstr>PowerPoint Presentation</vt:lpstr>
      <vt:lpstr>PowerPoint Presentation</vt:lpstr>
      <vt:lpstr>Variable Type</vt:lpstr>
      <vt:lpstr>Operator Precedence</vt:lpstr>
      <vt:lpstr>Variable</vt:lpstr>
      <vt:lpstr>Assignment Statements</vt:lpstr>
      <vt:lpstr>Practice</vt:lpstr>
      <vt:lpstr>Dynamic Typing</vt:lpstr>
      <vt:lpstr>String</vt:lpstr>
      <vt:lpstr>Escape Characters</vt:lpstr>
      <vt:lpstr>Escape Characters</vt:lpstr>
      <vt:lpstr>Strings are Indexed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Karina Sang</dc:creator>
  <cp:lastModifiedBy>Karina Sang</cp:lastModifiedBy>
  <cp:revision>3</cp:revision>
  <dcterms:created xsi:type="dcterms:W3CDTF">2022-07-07T19:18:40Z</dcterms:created>
  <dcterms:modified xsi:type="dcterms:W3CDTF">2022-07-07T21:00:45Z</dcterms:modified>
</cp:coreProperties>
</file>