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32"/>
  </p:normalViewPr>
  <p:slideViewPr>
    <p:cSldViewPr snapToGrid="0" snapToObjects="1">
      <p:cViewPr varScale="1">
        <p:scale>
          <a:sx n="87" d="100"/>
          <a:sy n="87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maximum-product-of-word-length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CCAD-8B65-3647-8358-FC0422FA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r>
              <a:rPr lang="en-US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0794-5F66-7449-AF9C-A6358431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A6157445-837B-A4DF-3B3F-A10AB2AA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A180-5C52-4A43-BCF9-CC016C4B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6093316"/>
            <a:ext cx="10869248" cy="7200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https://leetcode.com/problems/maximum-product-of-word-lengths/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53A22-6B7F-2C4C-ABA2-AA6059DD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90" y="321007"/>
            <a:ext cx="9227369" cy="5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1EC9-6156-7D44-82BB-AA0A4072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product of word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6E94-B76A-8B4D-AB54-35333929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Brute force way: check all pairs of words and for each pair, check if there are any common characters between them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for all pairs that do not share common characters, record the maximum value of </a:t>
            </a:r>
            <a:r>
              <a:rPr lang="en-US" dirty="0" err="1"/>
              <a:t>len</a:t>
            </a:r>
            <a:r>
              <a:rPr lang="en-US" dirty="0"/>
              <a:t>(word1) * </a:t>
            </a:r>
            <a:r>
              <a:rPr lang="en-US" dirty="0" err="1"/>
              <a:t>len</a:t>
            </a:r>
            <a:r>
              <a:rPr lang="en-US" dirty="0"/>
              <a:t>(word2)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We always have to check every pair of words, but we can optimize how we check whether two words have any common characters or not</a:t>
            </a:r>
          </a:p>
        </p:txBody>
      </p:sp>
    </p:spTree>
    <p:extLst>
      <p:ext uri="{BB962C8B-B14F-4D97-AF65-F5344CB8AC3E}">
        <p14:creationId xmlns:p14="http://schemas.microsoft.com/office/powerpoint/2010/main" val="26401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5C60-6E87-8D4D-AD17-1B9D7DF9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246" y="2288611"/>
            <a:ext cx="4451554" cy="456938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Use a bitwise AND on the two words’ bit representation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we get a 0, then the two words have no common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7921-AC77-7E48-8049-F3FBAD52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7" y="1238967"/>
            <a:ext cx="6394326" cy="43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F290-3D86-6848-8B93-8852C9C6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F36A-3556-2A48-832E-AB680458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Two different words can have the same bitmask</a:t>
            </a:r>
          </a:p>
          <a:p>
            <a:pPr marL="342900" indent="-342900">
              <a:buFontTx/>
              <a:buChar char="-"/>
            </a:pPr>
            <a:r>
              <a:rPr lang="en-US" dirty="0"/>
              <a:t>i.e. hello and </a:t>
            </a:r>
            <a:r>
              <a:rPr lang="en-US" dirty="0" err="1"/>
              <a:t>llohhel</a:t>
            </a:r>
            <a:r>
              <a:rPr lang="en-US" dirty="0"/>
              <a:t> have the same mask, but we will always pick the latter one to possibly include it in the final max product calculation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Idea: store the longest word for a given bitmask</a:t>
            </a:r>
          </a:p>
        </p:txBody>
      </p:sp>
    </p:spTree>
    <p:extLst>
      <p:ext uri="{BB962C8B-B14F-4D97-AF65-F5344CB8AC3E}">
        <p14:creationId xmlns:p14="http://schemas.microsoft.com/office/powerpoint/2010/main" val="34611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C02-2CD7-614F-809D-60D9DBC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08FE-BE75-0848-AE32-B797EFC8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Computers store everything as a stream of binary digits called bits, everything will be converted to ones and zeros</a:t>
            </a:r>
          </a:p>
          <a:p>
            <a:pPr marL="342900" indent="-342900">
              <a:buFontTx/>
              <a:buChar char="-"/>
            </a:pPr>
            <a:r>
              <a:rPr lang="en-US" dirty="0"/>
              <a:t>For example, the number 5 can be represented as 0101 in bit representation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We can use bitwise operators to manipulate individual bits of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Bits grow from right to left, starting at the least-significant bit (rightmost bit), which determines if the number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12623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E08-C52B-A54B-9559-3AB27D66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4A92B-5FD5-1540-8E53-15DB47441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34" y="2401621"/>
            <a:ext cx="7602731" cy="40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E782-49A9-BF45-9E3A-D9E09DF3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FCA-BF0B-FE49-90CA-E247177E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04674"/>
            <a:ext cx="10869248" cy="23722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Bitwise right shift by 1 is the same as floor division by 2</a:t>
            </a:r>
          </a:p>
          <a:p>
            <a:pPr marL="342900" indent="-342900">
              <a:buFontTx/>
              <a:buChar char="-"/>
            </a:pPr>
            <a:r>
              <a:rPr lang="en-US" dirty="0"/>
              <a:t>Using bitwise right shift is a common way of improving the performance of some arithmetic divisions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41FE1-A962-A548-89AF-B9F031D9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26" y="2521974"/>
            <a:ext cx="3289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F27-1C7C-504D-81F5-E63674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8FBDF-01DD-C749-B1D5-CD3CE863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384" y="2403879"/>
            <a:ext cx="7149231" cy="4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0C9B-4FD3-DE4D-BC56-E97110C0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ABEA-22EF-9D44-B672-341F9EA3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Lets you isolate the bits to apply some function on them selectively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Bitmasking</a:t>
            </a:r>
            <a:r>
              <a:rPr lang="en-US" dirty="0"/>
              <a:t> usually involves bitwise logical operators and bitwise shift operators</a:t>
            </a:r>
          </a:p>
        </p:txBody>
      </p:sp>
    </p:spTree>
    <p:extLst>
      <p:ext uri="{BB962C8B-B14F-4D97-AF65-F5344CB8AC3E}">
        <p14:creationId xmlns:p14="http://schemas.microsoft.com/office/powerpoint/2010/main" val="403824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55E4-C9D3-6C43-9286-1AFBD162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 all bits from LSB to the </a:t>
            </a:r>
            <a:r>
              <a:rPr lang="en-US" dirty="0" err="1"/>
              <a:t>ith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577C-85C6-0C48-9D99-E0AD105F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Logic: Given a number n, we want to AND n with a bitmask that has LSB to the </a:t>
            </a:r>
            <a:r>
              <a:rPr lang="en-US" dirty="0" err="1"/>
              <a:t>ith</a:t>
            </a:r>
            <a:r>
              <a:rPr lang="en-US" dirty="0"/>
              <a:t> bit 0</a:t>
            </a:r>
          </a:p>
          <a:p>
            <a:pPr marL="342900" indent="-342900">
              <a:buFontTx/>
              <a:buChar char="-"/>
            </a:pPr>
            <a:r>
              <a:rPr lang="en-US" dirty="0"/>
              <a:t>To obtain such mask, first left shift 1 </a:t>
            </a:r>
            <a:r>
              <a:rPr lang="en-US" dirty="0" err="1"/>
              <a:t>i</a:t>
            </a:r>
            <a:r>
              <a:rPr lang="en-US" dirty="0"/>
              <a:t> times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we minus 1 from that, all the bits from 0 to i-1 become 1 and remaining bits become 0</a:t>
            </a:r>
          </a:p>
          <a:p>
            <a:pPr marL="342900" indent="-342900">
              <a:buFontTx/>
              <a:buChar char="-"/>
            </a:pPr>
            <a:r>
              <a:rPr lang="en-US" dirty="0"/>
              <a:t>Now we can take the complement of the mask to get all first </a:t>
            </a:r>
            <a:r>
              <a:rPr lang="en-US" dirty="0" err="1"/>
              <a:t>i</a:t>
            </a:r>
            <a:r>
              <a:rPr lang="en-US" dirty="0"/>
              <a:t> bits to 0 and remaining to 1</a:t>
            </a:r>
          </a:p>
        </p:txBody>
      </p:sp>
    </p:spTree>
    <p:extLst>
      <p:ext uri="{BB962C8B-B14F-4D97-AF65-F5344CB8AC3E}">
        <p14:creationId xmlns:p14="http://schemas.microsoft.com/office/powerpoint/2010/main" val="147986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BF74-243C-584C-BDE6-AF93F8D2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643B-4BFD-2D4D-89C4-FE961A98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23A1-C3C9-2E44-A49A-30A524E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and </a:t>
            </a:r>
            <a:r>
              <a:rPr lang="en-US" dirty="0" err="1"/>
              <a:t>bitmasking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1E00-3230-054B-9AD4-02DAD540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Problem: Given a set, count how many subsets have sum of elements greater than or equal to a given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Idea: iterate over every possible subset and check the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Consider the set A = {1, 2, 3, 4, 5}, we can represent a subset A using 5 bits, where 0 means element is not in the set, and 1 means element is in the set</a:t>
            </a:r>
          </a:p>
          <a:p>
            <a:pPr marL="342900" indent="-342900">
              <a:buFontTx/>
              <a:buChar char="-"/>
            </a:pPr>
            <a:r>
              <a:rPr lang="en-US" dirty="0"/>
              <a:t>i.e. 01010 represents the subset {2, 4}</a:t>
            </a:r>
          </a:p>
        </p:txBody>
      </p:sp>
    </p:spTree>
    <p:extLst>
      <p:ext uri="{BB962C8B-B14F-4D97-AF65-F5344CB8AC3E}">
        <p14:creationId xmlns:p14="http://schemas.microsoft.com/office/powerpoint/2010/main" val="348930352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478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Bahnschrift</vt:lpstr>
      <vt:lpstr>MatrixVTI</vt:lpstr>
      <vt:lpstr>Week 9</vt:lpstr>
      <vt:lpstr>What are bits?</vt:lpstr>
      <vt:lpstr>Bitwise operators</vt:lpstr>
      <vt:lpstr>Bitwise right shift</vt:lpstr>
      <vt:lpstr>Compound bitwise operators</vt:lpstr>
      <vt:lpstr>Bitmasks</vt:lpstr>
      <vt:lpstr>Clear all bits from LSB to the ith bit</vt:lpstr>
      <vt:lpstr>PowerPoint Presentation</vt:lpstr>
      <vt:lpstr>Dynamic programming and bitmasking</vt:lpstr>
      <vt:lpstr>PowerPoint Presentation</vt:lpstr>
      <vt:lpstr>Maximum product of word lengths</vt:lpstr>
      <vt:lpstr>PowerPoint Presentation</vt:lpstr>
      <vt:lpstr>More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12</cp:revision>
  <dcterms:created xsi:type="dcterms:W3CDTF">2022-11-25T16:34:10Z</dcterms:created>
  <dcterms:modified xsi:type="dcterms:W3CDTF">2022-11-25T17:53:32Z</dcterms:modified>
</cp:coreProperties>
</file>