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6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8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D710-48D4-964E-91F3-ABE321B901DA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84168-2266-0C42-BBB5-4BF47DC8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examples of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84168-2266-0C42-BBB5-4BF47DC81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86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6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6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E3FD2-30BB-C34B-83C7-BCB511D4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Iterator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70A5F-6FA8-3947-8E4A-A727CF79D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Connected lines and dots to form a network">
            <a:extLst>
              <a:ext uri="{FF2B5EF4-FFF2-40B4-BE49-F238E27FC236}">
                <a16:creationId xmlns:a16="http://schemas.microsoft.com/office/drawing/2014/main" id="{423E914F-B863-B229-CC91-280FA28C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6" r="13269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1F5F-A681-714D-8C10-E0E29B81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Methods of List&lt;E&gt;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C2A7-A7ED-4147-BE61-06CD2E2C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784600"/>
            <a:ext cx="9144000" cy="2314448"/>
          </a:xfrm>
        </p:spPr>
        <p:txBody>
          <a:bodyPr/>
          <a:lstStyle/>
          <a:p>
            <a:r>
              <a:rPr lang="en-US" dirty="0"/>
              <a:t>Returns an iterator over the elements in the list, in proper sequence, starting at the first element</a:t>
            </a:r>
          </a:p>
          <a:p>
            <a:r>
              <a:rPr lang="en-US" dirty="0"/>
              <a:t>Iterator: an object that can be used to loop through collections; it is called an “iterator” because “iterating” is the technical term for looping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4277-E226-0341-8E3B-708262B1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96" y="2667000"/>
            <a:ext cx="4775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2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1F5F-A681-714D-8C10-E0E29B81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Iterator&lt;E&gt;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C2A7-A7ED-4147-BE61-06CD2E2C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04" y="3055113"/>
            <a:ext cx="9340596" cy="806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Returns true if there is at least one more element to be examined, false otherwise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68988-EB9D-DB4C-9B17-0A7A669F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2189988"/>
            <a:ext cx="3928192" cy="80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D59CBA-EC2B-6B42-8B0F-4F05C87B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04" y="4070769"/>
            <a:ext cx="1968500" cy="7922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9CAAE1-C2A5-1049-AA56-A9B2FD5C7CD0}"/>
              </a:ext>
            </a:extLst>
          </p:cNvPr>
          <p:cNvSpPr txBox="1">
            <a:spLocks/>
          </p:cNvSpPr>
          <p:nvPr/>
        </p:nvSpPr>
        <p:spPr>
          <a:xfrm>
            <a:off x="1683004" y="4880115"/>
            <a:ext cx="9340596" cy="806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altLang="zh-CN" dirty="0"/>
              <a:t>Returns the next element in the iteration. If no elements remain, the methods throws a </a:t>
            </a:r>
            <a:r>
              <a:rPr lang="en-US" altLang="zh-CN" b="1" dirty="0" err="1"/>
              <a:t>noSuchElementException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67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1F5F-A681-714D-8C10-E0E29B81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Iterator&lt;E&gt;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C2A7-A7ED-4147-BE61-06CD2E2C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Deletes from the collection the last element that was returned by </a:t>
            </a:r>
            <a:r>
              <a:rPr lang="en-US" b="1" dirty="0"/>
              <a:t>next</a:t>
            </a:r>
            <a:endParaRPr lang="en-US" dirty="0"/>
          </a:p>
          <a:p>
            <a:r>
              <a:rPr lang="en-US" dirty="0"/>
              <a:t>This method can be called only once per call to </a:t>
            </a:r>
            <a:r>
              <a:rPr lang="en-US" b="1" dirty="0"/>
              <a:t>next</a:t>
            </a:r>
            <a:endParaRPr lang="en-US" dirty="0"/>
          </a:p>
          <a:p>
            <a:r>
              <a:rPr lang="en-US" dirty="0"/>
              <a:t>Throws an </a:t>
            </a:r>
            <a:r>
              <a:rPr lang="en-US" b="1" dirty="0" err="1"/>
              <a:t>illegalStateException</a:t>
            </a:r>
            <a:r>
              <a:rPr lang="en-US" dirty="0"/>
              <a:t> if the </a:t>
            </a:r>
            <a:r>
              <a:rPr lang="en-US" b="1" dirty="0"/>
              <a:t>next</a:t>
            </a:r>
            <a:r>
              <a:rPr lang="en-US" dirty="0"/>
              <a:t> method has not yet been called, or if the remove method has already been called after the last call to </a:t>
            </a:r>
            <a:r>
              <a:rPr lang="en-US" b="1" dirty="0"/>
              <a:t>next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AB786-065A-E547-BAFA-08E5ACB7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4" y="2189988"/>
            <a:ext cx="2788009" cy="8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5441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160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Avenir Next LT Pro</vt:lpstr>
      <vt:lpstr>Calibri</vt:lpstr>
      <vt:lpstr>PrismaticVTI</vt:lpstr>
      <vt:lpstr>Iterator</vt:lpstr>
      <vt:lpstr>The Methods of List&lt;E&gt; Interface</vt:lpstr>
      <vt:lpstr>The Iterator&lt;E&gt; Interface</vt:lpstr>
      <vt:lpstr>The Iterator&lt;E&gt;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</dc:title>
  <dc:creator>Karina Sang</dc:creator>
  <cp:lastModifiedBy>Karina Sang</cp:lastModifiedBy>
  <cp:revision>4</cp:revision>
  <dcterms:created xsi:type="dcterms:W3CDTF">2022-08-26T02:34:25Z</dcterms:created>
  <dcterms:modified xsi:type="dcterms:W3CDTF">2022-08-26T03:03:39Z</dcterms:modified>
</cp:coreProperties>
</file>