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80" r:id="rId8"/>
    <p:sldId id="281" r:id="rId9"/>
    <p:sldId id="278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84"/>
  </p:normalViewPr>
  <p:slideViewPr>
    <p:cSldViewPr snapToGrid="0" snapToObjects="1">
      <p:cViewPr varScale="1">
        <p:scale>
          <a:sx n="87" d="100"/>
          <a:sy n="87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69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97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5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24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39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3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6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07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2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9A5DA-97AA-DA44-BB22-AF70C74FE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Program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C84A-798B-254E-BB71-D83810218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Diagram, shape&#10;&#10;Description automatically generated with medium confidence">
            <a:extLst>
              <a:ext uri="{FF2B5EF4-FFF2-40B4-BE49-F238E27FC236}">
                <a16:creationId xmlns:a16="http://schemas.microsoft.com/office/drawing/2014/main" id="{478FB4E6-0576-0B66-B3AE-DE7163E1B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0" r="17187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5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D255-4B54-6A4A-B9F2-377E5D7E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CB51-37BF-8A48-BC6A-9F6B7241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A9DB-0853-F54F-BD28-7A6C2982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60C5-5654-DC45-9A19-A13828FD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55B1-76A3-0849-A9C0-8E42680B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4569-8B75-C945-8B0A-DBB62815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4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803E-871E-034F-A27F-0E7E1B9B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83A5-DAAF-D94F-A372-D5790664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0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730B-F004-784A-95ED-54A6634B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1EAB-EC70-0F4D-9214-97197EAE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27FE-A622-4148-A02C-B7C83034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A72C-79E4-3F44-8425-F85B94A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66CC-FB04-2B4F-865B-5B514A8E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A6F7-7DE1-E443-B245-BBA7472E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949-1539-664F-8B3B-D2002EED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E270-06FF-7D45-8833-02FA59D8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5587-AB01-5740-8563-50549E1C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00AC-3341-F249-B6E6-5D0B280C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9F98-6BDF-B742-B634-19245B3F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B454-A245-7A4C-889B-1986FCBE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786"/>
          </a:xfrm>
        </p:spPr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AAE9A-08A1-ED4C-A4F6-1236B326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9" y="2442411"/>
            <a:ext cx="6261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2CCA-5F9F-2341-979E-05A1D297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7B4B-1CF4-8E4F-9AF6-AF232AD7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BE2-15C5-9C41-AD1F-1CC37FAD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7B36-E240-3741-8D30-8F4D4DC5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4DC-91DB-524D-BD23-2106056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C37-C491-5745-BFB6-8320FC6C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47E1-166B-9140-8384-3611A3BE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C70F-2F70-3743-AA57-56044134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2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ED8-AD3D-9B44-990B-EFAFE17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DCCD-C015-4741-8A25-9CB45FEA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0108-B3D0-9249-87F6-E3029D48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B84E-F9EB-B145-AC8D-224F52D3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EF4B-D62E-C64A-9C0F-10DB21AF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54E8-F60F-3E49-A027-231F655D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2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03F-9B4C-824F-8CDA-FFABCA00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Program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E33B-B277-3642-828E-1E5E5D2D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written description of the project, typically based on a customer’s requirements</a:t>
            </a:r>
          </a:p>
          <a:p>
            <a:r>
              <a:rPr lang="en-US" dirty="0"/>
              <a:t>The first step in writing a program is to analyze the specification, make sure you understand it, and clarify with the customer anything that is unclear</a:t>
            </a:r>
          </a:p>
        </p:txBody>
      </p:sp>
    </p:spTree>
    <p:extLst>
      <p:ext uri="{BB962C8B-B14F-4D97-AF65-F5344CB8AC3E}">
        <p14:creationId xmlns:p14="http://schemas.microsoft.com/office/powerpoint/2010/main" val="41397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fairly detailed plan for solving the problem outlined in the specification</a:t>
            </a:r>
          </a:p>
          <a:p>
            <a:r>
              <a:rPr lang="en-US" dirty="0"/>
              <a:t>Should include all objects that will be used in the solution, the data structures that will implement them, plus a detailed list of the tasks to be performed by the program</a:t>
            </a:r>
          </a:p>
          <a:p>
            <a:r>
              <a:rPr lang="en-US" dirty="0"/>
              <a:t>Should not include any Java code</a:t>
            </a:r>
          </a:p>
        </p:txBody>
      </p:sp>
    </p:spTree>
    <p:extLst>
      <p:ext uri="{BB962C8B-B14F-4D97-AF65-F5344CB8AC3E}">
        <p14:creationId xmlns:p14="http://schemas.microsoft.com/office/powerpoint/2010/main" val="98629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Program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coding phase</a:t>
            </a:r>
          </a:p>
        </p:txBody>
      </p:sp>
    </p:spTree>
    <p:extLst>
      <p:ext uri="{BB962C8B-B14F-4D97-AF65-F5344CB8AC3E}">
        <p14:creationId xmlns:p14="http://schemas.microsoft.com/office/powerpoint/2010/main" val="239805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data: programmers usually select a representative set of test data</a:t>
            </a:r>
          </a:p>
          <a:p>
            <a:pPr lvl="1"/>
            <a:r>
              <a:rPr lang="en-US" dirty="0"/>
              <a:t>Values in each part of a domain of the program</a:t>
            </a:r>
          </a:p>
          <a:p>
            <a:pPr lvl="1"/>
            <a:r>
              <a:rPr lang="en-US" dirty="0"/>
              <a:t>Endpoint values and out-of-range values</a:t>
            </a:r>
          </a:p>
          <a:p>
            <a:pPr lvl="1"/>
            <a:r>
              <a:rPr lang="en-US" dirty="0"/>
              <a:t>I.e. a program that insert a value into its correct position in this sorted list: </a:t>
            </a:r>
          </a:p>
          <a:p>
            <a:pPr marL="457200" lvl="1" indent="0" algn="ctr">
              <a:buNone/>
            </a:pPr>
            <a:r>
              <a:rPr lang="en-US" sz="2800" dirty="0"/>
              <a:t>2, 5, 9</a:t>
            </a:r>
          </a:p>
          <a:p>
            <a:pPr lvl="1"/>
            <a:r>
              <a:rPr lang="en-US" dirty="0"/>
              <a:t>What test data should we use?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9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Types of Errors(Bugs):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compile-time error occurs during compilation of the program. A syntax error is a compile-time error caused by violating the rules of the programming language. (i.e. omitting semicolons or braces)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run-time error occurs during execution of the program. The Java run-time environment throws an exception, which means it stops program execution and prints an error message. (i.e. integer division by zero)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intent or logical error occurs when the program fails to carry out the specification required by user. The program compiles and runs but does not do the job.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Robustness = write a program that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Won’t give inaccurate answers for some input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Won’t crash if the input data are invalid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Won’t allow execution to proceed if invalid data are entered (i.e. entering out-of-range numbers, or a response of “maybe” when “yes” or “no” was asked for)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9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Program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upgrading the code as circumstances change</a:t>
            </a:r>
          </a:p>
          <a:p>
            <a:r>
              <a:rPr lang="en-US" dirty="0"/>
              <a:t>New feature may be added, or new programmers may come on board</a:t>
            </a:r>
          </a:p>
          <a:p>
            <a:r>
              <a:rPr lang="en-US" dirty="0"/>
              <a:t>As a result, programs should have clear and precise documentation (comments)</a:t>
            </a:r>
          </a:p>
        </p:txBody>
      </p:sp>
    </p:spTree>
    <p:extLst>
      <p:ext uri="{BB962C8B-B14F-4D97-AF65-F5344CB8AC3E}">
        <p14:creationId xmlns:p14="http://schemas.microsoft.com/office/powerpoint/2010/main" val="292803532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3A27A"/>
      </a:accent2>
      <a:accent3>
        <a:srgbClr val="A2A77E"/>
      </a:accent3>
      <a:accent4>
        <a:srgbClr val="8DAA74"/>
      </a:accent4>
      <a:accent5>
        <a:srgbClr val="84AC82"/>
      </a:accent5>
      <a:accent6>
        <a:srgbClr val="77AE8C"/>
      </a:accent6>
      <a:hlink>
        <a:srgbClr val="5E8A9B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421</Words>
  <Application>Microsoft Macintosh PowerPoint</Application>
  <PresentationFormat>Widescreen</PresentationFormat>
  <Paragraphs>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ShapesVTI</vt:lpstr>
      <vt:lpstr>Program Design</vt:lpstr>
      <vt:lpstr>The Software Development Life Cycle</vt:lpstr>
      <vt:lpstr>The Waterfall Model – Program Specification</vt:lpstr>
      <vt:lpstr>The Waterfall Model – Program Design</vt:lpstr>
      <vt:lpstr>The Waterfall Model – Program Implementation</vt:lpstr>
      <vt:lpstr>The Waterfall Model – Testing and Debugging</vt:lpstr>
      <vt:lpstr>The Waterfall Model – Testing and Debugging</vt:lpstr>
      <vt:lpstr>The Waterfall Model – Testing and Debugging</vt:lpstr>
      <vt:lpstr>The Waterfall Model – Program Maintenance</vt:lpstr>
      <vt:lpstr>The Waterfall Model – Program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Design</dc:title>
  <dc:creator>Karina Sang</dc:creator>
  <cp:lastModifiedBy>Karina Sang</cp:lastModifiedBy>
  <cp:revision>9</cp:revision>
  <dcterms:created xsi:type="dcterms:W3CDTF">2022-08-26T03:06:22Z</dcterms:created>
  <dcterms:modified xsi:type="dcterms:W3CDTF">2022-08-26T03:32:18Z</dcterms:modified>
</cp:coreProperties>
</file>