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12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23F78-4AB4-BD4C-A3B6-095CE8C7F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Python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BBF03-2F73-0C4F-BFCD-4AD50B22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C833A5D1-3DFF-BA09-7438-3EBE831A8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0" r="5614" b="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00728-67DA-DC43-B8C1-9BFCBD75C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35" y="775618"/>
            <a:ext cx="6464329" cy="53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6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2E47-1ECA-9F4A-91DE-5733E297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BFA2D-1CD1-DC4B-8781-FB3F87639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011" y="2372636"/>
            <a:ext cx="6631978" cy="37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6C7-1810-D444-B935-FD5BA207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A199B-C387-1A41-A750-F75446B8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168" y="2490537"/>
            <a:ext cx="7157664" cy="35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5CD1-87CC-F843-858C-E0955BB1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F19165-13B5-B041-BFA5-470B9B27F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97" y="2756757"/>
            <a:ext cx="7315005" cy="28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335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Python 101</vt:lpstr>
      <vt:lpstr>PowerPoint Presentation</vt:lpstr>
      <vt:lpstr>Boolean Operators</vt:lpstr>
      <vt:lpstr>Boolean Operators</vt:lpstr>
      <vt:lpstr>Boolean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Karina Sang</dc:creator>
  <cp:lastModifiedBy>Karina Sang</cp:lastModifiedBy>
  <cp:revision>2</cp:revision>
  <dcterms:created xsi:type="dcterms:W3CDTF">2022-10-18T17:11:14Z</dcterms:created>
  <dcterms:modified xsi:type="dcterms:W3CDTF">2022-10-18T17:57:56Z</dcterms:modified>
</cp:coreProperties>
</file>