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1, 3, 8, 11, 13, 14, 17, 18, 19, </a:t>
            </a:r>
          </a:p>
          <a:p>
            <a:r>
              <a:rPr lang="en-US" dirty="0"/>
              <a:t>1, 2, 3, 4, 6, 8, 9, 10, 11, 16, 18, 19, 21, 22, 23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a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of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3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" y="2741880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802</Words>
  <Application>Microsoft Macintosh PowerPoint</Application>
  <PresentationFormat>Widescreen</PresentationFormat>
  <Paragraphs>74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12</cp:revision>
  <dcterms:created xsi:type="dcterms:W3CDTF">2022-07-24T16:18:51Z</dcterms:created>
  <dcterms:modified xsi:type="dcterms:W3CDTF">2022-07-26T19:52:14Z</dcterms:modified>
</cp:coreProperties>
</file>