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sldIdLst>
    <p:sldId id="256" r:id="rId2"/>
    <p:sldId id="272" r:id="rId3"/>
    <p:sldId id="263" r:id="rId4"/>
    <p:sldId id="264" r:id="rId5"/>
    <p:sldId id="265" r:id="rId6"/>
    <p:sldId id="257" r:id="rId7"/>
    <p:sldId id="258" r:id="rId8"/>
    <p:sldId id="270" r:id="rId9"/>
    <p:sldId id="271" r:id="rId10"/>
    <p:sldId id="259" r:id="rId11"/>
    <p:sldId id="260" r:id="rId12"/>
    <p:sldId id="261" r:id="rId13"/>
    <p:sldId id="262" r:id="rId14"/>
    <p:sldId id="266" r:id="rId15"/>
    <p:sldId id="267" r:id="rId16"/>
    <p:sldId id="268" r:id="rId17"/>
    <p:sldId id="269" r:id="rId18"/>
    <p:sldId id="276" r:id="rId19"/>
    <p:sldId id="275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83"/>
    <p:restoredTop sz="94599"/>
  </p:normalViewPr>
  <p:slideViewPr>
    <p:cSldViewPr snapToGrid="0" snapToObjects="1">
      <p:cViewPr varScale="1">
        <p:scale>
          <a:sx n="55" d="100"/>
          <a:sy n="55" d="100"/>
        </p:scale>
        <p:origin x="208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7/21/22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0643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8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7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5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0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2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7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7/21/22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8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ynative.com/python-tuple-exercise-with-solution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ynative.com/python-dictionary-exercise-with-solu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ccc00s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ccc00s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05205-CA89-3D4C-81B0-001295340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Week 1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5718B-88AB-8740-B427-5D22DEAD0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7620B460-138F-0D59-8501-BA5BB42FA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3" r="1029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08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B6EA-E117-9943-AD50-CD79358C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A193D3-FFD2-1747-A672-ED659F5B7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language and metrics we use to describe the efficiency of algorithms</a:t>
            </a:r>
          </a:p>
          <a:p>
            <a:pPr>
              <a:lnSpc>
                <a:spcPct val="150000"/>
              </a:lnSpc>
            </a:pPr>
            <a:r>
              <a:rPr lang="en-US" dirty="0"/>
              <a:t>Both an upper bound and a lower bound on the time it takes to run an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5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8E9F51-39D5-E94D-8455-FDE50689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Runtime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110B10-1A78-A34F-B152-5DA56F620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66682"/>
            <a:ext cx="9144000" cy="373236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An algorithm can be described in three ways</a:t>
            </a:r>
          </a:p>
          <a:p>
            <a:pPr>
              <a:lnSpc>
                <a:spcPct val="200000"/>
              </a:lnSpc>
            </a:pPr>
            <a:r>
              <a:rPr lang="en-US" dirty="0"/>
              <a:t>Best Case: O(1), we run the search once, the first element is what we are looking for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Worst Case</a:t>
            </a:r>
            <a:r>
              <a:rPr lang="en-US" dirty="0"/>
              <a:t>: O(n), we search through all the elements in a list, the last element is what we are looking for</a:t>
            </a:r>
          </a:p>
          <a:p>
            <a:pPr>
              <a:lnSpc>
                <a:spcPct val="200000"/>
              </a:lnSpc>
            </a:pPr>
            <a:r>
              <a:rPr lang="en-US" dirty="0"/>
              <a:t>Expected/Average Case: O(n/2)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9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FF193C-FA84-9D48-BB4A-4F79F0D0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93E94A-5439-8847-B2FC-BC2E72DDC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02541"/>
            <a:ext cx="9144000" cy="36965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Parallel concept to time complexity</a:t>
            </a:r>
          </a:p>
          <a:p>
            <a:pPr>
              <a:lnSpc>
                <a:spcPct val="150000"/>
              </a:lnSpc>
            </a:pPr>
            <a:r>
              <a:rPr lang="en-US" dirty="0"/>
              <a:t>If we need to create an array of size n, then this requires O(n) space</a:t>
            </a:r>
          </a:p>
          <a:p>
            <a:pPr>
              <a:lnSpc>
                <a:spcPct val="150000"/>
              </a:lnSpc>
            </a:pPr>
            <a:r>
              <a:rPr lang="en-US" dirty="0"/>
              <a:t>If we need to create a two-dimensional array of size n by n, then this requires O(n^2) space</a:t>
            </a:r>
          </a:p>
        </p:txBody>
      </p:sp>
    </p:spTree>
    <p:extLst>
      <p:ext uri="{BB962C8B-B14F-4D97-AF65-F5344CB8AC3E}">
        <p14:creationId xmlns:p14="http://schemas.microsoft.com/office/powerpoint/2010/main" val="395370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48C77A-2ED3-EA46-B3FD-2D8DE9F6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the Constants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95414D-E22E-CA42-B564-6DEBAB80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Big O only describes the rate of increase</a:t>
            </a:r>
          </a:p>
          <a:p>
            <a:pPr>
              <a:lnSpc>
                <a:spcPct val="150000"/>
              </a:lnSpc>
            </a:pPr>
            <a:r>
              <a:rPr lang="en-US" dirty="0"/>
              <a:t>An algorithm that might be described as O(2n) should be described as O(n)</a:t>
            </a:r>
          </a:p>
        </p:txBody>
      </p:sp>
    </p:spTree>
    <p:extLst>
      <p:ext uri="{BB962C8B-B14F-4D97-AF65-F5344CB8AC3E}">
        <p14:creationId xmlns:p14="http://schemas.microsoft.com/office/powerpoint/2010/main" val="363786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73CD2A-2941-E84E-A13C-C86B9A33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the Non-Dominant Terms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C160C7-661F-204B-8833-3FD96CCC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know O(n^2 + n^2) should be described as O(n^2), so n in O(n^2 + n) is even less important</a:t>
            </a:r>
          </a:p>
          <a:p>
            <a:pPr>
              <a:lnSpc>
                <a:spcPct val="150000"/>
              </a:lnSpc>
            </a:pPr>
            <a:r>
              <a:rPr lang="en-US" dirty="0"/>
              <a:t>O(n^2 + n) should be described as O(n^2)</a:t>
            </a:r>
          </a:p>
        </p:txBody>
      </p:sp>
    </p:spTree>
    <p:extLst>
      <p:ext uri="{BB962C8B-B14F-4D97-AF65-F5344CB8AC3E}">
        <p14:creationId xmlns:p14="http://schemas.microsoft.com/office/powerpoint/2010/main" val="390802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74A602-326A-C444-B5DA-1A96C909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3" y="1517904"/>
            <a:ext cx="9723837" cy="1344168"/>
          </a:xfrm>
        </p:spPr>
        <p:txBody>
          <a:bodyPr/>
          <a:lstStyle/>
          <a:p>
            <a:r>
              <a:rPr lang="en-US" dirty="0"/>
              <a:t>Multi-Part Algorithms: Add vs. Multiply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C08062-20F2-0A4A-A3BE-669EDC17C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527175" y="-1048871"/>
            <a:ext cx="3137649" cy="1043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9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AF8F31-7568-7241-AE1E-9A9FB818C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308534" y="-1622056"/>
            <a:ext cx="5574931" cy="103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4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D57617-B3FF-C447-8BAD-C0DAB72F5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834178" y="-1687094"/>
            <a:ext cx="4523644" cy="1062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77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A91A-4F06-BD43-BD57-811917B1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- Tuple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DFE4-1A72-8848-883F-4686B6F0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https://pynative.com/python-tuple-exercise-with-solutions/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18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4036-7154-4742-A0BA-3D992756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- Dictionary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33AF-630D-0F4E-8EDE-8F9301C0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https://pynative.com/python-dictionary-exercise-with-solutions/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9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38E3-20CD-3042-BAF2-32D9B706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B21E-9AF5-404A-8155-6C9592DD8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and organizes data</a:t>
            </a:r>
          </a:p>
          <a:p>
            <a:r>
              <a:rPr lang="en-US" dirty="0"/>
              <a:t>A way of arranging data on a computer such that it can be accessed and updated efficiently</a:t>
            </a:r>
          </a:p>
          <a:p>
            <a:r>
              <a:rPr lang="en-US" dirty="0"/>
              <a:t>Linear data structures: array, stack, queue,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Non-linear data structures: graph,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7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1A1B-C8A4-0E42-8DAD-F3AC75C8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5083D-8A1F-274B-8224-B35A997A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https://dmoj.ca/problem/ccc00s1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6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F304-4261-EE4F-A86E-88C0477F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2F0D-F810-604B-8122-77B81B93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https://dmoj.ca/problem/ccc00s2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5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0BEF-C289-BB45-94FE-FA99AB96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C9B0-7BD9-334D-85BB-63813208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a list, but we cannot change elements of a tuple once it is assigned, whereas we can change the elements of a list</a:t>
            </a:r>
          </a:p>
          <a:p>
            <a:r>
              <a:rPr lang="en-US" dirty="0"/>
              <a:t>A tuple is created by placing all items inside ()</a:t>
            </a:r>
          </a:p>
          <a:p>
            <a:r>
              <a:rPr lang="en-US" dirty="0"/>
              <a:t>A tuple can have any number of items and they may be of different types (integer, float, list, string,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107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B614-A40A-E248-864E-D4A1D250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A5C16-40CC-354C-A2F6-1EA00C95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lists, tuples are immutable</a:t>
            </a:r>
          </a:p>
          <a:p>
            <a:r>
              <a:rPr lang="en-US" dirty="0"/>
              <a:t>Elements of a tuple cannot be changed once they have been assigned, but if the element itself is a mutable data type like a list, then its nested items can be changed</a:t>
            </a:r>
          </a:p>
        </p:txBody>
      </p:sp>
    </p:spTree>
    <p:extLst>
      <p:ext uri="{BB962C8B-B14F-4D97-AF65-F5344CB8AC3E}">
        <p14:creationId xmlns:p14="http://schemas.microsoft.com/office/powerpoint/2010/main" val="384207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09EC-5919-784D-9D63-DC7F65BD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Tuple over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2703-6D68-E44C-8A1F-569A13C8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Tuples are immutable, so iterating through a tuple is faster than with list</a:t>
            </a:r>
          </a:p>
          <a:p>
            <a:r>
              <a:rPr lang="en-US" dirty="0"/>
              <a:t>Tuples contain immutable elements can be used as a key for a </a:t>
            </a:r>
            <a:r>
              <a:rPr lang="en-US" b="1" dirty="0"/>
              <a:t>dictionary</a:t>
            </a:r>
            <a:r>
              <a:rPr lang="en-US" dirty="0"/>
              <a:t>, lists cannot be used as a key for a </a:t>
            </a:r>
            <a:r>
              <a:rPr lang="en-US" b="1" dirty="0"/>
              <a:t>dictionary</a:t>
            </a:r>
          </a:p>
          <a:p>
            <a:r>
              <a:rPr lang="en-US" dirty="0"/>
              <a:t>If you have data that doesn’t change, implementing it as tuple will guarantee it to remain write-protected</a:t>
            </a:r>
          </a:p>
        </p:txBody>
      </p:sp>
    </p:spTree>
    <p:extLst>
      <p:ext uri="{BB962C8B-B14F-4D97-AF65-F5344CB8AC3E}">
        <p14:creationId xmlns:p14="http://schemas.microsoft.com/office/powerpoint/2010/main" val="218230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12F0-A6DC-704F-A823-5382D7AF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2550-1726-644D-9629-EB1F0BB93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Unordered collection of items, each item of a dictionary has a </a:t>
            </a:r>
            <a:r>
              <a:rPr lang="en-US" b="1" dirty="0"/>
              <a:t>key/value </a:t>
            </a:r>
            <a:r>
              <a:rPr lang="en-US" dirty="0"/>
              <a:t>pair</a:t>
            </a:r>
          </a:p>
          <a:p>
            <a:r>
              <a:rPr lang="en-US" dirty="0"/>
              <a:t>Dictionaries are optimized to retrieve values when the key is known</a:t>
            </a:r>
          </a:p>
          <a:p>
            <a:r>
              <a:rPr lang="en-US" b="1" dirty="0"/>
              <a:t>Values</a:t>
            </a:r>
            <a:r>
              <a:rPr lang="en-US" dirty="0"/>
              <a:t> can be of any data type and can repeat, </a:t>
            </a:r>
            <a:r>
              <a:rPr lang="en-US" b="1" dirty="0"/>
              <a:t>keys</a:t>
            </a:r>
            <a:r>
              <a:rPr lang="en-US" dirty="0"/>
              <a:t> must be of immutable type(string, number, or tuple) and must be </a:t>
            </a:r>
            <a:r>
              <a:rPr lang="en-US" b="1" dirty="0"/>
              <a:t>unique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10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44A4-8073-7047-A550-C1D9947D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Built-in Functions of Dictionary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C66119-D54D-A04D-A1DA-750BD4612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58" y="2428216"/>
            <a:ext cx="7998292" cy="39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7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FB64-F332-244D-BAC6-B5F0FC0F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5A5B-586B-A04E-9EDC-25C17883C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/>
          <a:lstStyle/>
          <a:p>
            <a:r>
              <a:rPr lang="en-US" dirty="0"/>
              <a:t>Follows the LIFO(Last-In-First-Out) principle and allows insertion and deletion operations from one end of the stack</a:t>
            </a:r>
          </a:p>
          <a:p>
            <a:endParaRPr lang="en-US" dirty="0"/>
          </a:p>
        </p:txBody>
      </p:sp>
      <p:pic>
        <p:nvPicPr>
          <p:cNvPr id="4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CB5EB53D-B1AB-964E-A02C-E1A020D6E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086" y="3158836"/>
            <a:ext cx="6247137" cy="369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09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D9BD-1FA5-1741-8BBC-CD734DBF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5A03-1CA2-6F4F-A55F-E234F6022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3" y="2595282"/>
            <a:ext cx="9144000" cy="3127248"/>
          </a:xfrm>
        </p:spPr>
        <p:txBody>
          <a:bodyPr/>
          <a:lstStyle/>
          <a:p>
            <a:r>
              <a:rPr lang="en-US" dirty="0"/>
              <a:t>Open at both ends, one end for inserting data (enqueue), the other for removing data (dequeue)</a:t>
            </a:r>
          </a:p>
          <a:p>
            <a:r>
              <a:rPr lang="en-US" dirty="0"/>
              <a:t>Follows FIFO (First-In-First-Out), the data item stored first will be accessed first</a:t>
            </a:r>
          </a:p>
          <a:p>
            <a:endParaRPr lang="en-US" dirty="0"/>
          </a:p>
        </p:txBody>
      </p:sp>
      <p:pic>
        <p:nvPicPr>
          <p:cNvPr id="4" name="Picture 2" descr="Queue Data Structure and Implementation in Java, Python and C/C++">
            <a:extLst>
              <a:ext uri="{FF2B5EF4-FFF2-40B4-BE49-F238E27FC236}">
                <a16:creationId xmlns:a16="http://schemas.microsoft.com/office/drawing/2014/main" id="{6F358B35-49FA-B144-83A4-70DF7D7E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36" y="4791487"/>
            <a:ext cx="9797935" cy="15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89051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412D24"/>
      </a:dk2>
      <a:lt2>
        <a:srgbClr val="E8E2E8"/>
      </a:lt2>
      <a:accent1>
        <a:srgbClr val="4CB748"/>
      </a:accent1>
      <a:accent2>
        <a:srgbClr val="71B13B"/>
      </a:accent2>
      <a:accent3>
        <a:srgbClr val="9BA842"/>
      </a:accent3>
      <a:accent4>
        <a:srgbClr val="B18F3B"/>
      </a:accent4>
      <a:accent5>
        <a:srgbClr val="C36F4D"/>
      </a:accent5>
      <a:accent6>
        <a:srgbClr val="B13B49"/>
      </a:accent6>
      <a:hlink>
        <a:srgbClr val="B3733B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623</Words>
  <Application>Microsoft Macintosh PowerPoint</Application>
  <PresentationFormat>Widescreen</PresentationFormat>
  <Paragraphs>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Aharoni</vt:lpstr>
      <vt:lpstr>Arial</vt:lpstr>
      <vt:lpstr>Avenir Next LT Pro</vt:lpstr>
      <vt:lpstr>PrismaticVTI</vt:lpstr>
      <vt:lpstr>Week 1</vt:lpstr>
      <vt:lpstr>What are data structures?</vt:lpstr>
      <vt:lpstr>Tuple</vt:lpstr>
      <vt:lpstr>Tuple</vt:lpstr>
      <vt:lpstr>Why use Tuple over List?</vt:lpstr>
      <vt:lpstr>Dictionary</vt:lpstr>
      <vt:lpstr>Other Built-in Functions of Dictionary</vt:lpstr>
      <vt:lpstr>Stack</vt:lpstr>
      <vt:lpstr>Queue</vt:lpstr>
      <vt:lpstr>What is Big O</vt:lpstr>
      <vt:lpstr>Linear Search Runtime Analysis</vt:lpstr>
      <vt:lpstr>Space Complexity</vt:lpstr>
      <vt:lpstr>Drop the Constants</vt:lpstr>
      <vt:lpstr>Drop the Non-Dominant Terms</vt:lpstr>
      <vt:lpstr>Multi-Part Algorithms: Add vs. Multiply</vt:lpstr>
      <vt:lpstr>PowerPoint Presentation</vt:lpstr>
      <vt:lpstr>PowerPoint Presentation</vt:lpstr>
      <vt:lpstr>Homework - Tuple Practice</vt:lpstr>
      <vt:lpstr>Homework - Dictionary Practice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Karina Sang</dc:creator>
  <cp:lastModifiedBy>Karina Sang</cp:lastModifiedBy>
  <cp:revision>5</cp:revision>
  <dcterms:created xsi:type="dcterms:W3CDTF">2022-07-19T19:29:31Z</dcterms:created>
  <dcterms:modified xsi:type="dcterms:W3CDTF">2022-07-21T21:05:54Z</dcterms:modified>
</cp:coreProperties>
</file>