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121"/>
    <p:restoredTop sz="94696"/>
  </p:normalViewPr>
  <p:slideViewPr>
    <p:cSldViewPr snapToGrid="0" snapToObjects="1">
      <p:cViewPr varScale="1">
        <p:scale>
          <a:sx n="91" d="100"/>
          <a:sy n="91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8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1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3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4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4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2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2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1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7/5/22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2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ippling water with white lights">
            <a:extLst>
              <a:ext uri="{FF2B5EF4-FFF2-40B4-BE49-F238E27FC236}">
                <a16:creationId xmlns:a16="http://schemas.microsoft.com/office/drawing/2014/main" id="{278A4423-6201-E753-E96C-978805333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70" b="456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CD7EA-2B3C-EE44-9394-D0002F105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D85B9-27F2-604D-941B-805AC3DA1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/>
          </a:bodyPr>
          <a:lstStyle/>
          <a:p>
            <a:pPr algn="ctr"/>
            <a:endParaRPr lang="en-US"/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5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FD22-A472-E34C-A236-D005DD73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653731"/>
            <a:ext cx="9076329" cy="1064277"/>
          </a:xfrm>
        </p:spPr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200C-0095-054B-9823-1589FF4D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1718009"/>
            <a:ext cx="9724702" cy="5139992"/>
          </a:xfrm>
        </p:spPr>
        <p:txBody>
          <a:bodyPr>
            <a:normAutofit/>
          </a:bodyPr>
          <a:lstStyle/>
          <a:p>
            <a:r>
              <a:rPr lang="en-US" sz="2400" dirty="0"/>
              <a:t>One type can be cast to another compatible type if appropriate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Variable </a:t>
            </a:r>
            <a:r>
              <a:rPr lang="en-US" sz="2400" b="1" dirty="0"/>
              <a:t>total</a:t>
            </a:r>
            <a:r>
              <a:rPr lang="en-US" sz="2400" dirty="0"/>
              <a:t> can be cast to </a:t>
            </a:r>
            <a:r>
              <a:rPr lang="en-US" sz="2400" b="1" dirty="0"/>
              <a:t>double</a:t>
            </a:r>
            <a:r>
              <a:rPr lang="en-US" sz="2400" dirty="0"/>
              <a:t> to ensure that real division is used, alternatively, we can cast variable </a:t>
            </a:r>
            <a:r>
              <a:rPr lang="en-US" sz="2400" b="1" dirty="0"/>
              <a:t>n</a:t>
            </a:r>
            <a:r>
              <a:rPr lang="en-US" sz="2400" dirty="0"/>
              <a:t> to </a:t>
            </a:r>
            <a:r>
              <a:rPr lang="en-US" sz="2400" b="1" dirty="0"/>
              <a:t>double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DB23C-DF4D-AC42-AE93-A6114DB9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33" y="2470489"/>
            <a:ext cx="5810649" cy="28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6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BFB4-1ED6-BD44-AFE0-4150BA0F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1B18-FB56-5246-91B1-57D3E786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can automatically cast an </a:t>
            </a:r>
            <a:r>
              <a:rPr lang="en-US" sz="2400" b="1" dirty="0"/>
              <a:t>int</a:t>
            </a:r>
            <a:r>
              <a:rPr lang="en-US" sz="2400" dirty="0"/>
              <a:t> to a </a:t>
            </a:r>
            <a:r>
              <a:rPr lang="en-US" sz="2400" b="1" dirty="0"/>
              <a:t>double</a:t>
            </a:r>
          </a:p>
          <a:p>
            <a:r>
              <a:rPr lang="en-US" sz="2400" dirty="0"/>
              <a:t>Assigning a </a:t>
            </a:r>
            <a:r>
              <a:rPr lang="en-US" sz="2400" b="1" dirty="0"/>
              <a:t>double</a:t>
            </a:r>
            <a:r>
              <a:rPr lang="en-US" sz="2400" dirty="0"/>
              <a:t> to an </a:t>
            </a:r>
            <a:r>
              <a:rPr lang="en-US" sz="2400" b="1" dirty="0"/>
              <a:t>int</a:t>
            </a:r>
            <a:r>
              <a:rPr lang="en-US" sz="2400" dirty="0"/>
              <a:t> without a cast will cause a compile-time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A0E6E-196B-2047-BC08-D1AA88E4F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64" y="3766624"/>
            <a:ext cx="10142471" cy="184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0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11D1-1423-5D4F-962A-DDC2A99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593827"/>
            <a:ext cx="9076329" cy="1064277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7373-4347-8243-B799-0F9F2558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1658104"/>
            <a:ext cx="10856527" cy="1770896"/>
          </a:xfrm>
        </p:spPr>
        <p:txBody>
          <a:bodyPr>
            <a:normAutofit/>
          </a:bodyPr>
          <a:lstStyle/>
          <a:p>
            <a:r>
              <a:rPr lang="en-US" sz="2400" dirty="0"/>
              <a:t>These operators can be applied to types </a:t>
            </a:r>
            <a:r>
              <a:rPr lang="en-US" sz="2400" b="1" dirty="0"/>
              <a:t>int</a:t>
            </a:r>
            <a:r>
              <a:rPr lang="en-US" sz="2400" dirty="0"/>
              <a:t> and </a:t>
            </a:r>
            <a:r>
              <a:rPr lang="en-US" sz="2400" b="1" dirty="0"/>
              <a:t>double</a:t>
            </a:r>
          </a:p>
          <a:p>
            <a:r>
              <a:rPr lang="en-US" sz="2400" dirty="0"/>
              <a:t>If an operation involves both a </a:t>
            </a:r>
            <a:r>
              <a:rPr lang="en-US" sz="2400" b="1" dirty="0"/>
              <a:t>double </a:t>
            </a:r>
            <a:r>
              <a:rPr lang="en-US" sz="2400" dirty="0"/>
              <a:t>and an </a:t>
            </a:r>
            <a:r>
              <a:rPr lang="en-US" sz="2400" b="1" dirty="0"/>
              <a:t>int</a:t>
            </a:r>
            <a:r>
              <a:rPr lang="en-US" sz="2400" dirty="0"/>
              <a:t>, the </a:t>
            </a:r>
            <a:r>
              <a:rPr lang="en-US" sz="2400" b="1" dirty="0"/>
              <a:t>int</a:t>
            </a:r>
            <a:r>
              <a:rPr lang="en-US" sz="2400" dirty="0"/>
              <a:t> is promoted to </a:t>
            </a:r>
            <a:r>
              <a:rPr lang="en-US" sz="2400" b="1" dirty="0"/>
              <a:t>double, </a:t>
            </a:r>
            <a:r>
              <a:rPr lang="en-US" sz="2400" dirty="0"/>
              <a:t>and the result is </a:t>
            </a:r>
            <a:r>
              <a:rPr lang="en-US" sz="2400" b="1" dirty="0"/>
              <a:t>double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22C78-A433-1742-8B6F-A9AEC7FF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3539910"/>
            <a:ext cx="10719777" cy="294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5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9C3C-6552-B445-910A-01DA78DC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2" y="579759"/>
            <a:ext cx="9076329" cy="1064277"/>
          </a:xfrm>
        </p:spPr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F59C-A891-3F42-AF84-1DCB14120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0" y="1756577"/>
            <a:ext cx="10118601" cy="860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Relational operators are used in </a:t>
            </a:r>
            <a:r>
              <a:rPr lang="en-US" sz="2400" b="1" dirty="0" err="1"/>
              <a:t>boolean</a:t>
            </a:r>
            <a:r>
              <a:rPr lang="en-US" sz="2400" b="1" dirty="0"/>
              <a:t> expressions </a:t>
            </a:r>
            <a:r>
              <a:rPr lang="en-US" sz="2400" dirty="0"/>
              <a:t>that evaluate to </a:t>
            </a:r>
            <a:r>
              <a:rPr lang="en-US" sz="2400" b="1" dirty="0"/>
              <a:t>true</a:t>
            </a:r>
            <a:r>
              <a:rPr lang="en-US" sz="2400" dirty="0"/>
              <a:t> or </a:t>
            </a:r>
            <a:r>
              <a:rPr lang="en-US" sz="2400" b="1" dirty="0"/>
              <a:t>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69823-0169-1543-8F50-E785BBA6D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0" y="2501000"/>
            <a:ext cx="9378405" cy="30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33773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2E4"/>
      </a:lt2>
      <a:accent1>
        <a:srgbClr val="6DAD95"/>
      </a:accent1>
      <a:accent2>
        <a:srgbClr val="5FAEB2"/>
      </a:accent2>
      <a:accent3>
        <a:srgbClr val="75A5CE"/>
      </a:accent3>
      <a:accent4>
        <a:srgbClr val="6D78CC"/>
      </a:accent4>
      <a:accent5>
        <a:srgbClr val="9E87D5"/>
      </a:accent5>
      <a:accent6>
        <a:srgbClr val="B16DCC"/>
      </a:accent6>
      <a:hlink>
        <a:srgbClr val="AE6983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115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Goudy Old Style</vt:lpstr>
      <vt:lpstr>MarrakeshVTI</vt:lpstr>
      <vt:lpstr>Week 2</vt:lpstr>
      <vt:lpstr>Type Casting</vt:lpstr>
      <vt:lpstr>Type Casting</vt:lpstr>
      <vt:lpstr>Arithmetic Operators</vt:lpstr>
      <vt:lpstr>Relational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Karina Sang</dc:creator>
  <cp:lastModifiedBy>Karina Sang</cp:lastModifiedBy>
  <cp:revision>2</cp:revision>
  <dcterms:created xsi:type="dcterms:W3CDTF">2022-07-05T16:30:12Z</dcterms:created>
  <dcterms:modified xsi:type="dcterms:W3CDTF">2022-07-05T17:46:18Z</dcterms:modified>
</cp:coreProperties>
</file>