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0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1F0A7F-6B4F-6C41-9EDF-D247D780F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3E42-B1F3-634A-92EF-55FD73614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CF088-24A2-6A0B-BC95-4BE0DBD63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0" r="26306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74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7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2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1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1525658" cy="115013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makes you a good game developer?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Know the basic syntax of a programming language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Knowledge on data structures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Knowledge on algorithms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Knowledge on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05702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are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 template/description on how to solve a program that can be used in many different situations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There are three types of design patterns:</a:t>
            </a:r>
          </a:p>
          <a:p>
            <a:pPr>
              <a:buFontTx/>
              <a:buChar char="-"/>
            </a:pPr>
            <a:r>
              <a:rPr lang="en-US" sz="1800" b="1" dirty="0">
                <a:solidFill>
                  <a:schemeClr val="tx2"/>
                </a:solidFill>
              </a:rPr>
              <a:t>Creational Design Patterns</a:t>
            </a:r>
            <a:r>
              <a:rPr lang="en-US" sz="1800" dirty="0">
                <a:solidFill>
                  <a:schemeClr val="tx2"/>
                </a:solidFill>
              </a:rPr>
              <a:t>: used for class instantiation (only applied to one class)</a:t>
            </a:r>
          </a:p>
          <a:p>
            <a:pPr>
              <a:buFontTx/>
              <a:buChar char="-"/>
            </a:pPr>
            <a:r>
              <a:rPr lang="en-US" sz="1800" b="1" dirty="0">
                <a:solidFill>
                  <a:schemeClr val="tx2"/>
                </a:solidFill>
              </a:rPr>
              <a:t>Structural Design Patterns</a:t>
            </a:r>
            <a:r>
              <a:rPr lang="en-US" sz="1800" dirty="0">
                <a:solidFill>
                  <a:schemeClr val="tx2"/>
                </a:solidFill>
              </a:rPr>
              <a:t>: used for class and objects composition; how we group objects and compose them to have new functionalities (inheritance is often used)</a:t>
            </a:r>
          </a:p>
          <a:p>
            <a:pPr>
              <a:buFontTx/>
              <a:buChar char="-"/>
            </a:pPr>
            <a:r>
              <a:rPr lang="en-US" sz="1800" b="1" dirty="0" err="1">
                <a:solidFill>
                  <a:schemeClr val="tx2"/>
                </a:solidFill>
              </a:rPr>
              <a:t>Behavioural</a:t>
            </a:r>
            <a:r>
              <a:rPr lang="en-US" sz="1800" b="1" dirty="0">
                <a:solidFill>
                  <a:schemeClr val="tx2"/>
                </a:solidFill>
              </a:rPr>
              <a:t> Design Patterns</a:t>
            </a:r>
            <a:r>
              <a:rPr lang="en-US" sz="1800" dirty="0">
                <a:solidFill>
                  <a:schemeClr val="tx2"/>
                </a:solidFill>
              </a:rPr>
              <a:t>: used for designing how objects will communicate with each other</a:t>
            </a:r>
          </a:p>
          <a:p>
            <a:pPr>
              <a:buFontTx/>
              <a:buChar char="-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6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BC58A-909A-1C45-AAC7-7EAC207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50131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F14-9AA2-0E41-A2C9-86C9FBD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003"/>
            <a:ext cx="9745506" cy="379551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5561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2B301B"/>
      </a:dk2>
      <a:lt2>
        <a:srgbClr val="F0F3F3"/>
      </a:lt2>
      <a:accent1>
        <a:srgbClr val="C3594D"/>
      </a:accent1>
      <a:accent2>
        <a:srgbClr val="B13B60"/>
      </a:accent2>
      <a:accent3>
        <a:srgbClr val="C34DA3"/>
      </a:accent3>
      <a:accent4>
        <a:srgbClr val="A03BB1"/>
      </a:accent4>
      <a:accent5>
        <a:srgbClr val="814DC3"/>
      </a:accent5>
      <a:accent6>
        <a:srgbClr val="504EB9"/>
      </a:accent6>
      <a:hlink>
        <a:srgbClr val="8D3F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Macintosh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Posterama</vt:lpstr>
      <vt:lpstr>SineVTI</vt:lpstr>
      <vt:lpstr>Design Patterns</vt:lpstr>
      <vt:lpstr>What makes you a good game developer?</vt:lpstr>
      <vt:lpstr>What are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Karina Sang</dc:creator>
  <cp:lastModifiedBy>Karina Sang</cp:lastModifiedBy>
  <cp:revision>4</cp:revision>
  <dcterms:created xsi:type="dcterms:W3CDTF">2022-11-25T21:55:50Z</dcterms:created>
  <dcterms:modified xsi:type="dcterms:W3CDTF">2022-11-25T22:05:37Z</dcterms:modified>
</cp:coreProperties>
</file>