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8" r:id="rId3"/>
    <p:sldId id="257"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39"/>
    <p:restoredTop sz="94643"/>
  </p:normalViewPr>
  <p:slideViewPr>
    <p:cSldViewPr snapToGrid="0" snapToObjects="1">
      <p:cViewPr varScale="1">
        <p:scale>
          <a:sx n="105" d="100"/>
          <a:sy n="105" d="100"/>
        </p:scale>
        <p:origin x="6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0T01:40:22.601"/>
    </inkml:context>
    <inkml:brush xml:id="br0">
      <inkml:brushProperty name="width" value="0.05292" units="cm"/>
      <inkml:brushProperty name="height" value="0.05292" units="cm"/>
      <inkml:brushProperty name="color" value="#FF0000"/>
    </inkml:brush>
  </inkml:definitions>
  <inkml:trace contextRef="#ctx0" brushRef="#br0">12520 1566 24575,'0'19'0,"0"20"0,0-3 0,0 5 0,0 16 0,0 4 0,0-14 0,0 1 0,0 0 0,0 0 0,0-1 0,0 0 0,0 19 0,0-3 0,0-9 0,0-4 0,0-10 0,0-2 0,0 17 0,0-24 0,0-16 0,0-9 0,0-5 0,0-12 0,0-15 0,0-19 0,2-20 0,3 29 0,1-1 0,3 1 0,2 1 0,1 3 0,3 2 0,15-15 0,0 14 0,-1 11 0,-1 11 0,-2 5 0,-1 3 0,0 3 0,2 7 0,3 10 0,2 15 0,0 12 0,0 8 0,-4 4 0,-3 0 0,-4-3 0,-4-10 0,-5-11 0,-5-14 0,-5-10 0,-1-7 0</inkml:trace>
  <inkml:trace contextRef="#ctx0" brushRef="#br0" timeOffset="1549">13177 2365 24575,'17'0'0,"4"0"0,1 0 0,2 0 0,-2 0 0,-2 0 0,0 0 0,1-3 0,-3-4 0,-2-2 0,-3-1 0,-4 2 0,-3 2 0,-4 1 0,-1 0 0,1-2 0,2-4 0,0-7 0,2-4 0,0-5 0,-2 0 0,0-1 0,-3 2 0,-1 2 0,0 2 0,-5 5 0,-4 3 0,-3 5 0,-6 5 0,-3 1 0,-6 3 0,-3 0 0,2 1 0,3 3 0,6 5 0,5 5 0,3 3 0,5 1 0,2 1 0,3 4 0,1 3 0,0 2 0,0 0 0,0-1 0,0 1 0,0 2 0,2 2 0,5 0 0,5-1 0,6-4 0,4-5 0,4-6 0,4-6 0,5-4 0,4-4 0,2-2 0,-18 0 0,-5 0 0</inkml:trace>
  <inkml:trace contextRef="#ctx0" brushRef="#br0" timeOffset="2495">13590 2008 24575,'1'39'0,"5"10"0,-1-16 0,2 1 0,1 4 0,2-1 0,1-2 0,1-1 0,-2-2 0,1-1 0,8 21 0,-3-9 0,-1-6 0,-1-5 0,-2-6 0,-4-6 0,-4-6 0,-2-8 0,-2-2 0</inkml:trace>
  <inkml:trace contextRef="#ctx0" brushRef="#br0" timeOffset="3412">13869 1950 24575,'0'34'0,"5"11"0,1-12 0,2 2 0,2 4 0,2 2 0,3 2 0,1 1 0,0-1 0,-1-2 0,-2-5 0,0-3 0,11 23 0,-7-19 0,-4-13 0,-1-7 0,-5-5 0,-1-2 0,-3-3 0,-2-3 0</inkml:trace>
  <inkml:trace contextRef="#ctx0" brushRef="#br0" timeOffset="4699">14287 2310 24575,'0'13'0,"0"17"0,0 14 0,2 11 0,12 4 0,16-10 0,-6-23 0,4-3 0,5-1 0,3-2 0,2-3 0,2-2 0,-2-2 0,1-2 0,-5-4 0,-1-2 0,18 0 0,-15-4 0,-12-1 0,-7-2 0,-7-2 0,-5-4 0,-3-5 0,-2-5 0,-9-11 0,-9-7 0,-12-7 0,-9 0 0,-2 5 0,-1 6 0,3 9 0,1 4 0,5 5 0,3 5 0,3 1 0,1 1 0,1 1 0,1 0 0,4 3 0,2 1 0,4 2 0,2 0 0,2 0 0,4 0 0,2 0 0</inkml:trace>
  <inkml:trace contextRef="#ctx0" brushRef="#br0" timeOffset="6683">16174 2292 24575,'7'26'0,"7"16"0,12 18 0,-10-27 0,1 1 0,14 20 0,-4-14 0,-6-16 0,-5-10 0,-3-5 0,1-5 0,-6-1 0,1-3 0,-3 0 0,0 0 0,-1 0 0,0 0 0,-2 0 0,-1-2 0,0-4 0,2-12 0,2-14 0,2-13 0,1-8 0,-2 2 0,-1 6 0,-3 10 0,-2 5 0,-1 15 0,1 2 0,1 12 0,-1 1 0,1 3 0,-1 5 0,4 7 0,8 9 0,10 12 0,11 10 0,7 3 0,-2-4 0,-3-10 0,-8-9 0,-6-11 0,-6-6 0,-4-6 0,-1-2 0,-1-1 0,-1-4 0,2-9 0,1-12 0,2-11 0,1-5 0,0 0 0,-4 3 0,-4 1 0,-4-1 0,-3-1 0,0 0 0,0 5 0,0 6 0,0 8 0,0 6 0,0 1 0,0 7 0,0-1 0,0 6 0,0-1 0</inkml:trace>
  <inkml:trace contextRef="#ctx0" brushRef="#br0" timeOffset="8362">17198 2213 24575,'0'7'0,"0"3"0,1 4 0,5 9 0,5 7 0,6 4 0,5 0 0,0-5 0,1-5 0,-2-4 0,2-4 0,3-3 0,5-5 0,1-3 0,-1-1 0,-4-3 0,-7 1 0,-2-1 0,-1-3 0,1-4 0,1-6 0,-3-8 0,0-10 0,-2-7 0,-2-5 0,-3-2 0,-4 4 0,-3 7 0,-2 3 0,-3 6 0,-4 5 0,-7 5 0,-6 3 0,-7 1 0,-6 1 0,-6 0 0,-6 2 0,-4 3 0,1 2 0,3 2 0,8 0 0,8 0 0,7 0 0,8 0 0,6 0 0,5 0 0</inkml:trace>
  <inkml:trace contextRef="#ctx0" brushRef="#br0" timeOffset="11283">17790 2097 24575,'4'9'0,"-1"1"0,0 2 0,-1 0 0,-2 0 0,0 0 0,0 4 0,1 3 0,3 3 0,1 2 0,1-2 0,-1-3 0,-2-3 0,-2-5 0,0-3 0,-1-3 0,0-2 0,0-1 0,0 1 0,0 1 0,0 1 0,0 2 0,0-1 0,0 1 0,0 0 0,0-1 0,-3-1 0,2-1 0,-1-1 0,2-9 0,0-3 0,2-7 0,2 2 0,3 0 0,2 2 0,1 1 0,1-2 0,-5 6 0,1-3 0,-4 5 0,1-3 0,0-1 0,0 1 0,-1 0 0,1 0 0,-2 3 0,3-2 0,-1 2 0,4-3 0,2 0 0,3-1 0,-7 5 0,3-2 0,-4 4 0,1 1 0,2-1 0,2 0 0,2 0 0,-2 1 0,-2 0 0,-3 0 0,0-3 0,-4 1 0,2-1 0</inkml:trace>
  <inkml:trace contextRef="#ctx0" brushRef="#br0" timeOffset="12214">18193 1994 24575,'0'23'0,"0"6"0,0 5 0,0 4 0,0-2 0,0 0 0,3 0 0,4 3 0,2 2 0,3 0 0,-1-6 0,-2-5 0,0-4 0,-2-5 0,-1-3 0,-1-6 0,-2-5 0,-1-3 0</inkml:trace>
  <inkml:trace contextRef="#ctx0" brushRef="#br0" timeOffset="14129">18765 1995 24575,'0'14'0,"0"15"0,0 26 0,0-20 0,0 1 0,0 5 0,0 1 0,0 0 0,0 1 0,3-2 0,1 1 0,1 1 0,2 0 0,1-3 0,2 0 0,0-5 0,0-2 0,7 17 0,-3-17 0,-7-12 0,-3-10 0,-2-5 0,-2-7 0,0-12 0,-3-14 0,-3-12 0,-4-7 0,-3 0 0,-2 6 0,0 7 0,-1 3 0,-3 0 0,-2 0 0,-2 1 0,0 4 0,-1 4 0,-2 3 0,4 4 0,0 4 0,4 3 0,4 4 0,0 2 0,6 1 0,-1 0 0,4 0 0,-3 0 0,0 3 0,-1 2 0,-1 4 0,2 0 0,1 2 0,3-1 0,2 1 0,2 1 0,0 2 0,0 4 0,3 3 0,3 2 0,5 3 0,6 2 0,6 6 0,7 4 0,6 2 0,0-4 0,-2-8 0,-5-7 0,-4-8 0,-4-5 0,-2-4 0,-4-2 0,-3-2 0,-5 0 0,-4 0 0</inkml:trace>
  <inkml:trace contextRef="#ctx0" brushRef="#br0" timeOffset="15646">20045 2694 24575,'0'-14'0,"0"5"0,1 0 0,0 6 0,1 0 0,0 2 0,0-1 0,-1 3 0,0 2 0,0 1 0,-1 2 0,0-3 0,0 0 0</inkml:trace>
  <inkml:trace contextRef="#ctx0" brushRef="#br0" timeOffset="188645">13725 4503 24575,'0'20'0,"0"11"0,0 17 0,0 6 0,0-3 0,0-3 0,0-2 0,0 3 0,0 3 0,0 0 0,0-8 0,0-11 0,0-13 0,0-12 0,0-9 0,0-14 0,2-13 0,4-11 0,6-4 0,7 2 0,3 6 0,2 7 0,0 7 0,-4 8 0,-2 6 0,0 3 0,0 2 0,2 1 0,0 1 0,-2 0 0,-2 2 0,0 2 0,-1 6 0,-1 6 0,0 5 0,-3 3 0,-3 0 0,-2-2 0,-1-3 0,-3-2 0,0-7 0,-1 1 0,2-6 0,1 3 0,-1 0 0,0-1 0,0-2 0,-1-2 0,0-2 0,-1 0 0</inkml:trace>
  <inkml:trace contextRef="#ctx0" brushRef="#br0" timeOffset="190345">14256 4932 24575,'8'-3'0,"2"0"0,2 3 0,1 0 0,-6 0 0,4 0 0,-1 0 0,3-3 0,3-3 0,-3-4 0,2-2 0,-4 0 0,-2 0 0,-2 2 0,-4-1 0,-2 5 0,-1-3 0,0 5 0,0-3 0,0-3 0,0 4 0,-2-3 0,-2 2 0,-2-2 0,-2-1 0,-2 1 0,-1 2 0,-1 2 0,-1 3 0,1 2 0,-1 0 0,-1 0 0,-1 0 0,1 3 0,0 4 0,1 2 0,1 2 0,-2 1 0,5-5 0,0 3 0,5-4 0,1 2 0,2 0 0,0 1 0,1 2 0,0 1 0,0 3 0,0 5 0,0 4 0,0 2 0,0-1 0,2-2 0,2-3 0,3-2 0,3-4 0,1-2 0,1-1 0,1-2 0,-1-4 0,2-3 0,3-1 0,5-1 0,-9 0 0,-1 0 0</inkml:trace>
  <inkml:trace contextRef="#ctx0" brushRef="#br0" timeOffset="191529">14762 4489 24575,'0'16'0,"0"8"0,0 13 0,0 8 0,0-2 0,0-3 0,0-6 0,0-5 0,0-2 0,1-1 0,1 0 0,1 0 0,1-3 0,-2-1 0,1-2 0,-1-2 0,-1-3 0,1-1 0,-2 0 0,0-5 0,0 3 0,0-4 0,0-1 0,0-3 0,0-2 0</inkml:trace>
  <inkml:trace contextRef="#ctx0" brushRef="#br0" timeOffset="192382">15122 4484 24575,'0'18'0,"0"6"0,0 12 0,0 8 0,0 2 0,0 0 0,0-3 0,0-4 0,0-2 0,0-2 0,0-2 0,0-5 0,0-5 0,0-5 0,0-9 0,0-3 0</inkml:trace>
  <inkml:trace contextRef="#ctx0" brushRef="#br0" timeOffset="194131">15513 4722 24575,'0'6'0,"0"2"0,0 2 0,3 2 0,3 0 0,4 3 0,3 3 0,0 3 0,2 3 0,0 1 0,0-2 0,-1-2 0,-2-5 0,-2-5 0,-1-2 0,1-4 0,2-1 0,3 1 0,5-2 0,4 2 0,2-2 0,-5-1 0,-3-1 0,-4-1 0,-2 0 0,1-2 0,-1-6 0,0-5 0,-2-6 0,-1-2 0,-3 2 0,-3 2 0,-2 2 0,-1 2 0,0 2 0,0 0 0,-3 0 0,-3-2 0,-6-2 0,-5 1 0,-1-1 0,-2 4 0,-3 1 0,-5 2 0,-7 1 0,-3 3 0,-3 1 0,1 1 0,3 2 0,2 0 0,2 0 0,3 0 0,4 0 0,5 0 0,10 0 0,5 0 0</inkml:trace>
  <inkml:trace contextRef="#ctx0" brushRef="#br0" timeOffset="268397">27466 4937 24575,'0'33'0,"0"21"0,0-17 0,0 3 0,0 11 0,0 3 0,0 5 0,0 2 0,0 1 0,0 1 0,0-18 0,0 0 0,0 0 0,0 17 0,0 0 0,0-1 0,0 0 0,0-1 0,0 0 0,0-2 0,0 0 0,0 1 0,0-1 0,1 0 0,0-1 0,0 0 0,1 0 0,1 0 0,0 0 0,0-2 0,1 1 0,-1-3 0,0 1 0,1-2 0,-1-1 0,-1 0 0,1-1 0,-1 0 0,0 0 0,-1 0 0,1 1 0,-1-2 0,0 1 0,0-1 0,1-1 0,-1-1 0,0-1 0,0 0 0,0-2 0,1 1 0,0 0 0,-1 0 0,1 2 0,0 3 0,1 0 0,0 2 0,0 0 0,0 1 0,0 1 0,1-2 0,-1-1 0,-1-2 0,0-2 0,0-1 0,0-1 0,0-4 0,0-1 0,1-2 0,-1-2 0,1-2 0,0 0 0,1 32 0,-2-3 0,-2-3 0,0-7 0,0-6 0,0-4 0,0-5 0,2-1 0,0-1 0,0 0 0,-1-1 0,-1-4 0,0-2 0,0-4 0,0-2 0,0-3 0,0-4 0,0-3 0,1-3 0,1-3 0,0-3 0,1-4 0,2 0 0,2 0 0,7 0 0,15 0 0,25 0 0,-12-2 0,6-2 0,-5 0 0,3-1 0,3-1-503,-2-2 1,3 0-1,2-2 1,0 0 502,7-1 0,2-1 0,1-1 0,1 0-474,-9 1 0,2-1 1,0 1-1,0-1 1,1 0 473,0 1 0,0-1 0,0 0 0,0 0 0,-2 0 0,8 0 0,-1-1 0,-2 2 0,0-1-197,-5 2 1,-1 0 0,-1 0 0,-2 2 196,6-1 0,-2 0 0,-2 1-38,-7 2 0,-1 0 0,-1 0 38,16-2 0,-1 0 827,-6 2 0,-1 0-827,-1 0 0,0 2 1240,-4 0 0,0 0-1240,0 0 0,-1 1 495,-1 0 0,0-1-495,-3 1 0,0 0 76,1 0 1,-1 1-77,-2 1 0,0 0 0,-3 0 0,-1 0 0,-2 1 0,-1 0 0,28-1 0,0 0 0,1 2 0,2 0 0,-1 0 0,-5 0 0,-6 0 0,-7 0 0,-7 0 0,-4 0 0,-7 0 0,-5 0 0,-4 0 0,-3 0 0,0 0 0,0 0 0,-1 0 0,-1 0 0,-4 0 0,0 0 0,1 0 0,0 0 0,0 0 0,-1 0 0,-2 0 0,-3-1 0,-3-5 0,1-12 0,0-23 0,1-25 0,-3 21 0,1-4 0,-1-9 0,0-3 0,-1 16 0,0 0 0,-1-2-269,-1-3 1,-1-2-1,0 0 269,-2-4 0,-1 0 0,-1 0 0,0-1 0,-1-1 0,0 1 0,1 2 0,-1 1 0,0 0 0,1 4 0,1 1 0,-1 2 0,-1-16 0,1 2 0,0 6 0,1 2 0,2 3 0,0 2 0,1 2 0,1 0 0,-1 0 0,1 2 0,0 1 0,1 1 403,-1 3 0,0 0-403,0 3 0,0 1 0,0 1 0,-1-1 0,1-2 0,0-1 0,-1-3 0,1-2 0,0-4 0,0-1 0,-1-6 0,1 0 0,-2-4 0,1-1 0,-2-2 0,1-1 0,-2 2 0,0 0 0,0 2 0,-1 2 0,-1 4 0,0 2 0,1 6 0,0 1 0,1 5 0,1 2 0,-6-28 0,1 6 0,1 2 0,-1 0 0,1 3 0,0 5 0,1 3 0,1 2 0,1-3 0,-3-3 0,-2-1 0,-1-3 0,-1 4 0,2 3 0,2 4 0,1 5 0,1-1 0,0 2 0,1 2 0,1 2 0,-1 0 0,1-3 0,1-4 0,-1-4 0,-1-3 0,-1 3 0,1 5 0,3 9 0,-1 7 0,3 12 0,-1 3 0</inkml:trace>
  <inkml:trace contextRef="#ctx0" brushRef="#br0" timeOffset="269944">27359 4521 24575,'0'11'0,"0"8"0,0 13 0,0 12 0,0 7 0,0 3 0,0-3 0,0-2 0,0-4 0,0-5 0,0-2 0,1-4 0,1-4 0,1-1 0,-1-4 0,0-1 0,0-1 0,0-1 0,0-3 0,0-1 0,-1-4 0,-1-4 0,0-4 0,0-3 0</inkml:trace>
  <inkml:trace contextRef="#ctx0" brushRef="#br0" timeOffset="381696">18157 7245 24575,'20'0'0,"25"0"0,-3 0 0,6 0 0,15 0 0,5 0-669,-15 0 1,2 0 0,1 0 668,3 0 0,1 0 0,0 0 0,2 0 0,1 1 0,-1-2 0,0 0 0,-1 0 0,1-2 0,-4 1 0,1-1 0,-2-1 0,-3 0 0,-1-1 0,-1-1 205,-7 0 1,0-1 0,-2 1-206,15-2 0,-4 0 169,-9 1 0,-4 0-169,19-2 0,-21 5 0,-14 0 1027,-6 2-1027,-12-1 5,1-2 1,-8 3 0,0-1 0</inkml:trace>
  <inkml:trace contextRef="#ctx0" brushRef="#br0" timeOffset="383477">19207 8223 24575,'-5'0'0,"2"-2"0,1-2 0,1-3 0,1-3 0,1 0 0,2 2 0,4 4 0,6 2 0,5 1 0,3 1 0,0 1 0,-3 2 0,-5 6 0,-5 3 0,-4 2 0,-4-1 0,-1-4 0,-5-4 0,-8-4 0,-11-1 0,-4 0 0,-6 0 0,17 0 0,1-2 0,18 1 0,1-2 0,3 3 0,-1 1 0,-2 2 0,-2 2 0,0 0 0,0-1 0,0-1 0</inkml:trace>
  <inkml:trace contextRef="#ctx0" brushRef="#br0" timeOffset="408247">12392 9228 24575,'31'0'0,"32"0"0,-12 0 0,5 0 0,-11-1 0,2 0 0,1 0-363,4-1 1,0 0 0,1-1 362,-3 0 0,-1 0 0,1-1 0,-3 0 0,0-1 0,0 0 0,-1 1 0,-1-1 0,-1 0 0,19-2 0,-2-1 178,-2 1 0,-1 0-178,-9 1 0,-3 1 90,-7 0 0,-2 1-90,20-2 0,-16 2 0,-12 1 551,-7 2-551,-11 1 0,-3 0 0,-13 0 0,-16-1 0,-26-2 0,12 2 0,-3 0 0,-8 0 0,-2 0 0,-4 0 0,-1 1 0,0 0 0,1 0 0,2 0 0,1 0 0,3 0 0,1 0 0,3 0 0,2 0 0,2 0 0,0 0 0,1 0 0,0 0 0,1 0 0,0 0 0,1 1 0,-1 0 0,0 0 0,1 0 0,0 0 0,1 1 0,-32 0 0,7 0 0,7 0 0,8 2 0,6-1 0,4-1 0,0-1 0,0-1 0,-1 0 0,0 0 0,5 0 0,6 0 0,7 0 0,9 0 0,40 0 0,14 2 0,-1-1 0,6 0 0,3 0 0,2 1 0,-11-1 0,1 0 0,0-1-140,1 1 1,1-1 0,-1 0 139,2 0 0,-1 0 0,0 0 0,-3 0 0,0 0 0,-1 0 0,15 1 0,-2-2 0,-3 0 0,-1-2 0,-7 0 0,-1-2 0,-2-1 0,0 0 0,-1-2 0,-1-1 0,-1 1 0,0-1 0,0 0 0,0 1 209,-4-2 0,-1 1-209,-2 1 0,-1 1 0,25-5 0,-7 3 0,-3 2 0,1 0 0,0 1 0,-2 1 0,-4 1 0,-7 2 0,-7 2 0,-7 0 0,-7 0 0,-8 0 0,-8 0 0,-14 0 0,-17 0 0,-18 0 0,15 0 0,-3 1 0,-10 1 0,-4 2 0,-7 1 0,-3 2 0,19-2 0,0 0 0,-1 0 0,0 1 0,1-1 0,-1 1 0,-18 3 0,2-1 0,5-1 0,0 1 0,5-1 0,2-1 0,5-1 0,3-1 0,4 0 0,2-2 0,-25 2 0,10-2 0,9 0 0,5 0 0,4 0 0,2 0 0,1 0 0,1 0 0,-1 0 0,-2-1 0,-5-1 0,-3 0 0,-2 0 0,-1 0 0,3 0 0,1 0 0,1 0 0,1 0 0,-1 0 0,3 0 0,3 0 0,6 0 0,6 0 0,8 0 0,7 0 0,7 2 0,11-1 0,12 3 0,12 1 0,9 1 0,1 1 0,-1 1 0,-4-3 0,-3-1 0,3-2 0,4-2 0,6 2 0,8 0 0,4 2 0,1-1 0,-3-1 0,-6 0 0,-5-2 0,-5 0 0,-5 0 0,-3 0 0,-3 0 0,3 0 0,2 0 0,5 0 0,5 0 0,5 0 0,3 0 0,-2 0 0,-3 0 0,-6 0 0,-4 0 0,-1 0 0,0 0 0,1 0 0,-2 0 0,0 0 0,-4 0 0,-3 0 0,-3 0 0,-6 0 0,-4 0 0,-4 0 0,-6 0 0,-7-4-1696,-6-3 0,-2 2 0,-2-1 0</inkml:trace>
  <inkml:trace contextRef="#ctx0" brushRef="#br0" timeOffset="419380">18595 8763 24575,'0'20'0,"0"17"0,0 26 0,0-23 0,0 2 0,0 2 0,0 1 0,0-4 0,0-2 0,0 24 0,0-20 0,1-16 0,0-13 0,1-9 0,0-8 0,0-11 0,2-16 0,4-18 0,3-16 0,-5 31 0,0-1 0,5-27 0,-2 16 0,-2 14 0,-2 12 0,-2 9 0,0 4 0,0 2 0,-1 1 0,0 0 0,-1-1 0,4-4 0,-3 3 0,1-3 0,-2 4 0,2 1 0,1 2 0,3 1 0,2 8 0,11 18 0,13 23 0,-11-14 0,1 3 0,3 5 0,0 0 0,-1 2 0,-1-1 0,-1-3 0,-2-1 0,-2-6 0,-2-3 0,10 18 0,-7-16 0,-6-12 0,-7-14 0,0-9 0,-5-17 0,1-13 0,3-16 0,0-16 0,-2 29 0,0-2 0,0 0 0,0 0 0,4-28 0,0 16 0,-2 16 0,-2 16 0,-3 10 0,0 5 0</inkml:trace>
  <inkml:trace contextRef="#ctx0" brushRef="#br0" timeOffset="420493">19498 8885 24575,'0'15'0,"0"8"0,0 13 0,0 8 0,0 2 0,3-1 0,5-4 0,9-4 0,10-6 0,8-7 0,3-4 0,3-4 0,0-6 0,-1-4 0,-4-7 0,-3-11 0,-6-12 0,-6-12 0,-6-9 0,-8-4 0,-6 1 0,-11 3 0,-10 5 0,-12 6 0,-8 8 0,-3 10 0,-4 7 0,-7 6 0,-4 3 0,4 0 0,12 0 0,17 0 0,15 0 0,6 0 0</inkml:trace>
  <inkml:trace contextRef="#ctx0" brushRef="#br0" timeOffset="421644">20152 8810 24575,'0'12'0,"0"3"0,0 10 0,0 5 0,0 2 0,0-2 0,0-2 0,0-13 0,0 2 0,0-9 0,0 1 0,-1-2 0,-1-4 0,0-3 0,1-6 0,1-9 0,0-10 0,0-9 0,0-5 0,4 0 0,7 1 0,7 4 0,8 2 0,4 4 0,1 3 0,0 2 0,-5 5 0,-5 5 0,-4 4 0,-3 2 0,-2 2 0,1 2 0,-6 2 0,-2 1 0</inkml:trace>
  <inkml:trace contextRef="#ctx0" brushRef="#br0" timeOffset="422477">20734 8552 24575,'0'52'0,"0"12"0,0-23 0,0 1 0,0 1 0,0 0 0,0 0 0,0-1 0,0-5 0,0-2 0,0 22 0,0-18 0,0-18 0,0-11 0,0-7 0,0-1 0</inkml:trace>
  <inkml:trace contextRef="#ctx0" brushRef="#br0" timeOffset="424926">21495 8443 24575,'-3'12'0,"0"12"0,3 22 0,0 16 0,0-28 0,0 0 0,0 2 0,0 0 0,0-2 0,0-1 0,1 30 0,1-9 0,1-7 0,2-10 0,-1-7 0,0-5 0,-3-4 0,0-4 0,-1-6 0,0-6 0,-2-18 0,-1-1 0,-2-13 0,-1 6 0,-1 0 0,1 0 0,0 1 0,-1 1 0,1 2 0,0 3 0,0 2 0,0 2 0,-1 3 0,0 1 0,0 1 0,4 2 0,-1-1 0,1 1 0,-2-3 0,-2-1 0,-1 1 0,-1-1 0,3 5 0,-3 0 0,2 2 0,-1 0 0,-3 0 0,-2 0 0,-1 0 0,0 0 0,1 0 0,-2 0 0,6 0 0,-2 1 0,8 2 0,-2 2 0,2 3 0,2 1 0,-2 0 0,1 2 0,-1 0 0,0 0 0,1 0 0,1 0 0,1 0 0,0 0 0,0 2 0,0 1 0,0 4 0,0 4 0,2 4 0,1 2 0,3 0 0,2-2 0,0-2 0,0-5 0,0-4 0,0-4 0,0-4 0,2-4 0,-1-1 0,2-2 0,1 0 0,2 0 0,1 0 0,-1 0 0,-2 0 0,3 0 0,-7 0 0,0 0 0,-6 0 0</inkml:trace>
  <inkml:trace contextRef="#ctx0" brushRef="#br0" timeOffset="426393">20022 8603 24575,'0'9'0,"0"4"0,0 5 0,0 6 0,1 6 0,3 0 0,1 4 0,2-3 0,0-4 0,-1-2 0,-1-6 0,-2-1 0,0-2 0,-1-2 0,-1 1 0,1-4 0,0-1 0,-1-3 0,2-1 0,0-1 0,-1-1 0,-1-1 0,-1-2 0</inkml:trace>
  <inkml:trace contextRef="#ctx0" brushRef="#br0" timeOffset="442410">19008 10039 24575,'0'17'0,"0"22"0,0 25 0,0-22 0,0 2 0,0 2 0,0 0 0,0-3 0,0 0 0,0-2 0,0-1 0,0-5 0,0-1 0,0 28 0,0-10 0,0-8 0,0-9 0,0-8 0,0-5 0,0-13 0,0-4 0,3-23 0,6 2 0,8-11 0,6 8 0,5 1 0,-1 0 0,1-2 0,-1-1 0,1-1 0,-2 2 0,-3 3 0,-2 2 0,-4 3 0,-1 1 0,-1 3 0,-1 2 0,1 3 0,-1 2 0,-1 1 0,0 4 0,0 7 0,-1 8 0,0 9 0,-2 6 0,1 7 0,1 3 0,-3 1 0,-2-7 0,-3-11 0,-3-4 0,-1-14 0,0-2 0</inkml:trace>
  <inkml:trace contextRef="#ctx0" brushRef="#br0" timeOffset="443863">19527 10733 24575,'16'-3'0,"12"0"0,17 3 0,6 0 0,-3 0 0,-10 0 0,-7 0 0,-8-2 0,-5-2 0,-3-6 0,-3-2 0,0-2 0,-3 0 0,-3-2 0,-1-2 0,-2-2 0,-1 3 0,-1 1 0,-1-1 0,-2-1 0,-7-4 0,-9-2 0,-10 2 0,-6 5 0,-3 5 0,1 7 0,1 3 0,3 2 0,3 2 0,3 5 0,2 3 0,5 5 0,4 2 0,4 1 0,5 0 0,4 2 0,1 4 0,1 2 0,0 3 0,1 3 0,7 1 0,7-1 0,8-2 0,5 0 0,-2-5 0,-2-2 0,-3-5 0,-2-6 0,-2-4 0,-1-4 0,-1-3 0,1-1 0,-2 0 0,1 0 0,-1 0 0,2-5-1696,1-9 0,-6 6 0,-3-4 0</inkml:trace>
  <inkml:trace contextRef="#ctx0" brushRef="#br0" timeOffset="444629">20139 10235 24575,'0'39'0,"0"3"0,0 13 0,0 5 0,0-1 0,0-2 0,0-7 0,0-5 0,1-7 0,0-6 0,1-9 0,-1-9 0,0-8 0,-1-2 0</inkml:trace>
  <inkml:trace contextRef="#ctx0" brushRef="#br0" timeOffset="445525">20522 10075 24575,'0'31'0,"0"9"0,0 17 0,0-23 0,0 2 0,0 3 0,0 1 0,0 2 0,0 1 0,0-1 0,0 0 0,0 1 0,0-1 0,0-4 0,0 0 0,0 28 0,2-10 0,1-10 0,3-6 0,1-9 0,-2-5 0,-3-9 0,-1-9 0,-1-4 0</inkml:trace>
  <inkml:trace contextRef="#ctx0" brushRef="#br0" timeOffset="446826">20805 10462 24575,'-3'5'0,"0"8"0,3 12 0,0 12 0,0 6 0,1 0 0,6-5 0,5-9 0,5-9 0,3-4 0,2-6 0,2-4 0,5-3 0,1-3 0,2-1 0,2-2 0,-2-4 0,-2-2 0,-6-3 0,-5-1 0,-4 0 0,-3-1 0,-3 0 0,-1-3 0,-3 1 0,-1-2 0,-3-4 0,-1-5 0,-6-8 0,-9-2 0,-11 0 0,-11 5 0,-8 7 0,-6 7 0,-3 9 0,2 4 0,9 4 0,10 1 0,10 0 0,8 0 0,6 0 0,5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0T01:53:33.316"/>
    </inkml:context>
    <inkml:brush xml:id="br0">
      <inkml:brushProperty name="width" value="0.05292" units="cm"/>
      <inkml:brushProperty name="height" value="0.05292" units="cm"/>
      <inkml:brushProperty name="color" value="#FF0000"/>
    </inkml:brush>
  </inkml:definitions>
  <inkml:trace contextRef="#ctx0" brushRef="#br0">18786 3127 24575,'26'0'0,"-1"0"0,5 0 0,-4 0 0,-3 0 0,-5 0 0,-5-1 0,-3 3 0,-2 7 0,0 7 0,-3 7 0,-1-1 0,-3-1 0,-6 0 0,-12 2 0,-16 1 0,-18-1 0,-8-3 0,1-2 0,7-4 0,11-2 0,10-1 0,6-5 0,16-1 0,10-4 0,21-1 0,13 0 0,10 0 0,4 3 0,-5 3 0,-6 2 0,-10 1 0,-7 0 0,-5-1 0,-3 1 0,0 2 0,-7-3 0,1 4 0,-4-3 0,1 2 0,-2 2 0,-2-1 0,0 0 0,-1 1 0,0-1 0,-10 6 0,-21 16 0,4-10 0,0 0 0,-11 8 0,1-1 0</inkml:trace>
  <inkml:trace contextRef="#ctx0" brushRef="#br0" timeOffset="18348">23864 10464 24575,'24'0'0,"15"-2"0,18-2 0,-22 1 0,0-2 0,30-6 0,-8 1 0,-12 1 0,-15 3 0,-10 4 0,-6-1 0,-6 1 0,-4 1 0,-2-1 0</inkml:trace>
  <inkml:trace contextRef="#ctx0" brushRef="#br0" timeOffset="19228">24075 10345 24575,'14'13'0,"1"2"0,4 8 0,2 1 0,-2-1 0,0 0 0,-1-4 0,-3-2 0,-2-3 0,-6-7 0,0 0 0,-3-5 0,-1 0 0,0-1 0</inkml:trace>
  <inkml:trace contextRef="#ctx0" brushRef="#br0" timeOffset="20097">24168 10372 24575,'0'16'0,"0"10"0,0 15 0,0 10 0,0 1 0,0-10 0,0-14 0,0-11 0,0-9 0,0-3 0</inkml:trace>
  <inkml:trace contextRef="#ctx0" brushRef="#br0" timeOffset="20947">24564 10377 24575,'41'0'0,"2"0"0,7 0 0,-3 0 0,-9 0 0,-7 0 0,-7 0 0,-13 0 0,-3 0 0</inkml:trace>
  <inkml:trace contextRef="#ctx0" brushRef="#br0" timeOffset="21878">24635 10274 24575,'-2'13'0,"5"3"0,4 6 0,2 1 0,-1-2 0,1 0 0,2 1 0,4 3 0,0-3 0,-1-2 0,-1-4 0,-5-4 0,-2 0 0,-1-3 0,-4-4 0,1-2 0</inkml:trace>
  <inkml:trace contextRef="#ctx0" brushRef="#br0" timeOffset="22845">24752 10255 24575,'-6'25'0,"-5"12"0,-7 13 0,-6 11 0,-1-1 0,1-4 0,4-13 0,5-10 0,8-18 0,0-4 0,5-11 0,1 0 0</inkml:trace>
  <inkml:trace contextRef="#ctx0" brushRef="#br0" timeOffset="23779">25071 10420 24575,'6'-3'0,"9"0"0,15 1 0,9-4 0,8-5 0,-1-2 0,-2-2 0,-7 1 0,-8 3 0,-7 2 0,-5 3 0,-6 3 0,-5 1 0,-3 2 0</inkml:trace>
  <inkml:trace contextRef="#ctx0" brushRef="#br0" timeOffset="24746">25175 10316 24575,'0'13'0,"2"3"0,5 4 0,6 2 0,6 1 0,5 2 0,-2 0 0,-1-2 0,-2-2 0,-4-3 0,-1-3 0,-5-2 0,-3-5 0,-3-4 0,-2-3 0</inkml:trace>
  <inkml:trace contextRef="#ctx0" brushRef="#br0" timeOffset="25698">25314 10231 24575,'0'25'0,"-2"3"0,-2 8 0,-4 0 0,-3 3 0,-2 2 0,0 0 0,-2 3 0,2-5 0,2-6 0,1-5 0,3-6 0,1-5 0,2-4 0,2-7 0,1-2 0</inkml:trace>
  <inkml:trace contextRef="#ctx0" brushRef="#br0" timeOffset="29513">19455 3708 24575,'0'14'0,"0"4"0,-2 4 0,-2 4 0,-2-1 0,-3 0 0,-1-1 0,-1-3 0,0-1 0,0-4 0,6-8 0,1-2 0</inkml:trace>
  <inkml:trace contextRef="#ctx0" brushRef="#br0" timeOffset="31344">20284 3282 24575,'8'0'0,"3"0"0,5 0 0,1 0 0,2 0 0,1 0 0,1 0 0,1 0 0,-2 0 0,-2 0 0,-2 2 0,0 3 0,0 3 0,-1 3 0,-2 2 0,-4 0 0,-2 1 0,-2 2 0,-3 2 0,-1 0 0,-1 2 0,0 2 0,0 6 0,-6 6 0,-8 5 0,-8 0 0,-7-2 0,2-6 0,3-5 0,5-6 0,3-2 0,8-9 0,3-1 0,5-8 0,5-4 0,6-1 0,13-2 0,10 2 0,11 1 0,7 0 0,4 1 0,0 1 0,-6 1 0,-11 1 0,-11 0 0,-11 0 0,-8 0 0,-5 0 0</inkml:trace>
  <inkml:trace contextRef="#ctx0" brushRef="#br0" timeOffset="36311">23967 11056 24575,'12'0'0,"3"0"0,3 0 0,1 0 0,-1 0 0,-1 0 0,-8 0 0,-3 0 0</inkml:trace>
  <inkml:trace contextRef="#ctx0" brushRef="#br0" timeOffset="37245">24021 11056 24575,'4'-4'0,"5"2"0,2 2 0,2 0 0,3 0 0,-3 0 0,1 0 0,-1 0 0,-7 0 0,0 0 0</inkml:trace>
  <inkml:trace contextRef="#ctx0" brushRef="#br0" timeOffset="38445">23889 11025 24575,'16'0'0,"1"0"0,3 0 0,1 0 0,0 2 0,3 5 0,-3 2 0,-2 4 0,-4-1 0,-2-1 0,0-2 0,-1 0 0,0 0 0,1-1 0,-1 0 0,-1-1 0,-3-2 0,-2 0 0,-3-3 0,1 1 0,1 1 0,0-1 0,0 0 0,0-1 0,-1 1 0,2 0 0,-2-1 0,3 3 0,2 1 0,-5-2 0,3 0 0</inkml:trace>
  <inkml:trace contextRef="#ctx0" brushRef="#br0" timeOffset="39330">24215 10886 24575,'-7'17'0,"-8"9"0,-13 16 0,-12 9 0,19-25 0,-1 0 0,-21 23 0,9-8 0,7-9 0,7-7 0,7-7 0,4-3 0,2-3 0,4-4 0,-3 0 0,1-4 0,2-1 0,1-2 0</inkml:trace>
  <inkml:trace contextRef="#ctx0" brushRef="#br0" timeOffset="40611">23975 10913 24575,'0'13'0,"0"5"0,0 4 0,0 5 0,0 1 0,0 3 0,1 2 0,2-2 0,3-3 0,2-4 0,1-4 0,-1-3 0,-2-3 0,1-2 0,0-1 0,-1-2 0,1 0 0,-3-5 0,1 0 0,-2-3 0,0 0 0,-2 0 0,1 1 0</inkml:trace>
  <inkml:trace contextRef="#ctx0" brushRef="#br0" timeOffset="41581">24329 11170 24575,'33'0'0,"4"0"0,9 0 0,0-1 0,-4-2 0,-9 0 0,-7-2 0,-6-1 0,-1 0 0,-2-1 0,1 0 0,-9 4 0,-1-1 0</inkml:trace>
  <inkml:trace contextRef="#ctx0" brushRef="#br0" timeOffset="42561">24531 11034 24575,'13'4'0,"7"4"0,8 7 0,6 4 0,-1 3 0,-2 0 0,-5-2 0,-6-4 0,-3-1 0,-3-3 0,-2-1 0,-3-3 0,0-2 0,-5-2 0,2 0 0,-3-2 0,-1-1 0,0-1 0</inkml:trace>
  <inkml:trace contextRef="#ctx0" brushRef="#br0" timeOffset="43496">24769 11035 24575,'-15'4'0,"-4"8"0,-2 5 0,-5 9 0,0 4 0,0 3 0,1 1 0,3-2 0,5-5 0,5-6 0,4-3 0,2-6 0,3-6 0,1-3 0</inkml:trace>
  <inkml:trace contextRef="#ctx0" brushRef="#br0" timeOffset="44947">24529 11322 24575,'10'-8'0,"1"-1"0,1-1 0,-1 0 0,-1 1 0,-3 1 0,-2 0 0,-2 2 0,0 1 0,3 0 0,-3 1 0,4-1 0,-1 1 0,3-3 0,2 1 0,2-3 0,-1 1 0,2 1 0,1-1 0,-1 3 0,0 0 0,-1 1 0,-1 1 0,1-1 0,-1 0 0,1 0 0,-1 0 0,1-1 0,-1 1 0,0 0 0,1 1 0,1 1 0,0-1 0,1 1 0,-2 0 0,-1-1 0,-5 1 0,1 1 0,-4 1 0,0 0 0,-1 0 0,-2 0 0</inkml:trace>
  <inkml:trace contextRef="#ctx0" brushRef="#br0" timeOffset="52611">21368 3579 24575,'0'8'0,"0"4"0,0 7 0,0 5 0,0 6 0,0 2 0,0 0 0,0 0 0,0-4 0,-1-6 0,-3-3 0,-3-6 0,-1-5 0,-3-3 0,6-4 0,-1-1 0</inkml:trace>
  <inkml:trace contextRef="#ctx0" brushRef="#br0" timeOffset="53463">22205 3077 24575,'0'12'0,"0"7"0,0 13 0,0 12 0,0 9 0,0 6 0,0 1 0,0 1 0,0-2 0,0-5 0,0-3 0,0-5 0,0-11 0,0-14 0,0-10 0</inkml:trace>
  <inkml:trace contextRef="#ctx0" brushRef="#br0" timeOffset="63294">23996 11779 24575,'23'0'0,"9"0"0,7 0 0,8-1 0,-1-1 0,-4-1 0,-6-2 0,-5 0 0,-5 1 0,-4 1 0,-2-1 0,-2 1 0,0-1 0,0 1 0,-2 1 0,-3 1 0,-5 1 0,-4 0 0</inkml:trace>
  <inkml:trace contextRef="#ctx0" brushRef="#br0" timeOffset="64244">24227 11681 24575,'-3'12'0,"1"5"0,2 9 0,0 1 0,2 1 0,6 0 0,3 0 0,4 0 0,1-2 0,-5-4 0,-3-4 0,-1-3 0,-4-7 0,2 1 0,-2-4 0,2 1 0,-1 0 0,-1-3 0,-1-1 0</inkml:trace>
  <inkml:trace contextRef="#ctx0" brushRef="#br0" timeOffset="65177">24319 11634 24575,'-15'15'0,"1"1"0,-6 6 0,-1 0 0,-1 2 0,-4 2 0,2 0 0,2-1 0,4-3 0,5-2 0,3-4 0,2-4 0,3-5 0,1-4 0,2-2 0</inkml:trace>
  <inkml:trace contextRef="#ctx0" brushRef="#br0" timeOffset="68414">22895 3729 24575,'0'12'0,"0"3"0,0 7 0,0 0 0,0-1 0,-1-1 0,-1-2 0,-3-1 0,-3-2 0,-3-1 0,-2-2 0,1-2 0,-1-3 0,1-3 0,0-4 0,3 2 0,1-1 0,0 1 0,4-1 0,1-1 0</inkml:trace>
  <inkml:trace contextRef="#ctx0" brushRef="#br0" timeOffset="70031">23310 3466 24575,'0'15'0,"0"-5"0,0 8 0,0-4 0,0 4 0,0 0 0,0-2 0,1-2 0,2-2 0,2-4 0,2-3 0,1-2 0,2 0 0,0 2 0,1 1 0,1 0 0,0 0 0,1-1 0,1 0 0,2-2 0,1-2 0,2 0 0,1-1 0,-1-1 0,0-5 0,0-5 0,-2-4 0,-1-3 0,-2 1 0,-1 0 0,-1 0 0,-2-2 0,-4 1 0,-3 2 0,-3-1 0,0 1 0,-2-3 0,-4-1 0,-5-1 0,-4 2 0,-2 3 0,0 5 0,2 5 0,0 3 0,0 2 0,1 1 0,-1 2 0,-2 3 0,-3 3 0,-4 4 0,-1 2 0,-1-1 0,5-2 0,4-3 0,7-1 0,3-6 0,4 2 0,2-3 0</inkml:trace>
  <inkml:trace contextRef="#ctx0" brushRef="#br0" timeOffset="74428">23913 12683 24575,'26'0'0,"28"4"0,-6 3 0,6 0 0,-9 1 0,2-1 0,0 2-561,6 0 1,1 1 0,1-1 560,2 1 0,0-1 0,1-1 0,1-1 0,0-2 0,1 0 0,0-1 0,0-1 0,0-1 0,-1 0 0,-1-1 0,2-5 0,-6-7 0,3-4 0,-1-2 0,-5 0 0,-1 1 0,-3 0 0,0-4 0,9-9 0,1-5 0,-8 2 272,-11 3 1,-6 2-273,16-10 278,-19 19-278,-12 13 0,0 14 0,5 15 858,9 13-858,9 9 0,2-6 0,3-11 0,13-12 0,-21-13 0,3-1 0,14-2 0,4-2 0,-11 0 0,2-1 0,1 0-178,1 0 0,1 0 0,0 0 178,-1 0 0,0 0 0,0 0 0,16 1 0,-1 0-51,-8 1 1,0 0 50,0 0 0,0 0 0,2 0 0,0 0 0,4 0 0,1 0 0,-21 0 0,1-1 0,0 1 0,0-1 0,1-1 0,-2-1 0,19-1 0,-1-1 0,-4-1 0,-2 0 0,-6-1 0,-1 0 0,-1 1 0,0-1 0,1-1 0,1-1 0,8-2 0,3-1-237,-11 2 0,2 0 0,2-1 237,-7 1 0,3 0 0,0 0 0,1 0 0,2 0 0,1 0 0,0 0 0,-1 1 0,0-1 0,1 1 0,-2 1 0,-1-1 0,10 1 0,-3 0 0,-1 1-16,-9 2 0,-2 2 0,-1 0 16,15 2 0,-2 5 0,-3 8 0,-3 6 0,-1 3 0,-1 5 0,0 3 0,0 2 0,0-1 0,0-3 0,-2-5 0,-1-4 0,-2-3 0,-1-2 0,-6-5 0,-1-2 0,24 2 1238,-16-5-1238,-19-6 0,-13 2 0,-9-2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0T02:00:06.189"/>
    </inkml:context>
    <inkml:brush xml:id="br0">
      <inkml:brushProperty name="width" value="0.05292" units="cm"/>
      <inkml:brushProperty name="height" value="0.05292" units="cm"/>
      <inkml:brushProperty name="color" value="#FF0000"/>
    </inkml:brush>
  </inkml:definitions>
  <inkml:trace contextRef="#ctx0" brushRef="#br0">16211 16521 24575,'0'38'0,"0"3"0,0 3 0,0 4 0,0 1 0,0 0 0,0-4 0,0-9 0,0-9 0,0-7 0,0-13 0,0-2 0,0-14 0,3-9 0,4-11 0,5-12 0,5-9 0,5-7 0,7-1 0,3 4 0,0 11 0,-2 7 0,-3 11 0,-2 5 0,-1 4 0,-1 6 0,-1 1 0,-3 3 0,-1 3 0,1 2 0,-2 1 0,-1 1 0,-1 9 0,-2 11 0,2 14 0,-2 11 0,-4 4 0,-4 3 0,-3 0 0,-2-5 0,0-6 0,0-8 0,0-8 0,0-5 0,0-7 0,0-3 0,0-5 0,0-3 0</inkml:trace>
  <inkml:trace contextRef="#ctx0" brushRef="#br0" timeOffset="871">16966 16382 24575,'-4'-3'0,"2"9"0,2 10 0,0 7 0,0 2 0,0 3 0,0 2 0,0 3 0,0 1 0,0-5 0,0-6 0,0-6 0,0-2 0,0-3 0,0 1 0,0-5 0,0-2 0,0-5 0</inkml:trace>
  <inkml:trace contextRef="#ctx0" brushRef="#br0" timeOffset="2051">17007 16925 24575,'0'11'0,"0"-4"0,-2 2 0,-4-4 0,-4 0 0,-4-2 0,-2-2 0,8-1 0,-1-1 0,7-2 0,1-1 0,5-1 0,3 2 0,1 2 0,-2 1 0,-3 0 0</inkml:trace>
  <inkml:trace contextRef="#ctx0" brushRef="#br0" timeOffset="2967">17432 16491 24575,'16'0'0,"2"0"0,2 0 0,1 0 0,2 0 0,1 0 0,3 0 0,-2 0 0,-1 0 0,-4 0 0,-2 0 0,0 0 0,-9 0 0,0 0 0</inkml:trace>
  <inkml:trace contextRef="#ctx0" brushRef="#br0" timeOffset="4001">17429 16772 24575,'14'0'0,"4"0"0,3 0 0,6 0 0,4 0 0,5 0 0,4 0 0,1 0 0,2 0 0,-4 0 0,-4 0 0,-6 1 0,-8 1 0,-4 0 0,-3 1 0,-4-1 0,-2 0 0,-3-2 0,-3 0 0,-1 0 0</inkml:trace>
  <inkml:trace contextRef="#ctx0" brushRef="#br0" timeOffset="7036">18233 16535 24575,'-4'4'0,"1"6"0,3 9 0,0 10 0,0 7 0,0 5 0,0 1 0,0 0 0,1-3 0,3-3 0,2-3 0,4-5 0,2-1 0,1-2 0,1 0 0,1-3 0,0-3 0,1-5 0,2-1 0,-1-2 0,-7-4 0,-2-2 0</inkml:trace>
  <inkml:trace contextRef="#ctx0" brushRef="#br0" timeOffset="8500">19036 16385 24575,'11'0'0,"2"0"0,1 0 0,5 1 0,7 5 0,6 8 0,3 8 0,2 6 0,-2 2 0,-2 0 0,-5 1 0,-3-1 0,-5-2 0,-3 0 0,-2-2 0,-1 0 0,-2-1 0,-2 1 0,-4 2 0,-1-1 0,-1 1 0,-3 2 0,1 1 0,-2 1 0,0-2 0,0-3 0,0-5 0,-1-5 0,-2-4 0,-1-3 0,-2-4 0,-1-1 0,1-1 0,-2-1 0,0 2 0,0-2 0,-3 1 0,6-2 0,-1 0 0</inkml:trace>
  <inkml:trace contextRef="#ctx0" brushRef="#br0" timeOffset="9936">19687 16373 24575,'0'12'0,"0"7"0,0 9 0,-1 5 0,-1 4 0,0-2 0,-2 1 0,2-2 0,0-3 0,1-1 0,1-3 0,0 1 0,0-2 0,0-2 0,0-1 0,0-2 0,3 1 0,2-2 0,4-1 0,2-1 0,1 1 0,2 1 0,-1-1 0,-1-2 0,1-2 0,0-1 0,-2-1 0,0-2 0,-1-3 0,1-4 0,-1-2 0,-2-2 0,-2 0 0,-3 0 0,-1 0 0</inkml:trace>
  <inkml:trace contextRef="#ctx0" brushRef="#br0" timeOffset="11737">20000 16545 24575,'0'8'0,"0"5"0,0 9 0,0 8 0,1 6 0,3-1 0,3 0 0,1-2 0,-1-2 0,-1 0 0,-2-2 0,-2-3 0,-1-2 0,-1-6 0,0 1 0,0-11 0,0-7 0,1-16 0,4-13 0,6-9 0,5-7 0,7-3 0,3-2 0,2-1 0,0 1 0,-3 6 0,-4 7 0,-2 11 0,-4 11 0,-1 8 0,1 4 0,-1 2 0,0 0 0,0 4 0,-1 5 0,0 6 0,-1 8 0,-2 5 0,-1 4 0,-1 0 0,-3 2 0,-1-2 0,-1-4 0,-2-2 0,1-7 0,0-3 0,0 0 0,-1-8 0,2-1 0,-3-5 0</inkml:trace>
  <inkml:trace contextRef="#ctx0" brushRef="#br0" timeOffset="12837">20703 16730 24575,'4'-4'0,"9"2"0,15 2 0,12 0 0,7-4 0,2 0 0,-3-1 0,-5-1 0,-8 3 0,-7 0 0,-5 1 0,-5-1 0,-1 1 0,-3 0 0,0 1 0,3 1 0,-8 0 0,1 0 0</inkml:trace>
  <inkml:trace contextRef="#ctx0" brushRef="#br0" timeOffset="13833">21271 16465 24575,'0'10'0,"0"7"0,0 8 0,0 8 0,0 5 0,0 4 0,0 4 0,0 2 0,0-3 0,2-7 0,-1-9 0,1-8 0,-1-7 0,-1-2 0,0-6 0,0-3 0</inkml:trace>
  <inkml:trace contextRef="#ctx0" brushRef="#br0" timeOffset="15234">21557 16172 24575,'10'0'0,"3"1"0,9 6 0,5 6 0,2 7 0,0 5 0,0 1 0,-3 1 0,-2 3 0,-3 2 0,-3 3 0,-2-1 0,-4 2 0,-3-1 0,-2-1 0,-4-1 0,-1-4 0,-1-3 0,-1-3 0,0 1 0,0 2 0,0 1 0,-1-1 0,-4 0 0,-5 0 0,-5 0 0,-4 2 0,-3 0 0,-1 0 0,-2-2 0,0-1 0,1-5 0,0-6 0,5-5 0,1-5 0,8-3 0,3-1 0,5 0 0</inkml:trace>
  <inkml:trace contextRef="#ctx0" brushRef="#br0" timeOffset="16122">22129 16276 24575,'0'15'0,"0"9"0,0 15 0,0 8 0,0 6 0,0 2 0,1 0 0,2-1 0,3-9 0,-1-10 0,0-11 0,-4-12 0,-1-5 0</inkml:trace>
  <inkml:trace contextRef="#ctx0" brushRef="#br0" timeOffset="17052">22138 17011 24575,'0'-7'0,"0"1"0,0 3 0,0 2 0</inkml:trace>
  <inkml:trace contextRef="#ctx0" brushRef="#br0" timeOffset="18967">18582 16587 24575,'0'31'0,"0"4"0,0 10 0,0 5 0,0-2 0,0-3 0,0-8 0,0-9 0,0-7 0,0-5 0,0-6 0,0-6 0,0-4 0,0-8 0,0-7 0,2-10 0,5-13 0,4-7 0,3 0 0,1 5 0,-1 8 0,-1 9 0,0 6 0,1 5 0,1 4 0,-1 2 0,0-1 0,-1 1 0,-1 2 0,1 1 0,2 1 0,2 2 0,2 0 0,0 0 0,0 0 0,0 1 0,-1 4 0,-2 5 0,-1 8 0,-2 7 0,0 5 0,-2 7 0,-2 4 0,-3 2 0,-1 1 0,0-4 0,-1-2 0,0-6 0,-3-7 0,0-6 0,0-11 0,0-2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11/9/22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02580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11/9/22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396031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11/9/22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543538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11/9/22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81648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11/9/22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99300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11/9/22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017485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11/9/22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785113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11/9/22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854273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11/9/22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015470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11/9/22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25428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11/9/22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12859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11/9/22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360529904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1F129C3C-D0CE-2046-9EE1-0364C42F8091}"/>
              </a:ext>
            </a:extLst>
          </p:cNvPr>
          <p:cNvSpPr>
            <a:spLocks noGrp="1"/>
          </p:cNvSpPr>
          <p:nvPr>
            <p:ph type="ctrTitle"/>
          </p:nvPr>
        </p:nvSpPr>
        <p:spPr>
          <a:xfrm>
            <a:off x="6209740" y="1122363"/>
            <a:ext cx="5066592" cy="1978346"/>
          </a:xfrm>
        </p:spPr>
        <p:txBody>
          <a:bodyPr>
            <a:normAutofit/>
          </a:bodyPr>
          <a:lstStyle/>
          <a:p>
            <a:r>
              <a:rPr lang="en-US" dirty="0"/>
              <a:t>Week 7</a:t>
            </a:r>
          </a:p>
        </p:txBody>
      </p:sp>
      <p:sp>
        <p:nvSpPr>
          <p:cNvPr id="3" name="Subtitle 2">
            <a:extLst>
              <a:ext uri="{FF2B5EF4-FFF2-40B4-BE49-F238E27FC236}">
                <a16:creationId xmlns:a16="http://schemas.microsoft.com/office/drawing/2014/main" id="{0EB126AB-ABA1-DA41-979B-A456D62C1FD7}"/>
              </a:ext>
            </a:extLst>
          </p:cNvPr>
          <p:cNvSpPr>
            <a:spLocks noGrp="1"/>
          </p:cNvSpPr>
          <p:nvPr>
            <p:ph type="subTitle" idx="1"/>
          </p:nvPr>
        </p:nvSpPr>
        <p:spPr>
          <a:xfrm>
            <a:off x="6209740" y="3509963"/>
            <a:ext cx="5066592" cy="1747837"/>
          </a:xfrm>
        </p:spPr>
        <p:txBody>
          <a:bodyPr>
            <a:normAutofit/>
          </a:bodyPr>
          <a:lstStyle/>
          <a:p>
            <a:endParaRPr lang="en-US"/>
          </a:p>
        </p:txBody>
      </p:sp>
      <p:pic>
        <p:nvPicPr>
          <p:cNvPr id="4" name="Picture 3" descr="A stack of black slate">
            <a:extLst>
              <a:ext uri="{FF2B5EF4-FFF2-40B4-BE49-F238E27FC236}">
                <a16:creationId xmlns:a16="http://schemas.microsoft.com/office/drawing/2014/main" id="{5DF683E4-892F-F417-8A70-72F15401FE52}"/>
              </a:ext>
            </a:extLst>
          </p:cNvPr>
          <p:cNvPicPr>
            <a:picLocks noChangeAspect="1"/>
          </p:cNvPicPr>
          <p:nvPr/>
        </p:nvPicPr>
        <p:blipFill rotWithShape="1">
          <a:blip r:embed="rId2"/>
          <a:srcRect l="26111" r="18708" b="-1"/>
          <a:stretch/>
        </p:blipFill>
        <p:spPr>
          <a:xfrm>
            <a:off x="6824" y="10"/>
            <a:ext cx="5669280" cy="6857990"/>
          </a:xfrm>
          <a:prstGeom prst="rect">
            <a:avLst/>
          </a:prstGeom>
        </p:spPr>
      </p:pic>
      <p:sp>
        <p:nvSpPr>
          <p:cNvPr id="11" name="Freeform: Shape 10">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2838"/>
            <a:ext cx="3342291" cy="960875"/>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 name="Group 12">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1701611" y="285553"/>
            <a:ext cx="886141" cy="802496"/>
            <a:chOff x="10948005" y="3272152"/>
            <a:chExt cx="868640" cy="786648"/>
          </a:xfrm>
          <a:solidFill>
            <a:schemeClr val="accent1"/>
          </a:solidFill>
        </p:grpSpPr>
        <p:sp>
          <p:nvSpPr>
            <p:cNvPr id="14" name="Freeform: Shape 13">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9740"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557470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7705-A48A-9D45-82CA-C6331CED2487}"/>
              </a:ext>
            </a:extLst>
          </p:cNvPr>
          <p:cNvSpPr>
            <a:spLocks noGrp="1"/>
          </p:cNvSpPr>
          <p:nvPr>
            <p:ph type="title"/>
          </p:nvPr>
        </p:nvSpPr>
        <p:spPr/>
        <p:txBody>
          <a:bodyPr/>
          <a:lstStyle/>
          <a:p>
            <a:r>
              <a:rPr lang="en-US" dirty="0"/>
              <a:t>Fibonacci Number</a:t>
            </a:r>
          </a:p>
        </p:txBody>
      </p:sp>
      <p:sp>
        <p:nvSpPr>
          <p:cNvPr id="3" name="Content Placeholder 2">
            <a:extLst>
              <a:ext uri="{FF2B5EF4-FFF2-40B4-BE49-F238E27FC236}">
                <a16:creationId xmlns:a16="http://schemas.microsoft.com/office/drawing/2014/main" id="{80F6D215-5A77-A74B-8DC4-68A4B6465CEA}"/>
              </a:ext>
            </a:extLst>
          </p:cNvPr>
          <p:cNvSpPr>
            <a:spLocks noGrp="1"/>
          </p:cNvSpPr>
          <p:nvPr>
            <p:ph idx="1"/>
          </p:nvPr>
        </p:nvSpPr>
        <p:spPr>
          <a:xfrm>
            <a:off x="525717" y="2521885"/>
            <a:ext cx="10077557" cy="3932703"/>
          </a:xfrm>
        </p:spPr>
        <p:txBody>
          <a:bodyPr>
            <a:normAutofit/>
          </a:bodyPr>
          <a:lstStyle/>
          <a:p>
            <a:pPr marL="342900" indent="-342900">
              <a:buFont typeface="Arial" panose="020B0604020202020204" pitchFamily="34" charset="0"/>
              <a:buChar char="•"/>
            </a:pPr>
            <a:r>
              <a:rPr lang="en-US" sz="2400" dirty="0"/>
              <a:t>Fibonacci sequence: 1, 1, 2, 3, 5, 8, 13, …</a:t>
            </a:r>
          </a:p>
          <a:p>
            <a:endParaRPr lang="en-US" sz="2400" dirty="0"/>
          </a:p>
        </p:txBody>
      </p:sp>
      <p:pic>
        <p:nvPicPr>
          <p:cNvPr id="4" name="Picture 3">
            <a:extLst>
              <a:ext uri="{FF2B5EF4-FFF2-40B4-BE49-F238E27FC236}">
                <a16:creationId xmlns:a16="http://schemas.microsoft.com/office/drawing/2014/main" id="{5030E48E-E778-984C-AD18-A94DD9A47A89}"/>
              </a:ext>
            </a:extLst>
          </p:cNvPr>
          <p:cNvPicPr>
            <a:picLocks noChangeAspect="1"/>
          </p:cNvPicPr>
          <p:nvPr/>
        </p:nvPicPr>
        <p:blipFill>
          <a:blip r:embed="rId2"/>
          <a:stretch>
            <a:fillRect/>
          </a:stretch>
        </p:blipFill>
        <p:spPr>
          <a:xfrm>
            <a:off x="525717" y="3780584"/>
            <a:ext cx="8144200" cy="1415303"/>
          </a:xfrm>
          <a:prstGeom prst="rect">
            <a:avLst/>
          </a:prstGeom>
        </p:spPr>
      </p:pic>
    </p:spTree>
    <p:extLst>
      <p:ext uri="{BB962C8B-B14F-4D97-AF65-F5344CB8AC3E}">
        <p14:creationId xmlns:p14="http://schemas.microsoft.com/office/powerpoint/2010/main" val="1115604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7C7B829A-92FD-EE43-AF47-91EA7CDA912B}"/>
              </a:ext>
            </a:extLst>
          </p:cNvPr>
          <p:cNvPicPr>
            <a:picLocks noGrp="1" noChangeAspect="1"/>
          </p:cNvPicPr>
          <p:nvPr>
            <p:ph idx="1"/>
          </p:nvPr>
        </p:nvPicPr>
        <p:blipFill>
          <a:blip r:embed="rId2"/>
          <a:stretch>
            <a:fillRect/>
          </a:stretch>
        </p:blipFill>
        <p:spPr>
          <a:xfrm>
            <a:off x="1550187" y="2437185"/>
            <a:ext cx="8028616" cy="3633747"/>
          </a:xfrm>
          <a:prstGeom prst="rect">
            <a:avLst/>
          </a:prstGeom>
        </p:spPr>
      </p:pic>
      <p:sp>
        <p:nvSpPr>
          <p:cNvPr id="7" name="Title 6">
            <a:extLst>
              <a:ext uri="{FF2B5EF4-FFF2-40B4-BE49-F238E27FC236}">
                <a16:creationId xmlns:a16="http://schemas.microsoft.com/office/drawing/2014/main" id="{586DE943-1DFF-7B44-8EE5-0174375AC952}"/>
              </a:ext>
            </a:extLst>
          </p:cNvPr>
          <p:cNvSpPr>
            <a:spLocks noGrp="1"/>
          </p:cNvSpPr>
          <p:nvPr>
            <p:ph type="title"/>
          </p:nvPr>
        </p:nvSpPr>
        <p:spPr/>
        <p:txBody>
          <a:bodyPr>
            <a:normAutofit/>
          </a:bodyPr>
          <a:lstStyle/>
          <a:p>
            <a:r>
              <a:rPr lang="en-US" sz="2800" i="0" dirty="0">
                <a:latin typeface="Arial" panose="020B0604020202020204" pitchFamily="34" charset="0"/>
                <a:cs typeface="Arial" panose="020B0604020202020204" pitchFamily="34" charset="0"/>
              </a:rPr>
              <a:t>Each call to fib makes two more calls, which hints at an exponential algorithm (one that is very inefficient)</a:t>
            </a:r>
          </a:p>
        </p:txBody>
      </p:sp>
    </p:spTree>
    <p:extLst>
      <p:ext uri="{BB962C8B-B14F-4D97-AF65-F5344CB8AC3E}">
        <p14:creationId xmlns:p14="http://schemas.microsoft.com/office/powerpoint/2010/main" val="2544788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F46FF07-4895-4F41-8481-2687C8F66E27}"/>
              </a:ext>
            </a:extLst>
          </p:cNvPr>
          <p:cNvPicPr>
            <a:picLocks noGrp="1" noChangeAspect="1"/>
          </p:cNvPicPr>
          <p:nvPr>
            <p:ph idx="1"/>
          </p:nvPr>
        </p:nvPicPr>
        <p:blipFill>
          <a:blip r:embed="rId2"/>
          <a:stretch>
            <a:fillRect/>
          </a:stretch>
        </p:blipFill>
        <p:spPr>
          <a:xfrm>
            <a:off x="1142410" y="251012"/>
            <a:ext cx="9907179" cy="6355976"/>
          </a:xfrm>
          <a:prstGeom prst="rect">
            <a:avLst/>
          </a:prstGeom>
        </p:spPr>
      </p:pic>
    </p:spTree>
    <p:extLst>
      <p:ext uri="{BB962C8B-B14F-4D97-AF65-F5344CB8AC3E}">
        <p14:creationId xmlns:p14="http://schemas.microsoft.com/office/powerpoint/2010/main" val="2345600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7705-A48A-9D45-82CA-C6331CED2487}"/>
              </a:ext>
            </a:extLst>
          </p:cNvPr>
          <p:cNvSpPr>
            <a:spLocks noGrp="1"/>
          </p:cNvSpPr>
          <p:nvPr>
            <p:ph type="title"/>
          </p:nvPr>
        </p:nvSpPr>
        <p:spPr/>
        <p:txBody>
          <a:bodyPr/>
          <a:lstStyle/>
          <a:p>
            <a:r>
              <a:rPr lang="en-US" dirty="0"/>
              <a:t>Sorting and Searching</a:t>
            </a:r>
          </a:p>
        </p:txBody>
      </p:sp>
      <p:sp>
        <p:nvSpPr>
          <p:cNvPr id="3" name="Content Placeholder 2">
            <a:extLst>
              <a:ext uri="{FF2B5EF4-FFF2-40B4-BE49-F238E27FC236}">
                <a16:creationId xmlns:a16="http://schemas.microsoft.com/office/drawing/2014/main" id="{80F6D215-5A77-A74B-8DC4-68A4B6465CEA}"/>
              </a:ext>
            </a:extLst>
          </p:cNvPr>
          <p:cNvSpPr>
            <a:spLocks noGrp="1"/>
          </p:cNvSpPr>
          <p:nvPr>
            <p:ph idx="1"/>
          </p:nvPr>
        </p:nvSpPr>
        <p:spPr>
          <a:xfrm>
            <a:off x="525717" y="2521885"/>
            <a:ext cx="10077557" cy="3932703"/>
          </a:xfrm>
        </p:spPr>
        <p:txBody>
          <a:bodyPr>
            <a:normAutofit/>
          </a:bodyPr>
          <a:lstStyle/>
          <a:p>
            <a:pPr marL="342900" indent="-342900">
              <a:buFont typeface="Arial" panose="020B0604020202020204" pitchFamily="34" charset="0"/>
              <a:buChar char="•"/>
            </a:pPr>
            <a:r>
              <a:rPr lang="en-US" sz="2400" dirty="0"/>
              <a:t>Searching: finding an item in the array that meets some specified criteria</a:t>
            </a:r>
          </a:p>
          <a:p>
            <a:pPr marL="342900" indent="-342900">
              <a:buFont typeface="Arial" panose="020B0604020202020204" pitchFamily="34" charset="0"/>
              <a:buChar char="•"/>
            </a:pPr>
            <a:r>
              <a:rPr lang="en-US" sz="2400" dirty="0"/>
              <a:t>Sorting: rearranging all items in the array into increasing or decreasing order</a:t>
            </a:r>
          </a:p>
          <a:p>
            <a:pPr marL="342900" indent="-342900">
              <a:buFont typeface="Arial" panose="020B0604020202020204" pitchFamily="34" charset="0"/>
              <a:buChar char="•"/>
            </a:pPr>
            <a:endParaRPr lang="en-US" sz="2400" dirty="0"/>
          </a:p>
          <a:p>
            <a:endParaRPr lang="en-US" sz="2400" dirty="0"/>
          </a:p>
        </p:txBody>
      </p:sp>
    </p:spTree>
    <p:extLst>
      <p:ext uri="{BB962C8B-B14F-4D97-AF65-F5344CB8AC3E}">
        <p14:creationId xmlns:p14="http://schemas.microsoft.com/office/powerpoint/2010/main" val="1540363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7705-A48A-9D45-82CA-C6331CED2487}"/>
              </a:ext>
            </a:extLst>
          </p:cNvPr>
          <p:cNvSpPr>
            <a:spLocks noGrp="1"/>
          </p:cNvSpPr>
          <p:nvPr>
            <p:ph type="title"/>
          </p:nvPr>
        </p:nvSpPr>
        <p:spPr/>
        <p:txBody>
          <a:bodyPr/>
          <a:lstStyle/>
          <a:p>
            <a:r>
              <a:rPr lang="en-US" dirty="0"/>
              <a:t>Selection Sort</a:t>
            </a:r>
          </a:p>
        </p:txBody>
      </p:sp>
      <p:sp>
        <p:nvSpPr>
          <p:cNvPr id="3" name="Content Placeholder 2">
            <a:extLst>
              <a:ext uri="{FF2B5EF4-FFF2-40B4-BE49-F238E27FC236}">
                <a16:creationId xmlns:a16="http://schemas.microsoft.com/office/drawing/2014/main" id="{80F6D215-5A77-A74B-8DC4-68A4B6465CEA}"/>
              </a:ext>
            </a:extLst>
          </p:cNvPr>
          <p:cNvSpPr>
            <a:spLocks noGrp="1"/>
          </p:cNvSpPr>
          <p:nvPr>
            <p:ph idx="1"/>
          </p:nvPr>
        </p:nvSpPr>
        <p:spPr>
          <a:xfrm>
            <a:off x="525717" y="2521885"/>
            <a:ext cx="10077557" cy="4201644"/>
          </a:xfrm>
        </p:spPr>
        <p:txBody>
          <a:bodyPr>
            <a:normAutofit lnSpcReduction="10000"/>
          </a:bodyPr>
          <a:lstStyle/>
          <a:p>
            <a:pPr marL="342900" indent="-342900">
              <a:buFont typeface="Arial" panose="020B0604020202020204" pitchFamily="34" charset="0"/>
              <a:buChar char="•"/>
            </a:pPr>
            <a:r>
              <a:rPr lang="en-US" sz="2400" dirty="0"/>
              <a:t>A “search and swap” algorithm</a:t>
            </a:r>
          </a:p>
          <a:p>
            <a:pPr marL="342900" indent="-342900">
              <a:buFont typeface="Arial" panose="020B0604020202020204" pitchFamily="34" charset="0"/>
              <a:buChar char="•"/>
            </a:pPr>
            <a:r>
              <a:rPr lang="en-US" sz="2400" dirty="0"/>
              <a:t>Find the smallest element in the array and exchange it with a[0], the first element</a:t>
            </a:r>
          </a:p>
          <a:p>
            <a:pPr marL="342900" indent="-342900">
              <a:buFont typeface="Arial" panose="020B0604020202020204" pitchFamily="34" charset="0"/>
              <a:buChar char="•"/>
            </a:pPr>
            <a:r>
              <a:rPr lang="en-US" sz="2400" dirty="0"/>
              <a:t>Now find the smallest element in the subarray a[1] ... a[n-1] and swap it with a[1], the second element in the array</a:t>
            </a:r>
          </a:p>
          <a:p>
            <a:pPr marL="342900" indent="-342900">
              <a:buFont typeface="Arial" panose="020B0604020202020204" pitchFamily="34" charset="0"/>
              <a:buChar char="•"/>
            </a:pPr>
            <a:r>
              <a:rPr lang="en-US" sz="2400" dirty="0"/>
              <a:t>Continue this process until just the last two elements remain to be sorted, a[n-2] and a[n-1]</a:t>
            </a:r>
          </a:p>
          <a:p>
            <a:pPr marL="342900" indent="-342900">
              <a:buFont typeface="Arial" panose="020B0604020202020204" pitchFamily="34" charset="0"/>
              <a:buChar char="•"/>
            </a:pPr>
            <a:r>
              <a:rPr lang="en-US" sz="2400" dirty="0"/>
              <a:t>The smaller of these two elements is placed in a[n-2]; the larger, in a[n-1]; and the sort is complete</a:t>
            </a:r>
          </a:p>
          <a:p>
            <a:endParaRPr lang="en-US" sz="2400" dirty="0"/>
          </a:p>
        </p:txBody>
      </p:sp>
    </p:spTree>
    <p:extLst>
      <p:ext uri="{BB962C8B-B14F-4D97-AF65-F5344CB8AC3E}">
        <p14:creationId xmlns:p14="http://schemas.microsoft.com/office/powerpoint/2010/main" val="751832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F4B7B7A-6B5C-4241-92A4-DAC2318112AA}"/>
              </a:ext>
            </a:extLst>
          </p:cNvPr>
          <p:cNvPicPr>
            <a:picLocks noGrp="1" noChangeAspect="1"/>
          </p:cNvPicPr>
          <p:nvPr>
            <p:ph idx="1"/>
          </p:nvPr>
        </p:nvPicPr>
        <p:blipFill>
          <a:blip r:embed="rId2"/>
          <a:stretch>
            <a:fillRect/>
          </a:stretch>
        </p:blipFill>
        <p:spPr>
          <a:xfrm>
            <a:off x="2018172" y="1236966"/>
            <a:ext cx="8155656" cy="4384068"/>
          </a:xfrm>
          <a:prstGeom prst="rect">
            <a:avLst/>
          </a:prstGeom>
        </p:spPr>
      </p:pic>
    </p:spTree>
    <p:extLst>
      <p:ext uri="{BB962C8B-B14F-4D97-AF65-F5344CB8AC3E}">
        <p14:creationId xmlns:p14="http://schemas.microsoft.com/office/powerpoint/2010/main" val="482747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7705-A48A-9D45-82CA-C6331CED2487}"/>
              </a:ext>
            </a:extLst>
          </p:cNvPr>
          <p:cNvSpPr>
            <a:spLocks noGrp="1"/>
          </p:cNvSpPr>
          <p:nvPr>
            <p:ph type="title"/>
          </p:nvPr>
        </p:nvSpPr>
        <p:spPr/>
        <p:txBody>
          <a:bodyPr/>
          <a:lstStyle/>
          <a:p>
            <a:r>
              <a:rPr lang="en-US" dirty="0"/>
              <a:t>Selection Sort</a:t>
            </a:r>
          </a:p>
        </p:txBody>
      </p:sp>
      <p:sp>
        <p:nvSpPr>
          <p:cNvPr id="3" name="Content Placeholder 2">
            <a:extLst>
              <a:ext uri="{FF2B5EF4-FFF2-40B4-BE49-F238E27FC236}">
                <a16:creationId xmlns:a16="http://schemas.microsoft.com/office/drawing/2014/main" id="{80F6D215-5A77-A74B-8DC4-68A4B6465CEA}"/>
              </a:ext>
            </a:extLst>
          </p:cNvPr>
          <p:cNvSpPr>
            <a:spLocks noGrp="1"/>
          </p:cNvSpPr>
          <p:nvPr>
            <p:ph idx="1"/>
          </p:nvPr>
        </p:nvSpPr>
        <p:spPr>
          <a:xfrm>
            <a:off x="525717" y="2521885"/>
            <a:ext cx="10077557" cy="3932703"/>
          </a:xfrm>
        </p:spPr>
        <p:txBody>
          <a:bodyPr>
            <a:normAutofit/>
          </a:bodyPr>
          <a:lstStyle/>
          <a:p>
            <a:pPr marL="342900" indent="-342900">
              <a:buFont typeface="Arial" panose="020B0604020202020204" pitchFamily="34" charset="0"/>
              <a:buChar char="•"/>
            </a:pPr>
            <a:r>
              <a:rPr lang="en-US" sz="2400" dirty="0"/>
              <a:t>For an array of n elements, the array is sorted after n-1 passes</a:t>
            </a:r>
          </a:p>
          <a:p>
            <a:pPr marL="342900" indent="-342900">
              <a:buFont typeface="Arial" panose="020B0604020202020204" pitchFamily="34" charset="0"/>
              <a:buChar char="•"/>
            </a:pPr>
            <a:r>
              <a:rPr lang="en-US" sz="2400" dirty="0"/>
              <a:t>After the kth pass, the first k elements are in their final sorted position</a:t>
            </a:r>
          </a:p>
          <a:p>
            <a:pPr marL="342900" indent="-342900">
              <a:buFont typeface="Arial" panose="020B0604020202020204" pitchFamily="34" charset="0"/>
              <a:buChar char="•"/>
            </a:pPr>
            <a:endParaRPr lang="en-US" sz="2400" dirty="0"/>
          </a:p>
          <a:p>
            <a:endParaRPr lang="en-US" sz="2400" dirty="0"/>
          </a:p>
        </p:txBody>
      </p:sp>
    </p:spTree>
    <p:extLst>
      <p:ext uri="{BB962C8B-B14F-4D97-AF65-F5344CB8AC3E}">
        <p14:creationId xmlns:p14="http://schemas.microsoft.com/office/powerpoint/2010/main" val="2021113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7705-A48A-9D45-82CA-C6331CED2487}"/>
              </a:ext>
            </a:extLst>
          </p:cNvPr>
          <p:cNvSpPr>
            <a:spLocks noGrp="1"/>
          </p:cNvSpPr>
          <p:nvPr>
            <p:ph type="title"/>
          </p:nvPr>
        </p:nvSpPr>
        <p:spPr/>
        <p:txBody>
          <a:bodyPr/>
          <a:lstStyle/>
          <a:p>
            <a:r>
              <a:rPr lang="en-US" dirty="0"/>
              <a:t>Insertion Sort</a:t>
            </a:r>
          </a:p>
        </p:txBody>
      </p:sp>
      <p:sp>
        <p:nvSpPr>
          <p:cNvPr id="3" name="Content Placeholder 2">
            <a:extLst>
              <a:ext uri="{FF2B5EF4-FFF2-40B4-BE49-F238E27FC236}">
                <a16:creationId xmlns:a16="http://schemas.microsoft.com/office/drawing/2014/main" id="{80F6D215-5A77-A74B-8DC4-68A4B6465CEA}"/>
              </a:ext>
            </a:extLst>
          </p:cNvPr>
          <p:cNvSpPr>
            <a:spLocks noGrp="1"/>
          </p:cNvSpPr>
          <p:nvPr>
            <p:ph idx="1"/>
          </p:nvPr>
        </p:nvSpPr>
        <p:spPr>
          <a:xfrm>
            <a:off x="525717" y="2521885"/>
            <a:ext cx="10077557" cy="3932703"/>
          </a:xfrm>
        </p:spPr>
        <p:txBody>
          <a:bodyPr>
            <a:normAutofit/>
          </a:bodyPr>
          <a:lstStyle/>
          <a:p>
            <a:pPr marL="342900" indent="-342900">
              <a:buFont typeface="Arial" panose="020B0604020202020204" pitchFamily="34" charset="0"/>
              <a:buChar char="•"/>
            </a:pPr>
            <a:r>
              <a:rPr lang="en-US" sz="2400" dirty="0"/>
              <a:t>Assume that a[0] is sorted with respect to itself; the array can now be thought of as consisting of two parts: a sorted list followed by an unsorted list</a:t>
            </a:r>
          </a:p>
          <a:p>
            <a:pPr marL="342900" indent="-342900">
              <a:buFont typeface="Arial" panose="020B0604020202020204" pitchFamily="34" charset="0"/>
              <a:buChar char="•"/>
            </a:pPr>
            <a:r>
              <a:rPr lang="en-US" sz="2400" dirty="0"/>
              <a:t>Idea: move elements from the unsorted list to the sorted list one at a time; as each item is moved, it is inserted into its correct position in the sorted list</a:t>
            </a:r>
          </a:p>
          <a:p>
            <a:pPr marL="342900" indent="-342900">
              <a:buFont typeface="Arial" panose="020B0604020202020204" pitchFamily="34" charset="0"/>
              <a:buChar char="•"/>
            </a:pPr>
            <a:r>
              <a:rPr lang="en-US" sz="2400" dirty="0"/>
              <a:t>In order to place the new item, some elements may need to be moved down to create a slot</a:t>
            </a:r>
          </a:p>
          <a:p>
            <a:endParaRPr lang="en-US" sz="2400" dirty="0"/>
          </a:p>
        </p:txBody>
      </p:sp>
    </p:spTree>
    <p:extLst>
      <p:ext uri="{BB962C8B-B14F-4D97-AF65-F5344CB8AC3E}">
        <p14:creationId xmlns:p14="http://schemas.microsoft.com/office/powerpoint/2010/main" val="669220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05FD59D-0D8F-1147-81DC-39B354DC04B7}"/>
              </a:ext>
            </a:extLst>
          </p:cNvPr>
          <p:cNvPicPr>
            <a:picLocks noGrp="1" noChangeAspect="1"/>
          </p:cNvPicPr>
          <p:nvPr>
            <p:ph idx="1"/>
          </p:nvPr>
        </p:nvPicPr>
        <p:blipFill>
          <a:blip r:embed="rId2"/>
          <a:stretch>
            <a:fillRect/>
          </a:stretch>
        </p:blipFill>
        <p:spPr>
          <a:xfrm>
            <a:off x="1532520" y="1075765"/>
            <a:ext cx="9424622" cy="5013097"/>
          </a:xfrm>
          <a:prstGeom prst="rect">
            <a:avLst/>
          </a:prstGeom>
        </p:spPr>
      </p:pic>
    </p:spTree>
    <p:extLst>
      <p:ext uri="{BB962C8B-B14F-4D97-AF65-F5344CB8AC3E}">
        <p14:creationId xmlns:p14="http://schemas.microsoft.com/office/powerpoint/2010/main" val="3713162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7705-A48A-9D45-82CA-C6331CED2487}"/>
              </a:ext>
            </a:extLst>
          </p:cNvPr>
          <p:cNvSpPr>
            <a:spLocks noGrp="1"/>
          </p:cNvSpPr>
          <p:nvPr>
            <p:ph type="title"/>
          </p:nvPr>
        </p:nvSpPr>
        <p:spPr/>
        <p:txBody>
          <a:bodyPr/>
          <a:lstStyle/>
          <a:p>
            <a:r>
              <a:rPr lang="en-US" dirty="0"/>
              <a:t>Insertion Sort</a:t>
            </a:r>
          </a:p>
        </p:txBody>
      </p:sp>
      <p:sp>
        <p:nvSpPr>
          <p:cNvPr id="3" name="Content Placeholder 2">
            <a:extLst>
              <a:ext uri="{FF2B5EF4-FFF2-40B4-BE49-F238E27FC236}">
                <a16:creationId xmlns:a16="http://schemas.microsoft.com/office/drawing/2014/main" id="{80F6D215-5A77-A74B-8DC4-68A4B6465CEA}"/>
              </a:ext>
            </a:extLst>
          </p:cNvPr>
          <p:cNvSpPr>
            <a:spLocks noGrp="1"/>
          </p:cNvSpPr>
          <p:nvPr>
            <p:ph idx="1"/>
          </p:nvPr>
        </p:nvSpPr>
        <p:spPr>
          <a:xfrm>
            <a:off x="1057221" y="2593603"/>
            <a:ext cx="10077557" cy="3932703"/>
          </a:xfrm>
        </p:spPr>
        <p:txBody>
          <a:bodyPr>
            <a:normAutofit/>
          </a:bodyPr>
          <a:lstStyle/>
          <a:p>
            <a:pPr marL="342900" indent="-342900">
              <a:buFont typeface="Arial" panose="020B0604020202020204" pitchFamily="34" charset="0"/>
              <a:buChar char="•"/>
            </a:pPr>
            <a:r>
              <a:rPr lang="en-US" sz="2400" dirty="0"/>
              <a:t>For an array of n elements, the array is sorted after n-1 passes</a:t>
            </a:r>
          </a:p>
          <a:p>
            <a:pPr marL="342900" indent="-342900">
              <a:buFont typeface="Arial" panose="020B0604020202020204" pitchFamily="34" charset="0"/>
              <a:buChar char="•"/>
            </a:pPr>
            <a:r>
              <a:rPr lang="en-US" sz="2400" dirty="0"/>
              <a:t>After the kth pass, a[0], a[1], …, a[k] are sorted with respect to each other but not necessarily in their final sorted positions</a:t>
            </a:r>
          </a:p>
          <a:p>
            <a:pPr marL="342900" indent="-342900">
              <a:buFont typeface="Arial" panose="020B0604020202020204" pitchFamily="34" charset="0"/>
              <a:buChar char="•"/>
            </a:pPr>
            <a:r>
              <a:rPr lang="en-US" sz="2400" dirty="0"/>
              <a:t>Worse Case: if the array is initially sorted in reverse order, since this will lead to the maximum possible number of comparisons and moves</a:t>
            </a:r>
          </a:p>
        </p:txBody>
      </p:sp>
    </p:spTree>
    <p:extLst>
      <p:ext uri="{BB962C8B-B14F-4D97-AF65-F5344CB8AC3E}">
        <p14:creationId xmlns:p14="http://schemas.microsoft.com/office/powerpoint/2010/main" val="2437292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6FBB3-AEA0-1847-8465-EFD3AFD8416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F8EBA8B-BBBF-664D-AB43-DE5CABA8DD9A}"/>
              </a:ext>
            </a:extLst>
          </p:cNvPr>
          <p:cNvPicPr>
            <a:picLocks noGrp="1" noChangeAspect="1"/>
          </p:cNvPicPr>
          <p:nvPr>
            <p:ph idx="1"/>
          </p:nvPr>
        </p:nvPicPr>
        <p:blipFill>
          <a:blip r:embed="rId2"/>
          <a:stretch>
            <a:fillRect/>
          </a:stretch>
        </p:blipFill>
        <p:spPr>
          <a:xfrm>
            <a:off x="1221249" y="555064"/>
            <a:ext cx="8686492" cy="5747871"/>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CC6C1FFC-5E89-0A48-BE60-F0998DF1E352}"/>
                  </a:ext>
                </a:extLst>
              </p14:cNvPr>
              <p14:cNvContentPartPr/>
              <p14:nvPr/>
            </p14:nvContentPartPr>
            <p14:xfrm>
              <a:off x="4402800" y="563760"/>
              <a:ext cx="6916680" cy="3387960"/>
            </p14:xfrm>
          </p:contentPart>
        </mc:Choice>
        <mc:Fallback>
          <p:pic>
            <p:nvPicPr>
              <p:cNvPr id="3" name="Ink 2">
                <a:extLst>
                  <a:ext uri="{FF2B5EF4-FFF2-40B4-BE49-F238E27FC236}">
                    <a16:creationId xmlns:a16="http://schemas.microsoft.com/office/drawing/2014/main" id="{CC6C1FFC-5E89-0A48-BE60-F0998DF1E352}"/>
                  </a:ext>
                </a:extLst>
              </p:cNvPr>
              <p:cNvPicPr/>
              <p:nvPr/>
            </p:nvPicPr>
            <p:blipFill>
              <a:blip r:embed="rId4"/>
              <a:stretch>
                <a:fillRect/>
              </a:stretch>
            </p:blipFill>
            <p:spPr>
              <a:xfrm>
                <a:off x="4393440" y="554400"/>
                <a:ext cx="6935400" cy="3406680"/>
              </a:xfrm>
              <a:prstGeom prst="rect">
                <a:avLst/>
              </a:prstGeom>
            </p:spPr>
          </p:pic>
        </mc:Fallback>
      </mc:AlternateContent>
    </p:spTree>
    <p:extLst>
      <p:ext uri="{BB962C8B-B14F-4D97-AF65-F5344CB8AC3E}">
        <p14:creationId xmlns:p14="http://schemas.microsoft.com/office/powerpoint/2010/main" val="3245482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7705-A48A-9D45-82CA-C6331CED2487}"/>
              </a:ext>
            </a:extLst>
          </p:cNvPr>
          <p:cNvSpPr>
            <a:spLocks noGrp="1"/>
          </p:cNvSpPr>
          <p:nvPr>
            <p:ph type="title"/>
          </p:nvPr>
        </p:nvSpPr>
        <p:spPr/>
        <p:txBody>
          <a:bodyPr/>
          <a:lstStyle/>
          <a:p>
            <a:r>
              <a:rPr lang="en-US" dirty="0"/>
              <a:t>Insertion Sort</a:t>
            </a:r>
          </a:p>
        </p:txBody>
      </p:sp>
      <p:sp>
        <p:nvSpPr>
          <p:cNvPr id="3" name="Content Placeholder 2">
            <a:extLst>
              <a:ext uri="{FF2B5EF4-FFF2-40B4-BE49-F238E27FC236}">
                <a16:creationId xmlns:a16="http://schemas.microsoft.com/office/drawing/2014/main" id="{80F6D215-5A77-A74B-8DC4-68A4B6465CEA}"/>
              </a:ext>
            </a:extLst>
          </p:cNvPr>
          <p:cNvSpPr>
            <a:spLocks noGrp="1"/>
          </p:cNvSpPr>
          <p:nvPr>
            <p:ph idx="1"/>
          </p:nvPr>
        </p:nvSpPr>
        <p:spPr>
          <a:xfrm>
            <a:off x="525717" y="2521885"/>
            <a:ext cx="10077557" cy="3932703"/>
          </a:xfrm>
        </p:spPr>
        <p:txBody>
          <a:bodyPr>
            <a:normAutofit/>
          </a:bodyPr>
          <a:lstStyle/>
          <a:p>
            <a:pPr marL="342900" indent="-342900">
              <a:buFont typeface="Arial" panose="020B0604020202020204" pitchFamily="34" charset="0"/>
              <a:buChar char="•"/>
            </a:pPr>
            <a:r>
              <a:rPr lang="en-US" sz="2400" dirty="0"/>
              <a:t>Best Case: if the array is already sorted in increasing order. </a:t>
            </a:r>
            <a:r>
              <a:rPr lang="en-CA" sz="2400" dirty="0"/>
              <a:t>In this case, each pass through the array will involve just one comparison, which will indicate that “it” is in its correct position with respect to the Both insertion and selection sorts are sorted list. Therefore, no elements will need to be moved.</a:t>
            </a:r>
          </a:p>
          <a:p>
            <a:pPr marL="342900" indent="-342900">
              <a:buFont typeface="Arial" panose="020B0604020202020204" pitchFamily="34" charset="0"/>
              <a:buChar char="•"/>
            </a:pPr>
            <a:r>
              <a:rPr lang="en-CA" sz="2400" dirty="0"/>
              <a:t>Both insertion and selection sorts are inefficient for large n</a:t>
            </a:r>
            <a:endParaRPr lang="en-US" sz="2400" dirty="0"/>
          </a:p>
          <a:p>
            <a:endParaRPr lang="en-US" sz="2400" dirty="0"/>
          </a:p>
        </p:txBody>
      </p:sp>
    </p:spTree>
    <p:extLst>
      <p:ext uri="{BB962C8B-B14F-4D97-AF65-F5344CB8AC3E}">
        <p14:creationId xmlns:p14="http://schemas.microsoft.com/office/powerpoint/2010/main" val="2508463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3977B-2FF2-0C4E-82EF-225089223B7E}"/>
              </a:ext>
            </a:extLst>
          </p:cNvPr>
          <p:cNvSpPr>
            <a:spLocks noGrp="1"/>
          </p:cNvSpPr>
          <p:nvPr>
            <p:ph type="title"/>
          </p:nvPr>
        </p:nvSpPr>
        <p:spPr/>
        <p:txBody>
          <a:bodyPr/>
          <a:lstStyle/>
          <a:p>
            <a:r>
              <a:rPr lang="en-US" dirty="0"/>
              <a:t>Recursive Sorts: </a:t>
            </a:r>
            <a:r>
              <a:rPr lang="en-US" dirty="0" err="1"/>
              <a:t>MergeSort</a:t>
            </a:r>
            <a:r>
              <a:rPr lang="en-US" dirty="0"/>
              <a:t> and </a:t>
            </a:r>
            <a:r>
              <a:rPr lang="en-US" dirty="0" err="1"/>
              <a:t>QuickSort</a:t>
            </a:r>
            <a:endParaRPr lang="en-US" dirty="0"/>
          </a:p>
        </p:txBody>
      </p:sp>
      <p:sp>
        <p:nvSpPr>
          <p:cNvPr id="3" name="Content Placeholder 2">
            <a:extLst>
              <a:ext uri="{FF2B5EF4-FFF2-40B4-BE49-F238E27FC236}">
                <a16:creationId xmlns:a16="http://schemas.microsoft.com/office/drawing/2014/main" id="{69DA2360-99EA-1545-BFA3-6F409659D8DE}"/>
              </a:ext>
            </a:extLst>
          </p:cNvPr>
          <p:cNvSpPr>
            <a:spLocks noGrp="1"/>
          </p:cNvSpPr>
          <p:nvPr>
            <p:ph idx="1"/>
          </p:nvPr>
        </p:nvSpPr>
        <p:spPr/>
        <p:txBody>
          <a:bodyPr>
            <a:normAutofit/>
          </a:bodyPr>
          <a:lstStyle/>
          <a:p>
            <a:pPr marL="342900" indent="-342900">
              <a:buFont typeface="Arial" panose="020B0604020202020204" pitchFamily="34" charset="0"/>
              <a:buChar char="•"/>
            </a:pPr>
            <a:r>
              <a:rPr lang="en-US" sz="2400" dirty="0"/>
              <a:t>Selection and insertion sorts are inefficient for large n, requiring approximately n passes through a list of n elements</a:t>
            </a:r>
          </a:p>
          <a:p>
            <a:pPr marL="342900" indent="-342900">
              <a:buFont typeface="Arial" panose="020B0604020202020204" pitchFamily="34" charset="0"/>
              <a:buChar char="•"/>
            </a:pPr>
            <a:r>
              <a:rPr lang="en-US" sz="2400" dirty="0"/>
              <a:t>Divide-and-conquer approach</a:t>
            </a:r>
          </a:p>
        </p:txBody>
      </p:sp>
    </p:spTree>
    <p:extLst>
      <p:ext uri="{BB962C8B-B14F-4D97-AF65-F5344CB8AC3E}">
        <p14:creationId xmlns:p14="http://schemas.microsoft.com/office/powerpoint/2010/main" val="3305190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7705-A48A-9D45-82CA-C6331CED2487}"/>
              </a:ext>
            </a:extLst>
          </p:cNvPr>
          <p:cNvSpPr>
            <a:spLocks noGrp="1"/>
          </p:cNvSpPr>
          <p:nvPr>
            <p:ph type="title"/>
          </p:nvPr>
        </p:nvSpPr>
        <p:spPr/>
        <p:txBody>
          <a:bodyPr/>
          <a:lstStyle/>
          <a:p>
            <a:r>
              <a:rPr lang="en-US" dirty="0"/>
              <a:t>Recursive Methods</a:t>
            </a:r>
          </a:p>
        </p:txBody>
      </p:sp>
      <p:sp>
        <p:nvSpPr>
          <p:cNvPr id="3" name="Content Placeholder 2">
            <a:extLst>
              <a:ext uri="{FF2B5EF4-FFF2-40B4-BE49-F238E27FC236}">
                <a16:creationId xmlns:a16="http://schemas.microsoft.com/office/drawing/2014/main" id="{80F6D215-5A77-A74B-8DC4-68A4B6465CEA}"/>
              </a:ext>
            </a:extLst>
          </p:cNvPr>
          <p:cNvSpPr>
            <a:spLocks noGrp="1"/>
          </p:cNvSpPr>
          <p:nvPr>
            <p:ph idx="1"/>
          </p:nvPr>
        </p:nvSpPr>
        <p:spPr>
          <a:xfrm>
            <a:off x="525717" y="2521885"/>
            <a:ext cx="10077557" cy="3932703"/>
          </a:xfrm>
        </p:spPr>
        <p:txBody>
          <a:bodyPr>
            <a:normAutofit/>
          </a:bodyPr>
          <a:lstStyle/>
          <a:p>
            <a:pPr marL="342900" indent="-342900">
              <a:buFont typeface="Arial" panose="020B0604020202020204" pitchFamily="34" charset="0"/>
              <a:buChar char="•"/>
            </a:pPr>
            <a:r>
              <a:rPr lang="en-US" sz="2400" dirty="0"/>
              <a:t>A method that calls itself</a:t>
            </a:r>
          </a:p>
          <a:p>
            <a:pPr marL="342900" indent="-342900">
              <a:buFont typeface="Arial" panose="020B0604020202020204" pitchFamily="34" charset="0"/>
              <a:buChar char="•"/>
            </a:pPr>
            <a:r>
              <a:rPr lang="en-US" sz="2400" dirty="0"/>
              <a:t>Each time the recursive call to </a:t>
            </a:r>
            <a:r>
              <a:rPr lang="en-US" sz="2400" dirty="0" err="1"/>
              <a:t>stackWords</a:t>
            </a:r>
            <a:r>
              <a:rPr lang="en-US" sz="2400" dirty="0"/>
              <a:t>() is made, execution go back to the start of a new method call</a:t>
            </a:r>
          </a:p>
          <a:p>
            <a:pPr marL="342900" indent="-342900">
              <a:buFont typeface="Arial" panose="020B0604020202020204" pitchFamily="34" charset="0"/>
              <a:buChar char="•"/>
            </a:pPr>
            <a:r>
              <a:rPr lang="en-US" sz="2400" dirty="0"/>
              <a:t>Computer must remember to complete all pending calls to the method</a:t>
            </a:r>
          </a:p>
          <a:p>
            <a:pPr marL="342900" indent="-342900">
              <a:buFont typeface="Arial" panose="020B0604020202020204" pitchFamily="34" charset="0"/>
              <a:buChar char="•"/>
            </a:pPr>
            <a:r>
              <a:rPr lang="en-US" sz="2400" dirty="0"/>
              <a:t>Computer stores all the pending calls in a stack, pops the top statement off the stack, then execute that statement </a:t>
            </a:r>
          </a:p>
          <a:p>
            <a:endParaRPr lang="en-US" sz="2400" dirty="0"/>
          </a:p>
        </p:txBody>
      </p:sp>
    </p:spTree>
    <p:extLst>
      <p:ext uri="{BB962C8B-B14F-4D97-AF65-F5344CB8AC3E}">
        <p14:creationId xmlns:p14="http://schemas.microsoft.com/office/powerpoint/2010/main" val="297900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7705-A48A-9D45-82CA-C6331CED2487}"/>
              </a:ext>
            </a:extLst>
          </p:cNvPr>
          <p:cNvSpPr>
            <a:spLocks noGrp="1"/>
          </p:cNvSpPr>
          <p:nvPr>
            <p:ph type="title"/>
          </p:nvPr>
        </p:nvSpPr>
        <p:spPr/>
        <p:txBody>
          <a:bodyPr/>
          <a:lstStyle/>
          <a:p>
            <a:r>
              <a:rPr lang="en-US" dirty="0"/>
              <a:t>General Form of Recursive Methods</a:t>
            </a:r>
          </a:p>
        </p:txBody>
      </p:sp>
      <p:sp>
        <p:nvSpPr>
          <p:cNvPr id="3" name="Content Placeholder 2">
            <a:extLst>
              <a:ext uri="{FF2B5EF4-FFF2-40B4-BE49-F238E27FC236}">
                <a16:creationId xmlns:a16="http://schemas.microsoft.com/office/drawing/2014/main" id="{80F6D215-5A77-A74B-8DC4-68A4B6465CEA}"/>
              </a:ext>
            </a:extLst>
          </p:cNvPr>
          <p:cNvSpPr>
            <a:spLocks noGrp="1"/>
          </p:cNvSpPr>
          <p:nvPr>
            <p:ph idx="1"/>
          </p:nvPr>
        </p:nvSpPr>
        <p:spPr>
          <a:xfrm>
            <a:off x="525718" y="2521885"/>
            <a:ext cx="4817248" cy="3932703"/>
          </a:xfrm>
        </p:spPr>
        <p:txBody>
          <a:bodyPr>
            <a:normAutofit/>
          </a:bodyPr>
          <a:lstStyle/>
          <a:p>
            <a:pPr marL="342900" indent="-342900">
              <a:buFont typeface="Arial" panose="020B0604020202020204" pitchFamily="34" charset="0"/>
              <a:buChar char="•"/>
            </a:pPr>
            <a:r>
              <a:rPr lang="en-US" sz="2400" dirty="0"/>
              <a:t>Every recursive methods has two distinct parts:</a:t>
            </a:r>
          </a:p>
          <a:p>
            <a:pPr marL="800100" lvl="2" indent="-342900"/>
            <a:r>
              <a:rPr lang="en-US" sz="2000" dirty="0"/>
              <a:t>A base case or termination condition that causes the method to end</a:t>
            </a:r>
          </a:p>
          <a:p>
            <a:pPr marL="800100" lvl="2" indent="-342900"/>
            <a:r>
              <a:rPr lang="en-US" sz="2000" dirty="0"/>
              <a:t>A non-base case whose actions move the algorithm toward the base case and termination</a:t>
            </a:r>
          </a:p>
          <a:p>
            <a:endParaRPr lang="en-US" sz="2400" dirty="0"/>
          </a:p>
        </p:txBody>
      </p:sp>
      <p:pic>
        <p:nvPicPr>
          <p:cNvPr id="4" name="Picture 3">
            <a:extLst>
              <a:ext uri="{FF2B5EF4-FFF2-40B4-BE49-F238E27FC236}">
                <a16:creationId xmlns:a16="http://schemas.microsoft.com/office/drawing/2014/main" id="{699CDA49-3FA4-B84D-9E67-F786C7F13FDD}"/>
              </a:ext>
            </a:extLst>
          </p:cNvPr>
          <p:cNvPicPr>
            <a:picLocks noChangeAspect="1"/>
          </p:cNvPicPr>
          <p:nvPr/>
        </p:nvPicPr>
        <p:blipFill>
          <a:blip r:embed="rId2"/>
          <a:stretch>
            <a:fillRect/>
          </a:stretch>
        </p:blipFill>
        <p:spPr>
          <a:xfrm>
            <a:off x="5342966" y="2724149"/>
            <a:ext cx="6769390" cy="2618815"/>
          </a:xfrm>
          <a:prstGeom prst="rect">
            <a:avLst/>
          </a:prstGeom>
        </p:spPr>
      </p:pic>
    </p:spTree>
    <p:extLst>
      <p:ext uri="{BB962C8B-B14F-4D97-AF65-F5344CB8AC3E}">
        <p14:creationId xmlns:p14="http://schemas.microsoft.com/office/powerpoint/2010/main" val="296307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28DBD4-B191-1F44-84F3-BBF191523F00}"/>
              </a:ext>
            </a:extLst>
          </p:cNvPr>
          <p:cNvPicPr>
            <a:picLocks noChangeAspect="1"/>
          </p:cNvPicPr>
          <p:nvPr/>
        </p:nvPicPr>
        <p:blipFill>
          <a:blip r:embed="rId2"/>
          <a:stretch>
            <a:fillRect/>
          </a:stretch>
        </p:blipFill>
        <p:spPr>
          <a:xfrm>
            <a:off x="1409499" y="963705"/>
            <a:ext cx="9373001" cy="4930589"/>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86178F1-D722-3845-B579-1C3627216098}"/>
                  </a:ext>
                </a:extLst>
              </p14:cNvPr>
              <p14:cNvContentPartPr/>
              <p14:nvPr/>
            </p14:nvContentPartPr>
            <p14:xfrm>
              <a:off x="6698520" y="1107720"/>
              <a:ext cx="4192200" cy="3503880"/>
            </p14:xfrm>
          </p:contentPart>
        </mc:Choice>
        <mc:Fallback>
          <p:pic>
            <p:nvPicPr>
              <p:cNvPr id="2" name="Ink 1">
                <a:extLst>
                  <a:ext uri="{FF2B5EF4-FFF2-40B4-BE49-F238E27FC236}">
                    <a16:creationId xmlns:a16="http://schemas.microsoft.com/office/drawing/2014/main" id="{186178F1-D722-3845-B579-1C3627216098}"/>
                  </a:ext>
                </a:extLst>
              </p:cNvPr>
              <p:cNvPicPr/>
              <p:nvPr/>
            </p:nvPicPr>
            <p:blipFill>
              <a:blip r:embed="rId4"/>
              <a:stretch>
                <a:fillRect/>
              </a:stretch>
            </p:blipFill>
            <p:spPr>
              <a:xfrm>
                <a:off x="6689160" y="1098360"/>
                <a:ext cx="4210920" cy="3522600"/>
              </a:xfrm>
              <a:prstGeom prst="rect">
                <a:avLst/>
              </a:prstGeom>
            </p:spPr>
          </p:pic>
        </mc:Fallback>
      </mc:AlternateContent>
    </p:spTree>
    <p:extLst>
      <p:ext uri="{BB962C8B-B14F-4D97-AF65-F5344CB8AC3E}">
        <p14:creationId xmlns:p14="http://schemas.microsoft.com/office/powerpoint/2010/main" val="4069838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8262ACA-6B21-2B41-831B-99A9EFD73076}"/>
              </a:ext>
            </a:extLst>
          </p:cNvPr>
          <p:cNvPicPr>
            <a:picLocks noChangeAspect="1"/>
          </p:cNvPicPr>
          <p:nvPr/>
        </p:nvPicPr>
        <p:blipFill>
          <a:blip r:embed="rId2"/>
          <a:stretch>
            <a:fillRect/>
          </a:stretch>
        </p:blipFill>
        <p:spPr>
          <a:xfrm>
            <a:off x="1513657" y="1773704"/>
            <a:ext cx="9164685" cy="3310591"/>
          </a:xfrm>
          <a:prstGeom prst="rect">
            <a:avLst/>
          </a:prstGeom>
        </p:spPr>
      </p:pic>
    </p:spTree>
    <p:extLst>
      <p:ext uri="{BB962C8B-B14F-4D97-AF65-F5344CB8AC3E}">
        <p14:creationId xmlns:p14="http://schemas.microsoft.com/office/powerpoint/2010/main" val="369283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7705-A48A-9D45-82CA-C6331CED2487}"/>
              </a:ext>
            </a:extLst>
          </p:cNvPr>
          <p:cNvSpPr>
            <a:spLocks noGrp="1"/>
          </p:cNvSpPr>
          <p:nvPr>
            <p:ph type="title"/>
          </p:nvPr>
        </p:nvSpPr>
        <p:spPr/>
        <p:txBody>
          <a:bodyPr/>
          <a:lstStyle/>
          <a:p>
            <a:r>
              <a:rPr lang="en-US" dirty="0"/>
              <a:t>Writing Recursive Methods</a:t>
            </a:r>
          </a:p>
        </p:txBody>
      </p:sp>
      <p:sp>
        <p:nvSpPr>
          <p:cNvPr id="3" name="Content Placeholder 2">
            <a:extLst>
              <a:ext uri="{FF2B5EF4-FFF2-40B4-BE49-F238E27FC236}">
                <a16:creationId xmlns:a16="http://schemas.microsoft.com/office/drawing/2014/main" id="{80F6D215-5A77-A74B-8DC4-68A4B6465CEA}"/>
              </a:ext>
            </a:extLst>
          </p:cNvPr>
          <p:cNvSpPr>
            <a:spLocks noGrp="1"/>
          </p:cNvSpPr>
          <p:nvPr>
            <p:ph idx="1"/>
          </p:nvPr>
        </p:nvSpPr>
        <p:spPr>
          <a:xfrm>
            <a:off x="525717" y="2521885"/>
            <a:ext cx="10077557" cy="3932703"/>
          </a:xfrm>
        </p:spPr>
        <p:txBody>
          <a:bodyPr>
            <a:normAutofit/>
          </a:bodyPr>
          <a:lstStyle/>
          <a:p>
            <a:pPr marL="342900" indent="-342900">
              <a:buFont typeface="Arial" panose="020B0604020202020204" pitchFamily="34" charset="0"/>
              <a:buChar char="•"/>
            </a:pPr>
            <a:r>
              <a:rPr lang="en-US" sz="2400" dirty="0"/>
              <a:t>To come up with a recursive algorithm, we must identify the subproblems within the main problem</a:t>
            </a:r>
          </a:p>
          <a:p>
            <a:pPr marL="342900" indent="-342900">
              <a:buFont typeface="Arial" panose="020B0604020202020204" pitchFamily="34" charset="0"/>
              <a:buChar char="•"/>
            </a:pPr>
            <a:r>
              <a:rPr lang="en-US" sz="2400" dirty="0"/>
              <a:t>Problem: write a method that return n! (n factorial)</a:t>
            </a:r>
          </a:p>
          <a:p>
            <a:endParaRPr lang="en-US" sz="2400" dirty="0"/>
          </a:p>
        </p:txBody>
      </p:sp>
      <p:pic>
        <p:nvPicPr>
          <p:cNvPr id="4" name="Picture 3">
            <a:extLst>
              <a:ext uri="{FF2B5EF4-FFF2-40B4-BE49-F238E27FC236}">
                <a16:creationId xmlns:a16="http://schemas.microsoft.com/office/drawing/2014/main" id="{CDA81F72-E2F3-9947-809B-879861D7E94E}"/>
              </a:ext>
            </a:extLst>
          </p:cNvPr>
          <p:cNvPicPr>
            <a:picLocks noChangeAspect="1"/>
          </p:cNvPicPr>
          <p:nvPr/>
        </p:nvPicPr>
        <p:blipFill>
          <a:blip r:embed="rId2"/>
          <a:stretch>
            <a:fillRect/>
          </a:stretch>
        </p:blipFill>
        <p:spPr>
          <a:xfrm>
            <a:off x="2287974" y="3962115"/>
            <a:ext cx="6156780" cy="2492473"/>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A6488D07-C0AC-3341-957A-29473A035123}"/>
                  </a:ext>
                </a:extLst>
              </p14:cNvPr>
              <p14:cNvContentPartPr/>
              <p14:nvPr/>
            </p14:nvContentPartPr>
            <p14:xfrm>
              <a:off x="5835960" y="5821920"/>
              <a:ext cx="2138400" cy="321840"/>
            </p14:xfrm>
          </p:contentPart>
        </mc:Choice>
        <mc:Fallback>
          <p:pic>
            <p:nvPicPr>
              <p:cNvPr id="5" name="Ink 4">
                <a:extLst>
                  <a:ext uri="{FF2B5EF4-FFF2-40B4-BE49-F238E27FC236}">
                    <a16:creationId xmlns:a16="http://schemas.microsoft.com/office/drawing/2014/main" id="{A6488D07-C0AC-3341-957A-29473A035123}"/>
                  </a:ext>
                </a:extLst>
              </p:cNvPr>
              <p:cNvPicPr/>
              <p:nvPr/>
            </p:nvPicPr>
            <p:blipFill>
              <a:blip r:embed="rId4"/>
              <a:stretch>
                <a:fillRect/>
              </a:stretch>
            </p:blipFill>
            <p:spPr>
              <a:xfrm>
                <a:off x="5826600" y="5812560"/>
                <a:ext cx="2157120" cy="340560"/>
              </a:xfrm>
              <a:prstGeom prst="rect">
                <a:avLst/>
              </a:prstGeom>
            </p:spPr>
          </p:pic>
        </mc:Fallback>
      </mc:AlternateContent>
    </p:spTree>
    <p:extLst>
      <p:ext uri="{BB962C8B-B14F-4D97-AF65-F5344CB8AC3E}">
        <p14:creationId xmlns:p14="http://schemas.microsoft.com/office/powerpoint/2010/main" val="350699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A7ED5D-7178-ED4A-8AD2-AE6F208CBE94}"/>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0D1C6748-8613-9A46-827C-8F9FEFB9346D}"/>
              </a:ext>
            </a:extLst>
          </p:cNvPr>
          <p:cNvPicPr>
            <a:picLocks noGrp="1" noChangeAspect="1"/>
          </p:cNvPicPr>
          <p:nvPr>
            <p:ph idx="1"/>
          </p:nvPr>
        </p:nvPicPr>
        <p:blipFill>
          <a:blip r:embed="rId2"/>
          <a:stretch>
            <a:fillRect/>
          </a:stretch>
        </p:blipFill>
        <p:spPr>
          <a:xfrm>
            <a:off x="1816243" y="595212"/>
            <a:ext cx="7496503" cy="3034838"/>
          </a:xfrm>
          <a:prstGeom prst="rect">
            <a:avLst/>
          </a:prstGeom>
        </p:spPr>
      </p:pic>
      <p:pic>
        <p:nvPicPr>
          <p:cNvPr id="9" name="Picture 8">
            <a:extLst>
              <a:ext uri="{FF2B5EF4-FFF2-40B4-BE49-F238E27FC236}">
                <a16:creationId xmlns:a16="http://schemas.microsoft.com/office/drawing/2014/main" id="{5C6A04AE-1B0E-1E43-AFF5-5ECD26489116}"/>
              </a:ext>
            </a:extLst>
          </p:cNvPr>
          <p:cNvPicPr>
            <a:picLocks noChangeAspect="1"/>
          </p:cNvPicPr>
          <p:nvPr/>
        </p:nvPicPr>
        <p:blipFill>
          <a:blip r:embed="rId3"/>
          <a:stretch>
            <a:fillRect/>
          </a:stretch>
        </p:blipFill>
        <p:spPr>
          <a:xfrm>
            <a:off x="2982334" y="4226162"/>
            <a:ext cx="5164319" cy="1853079"/>
          </a:xfrm>
          <a:prstGeom prst="rect">
            <a:avLst/>
          </a:prstGeom>
        </p:spPr>
      </p:pic>
    </p:spTree>
    <p:extLst>
      <p:ext uri="{BB962C8B-B14F-4D97-AF65-F5344CB8AC3E}">
        <p14:creationId xmlns:p14="http://schemas.microsoft.com/office/powerpoint/2010/main" val="277034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F6D215-5A77-A74B-8DC4-68A4B6465CEA}"/>
              </a:ext>
            </a:extLst>
          </p:cNvPr>
          <p:cNvSpPr>
            <a:spLocks noGrp="1"/>
          </p:cNvSpPr>
          <p:nvPr>
            <p:ph idx="1"/>
          </p:nvPr>
        </p:nvSpPr>
        <p:spPr>
          <a:xfrm>
            <a:off x="525717" y="2521885"/>
            <a:ext cx="10077557" cy="3932703"/>
          </a:xfrm>
        </p:spPr>
        <p:txBody>
          <a:bodyPr>
            <a:normAutofit/>
          </a:bodyPr>
          <a:lstStyle/>
          <a:p>
            <a:pPr marL="342900" indent="-342900">
              <a:buFont typeface="Arial" panose="020B0604020202020204" pitchFamily="34" charset="0"/>
              <a:buChar char="•"/>
            </a:pPr>
            <a:r>
              <a:rPr lang="en-US" sz="2400" dirty="0"/>
              <a:t>Write a recursive method </a:t>
            </a:r>
            <a:r>
              <a:rPr lang="en-US" sz="2400" dirty="0" err="1"/>
              <a:t>revDigs</a:t>
            </a:r>
            <a:r>
              <a:rPr lang="en-US" sz="2400" dirty="0"/>
              <a:t> that outputs its integer parameter with the digits reversed</a:t>
            </a:r>
          </a:p>
          <a:p>
            <a:pPr marL="342900" indent="-342900">
              <a:buFont typeface="Arial" panose="020B0604020202020204" pitchFamily="34" charset="0"/>
              <a:buChar char="•"/>
            </a:pPr>
            <a:r>
              <a:rPr lang="en-US" sz="2400" dirty="0" err="1"/>
              <a:t>revDigs</a:t>
            </a:r>
            <a:r>
              <a:rPr lang="en-US" sz="2400" dirty="0"/>
              <a:t>(147) = 741</a:t>
            </a:r>
          </a:p>
          <a:p>
            <a:pPr marL="342900" indent="-342900">
              <a:buFont typeface="Arial" panose="020B0604020202020204" pitchFamily="34" charset="0"/>
              <a:buChar char="•"/>
            </a:pPr>
            <a:r>
              <a:rPr lang="en-US" sz="2400" dirty="0" err="1"/>
              <a:t>revDigs</a:t>
            </a:r>
            <a:r>
              <a:rPr lang="en-US" sz="2400" dirty="0"/>
              <a:t>(4) = 4</a:t>
            </a:r>
          </a:p>
          <a:p>
            <a:pPr marL="342900" indent="-342900">
              <a:buFont typeface="Arial" panose="020B0604020202020204" pitchFamily="34" charset="0"/>
              <a:buChar char="•"/>
            </a:pPr>
            <a:r>
              <a:rPr lang="en-US" sz="2400" dirty="0"/>
              <a:t>Idea: output the rightmost digit, then if there are still digits left in the remaining number n/10, reverse its digits. Repeat the process until n/10 is 0</a:t>
            </a:r>
          </a:p>
          <a:p>
            <a:pPr marL="342900" indent="-342900">
              <a:buFont typeface="Arial" panose="020B0604020202020204" pitchFamily="34" charset="0"/>
              <a:buChar char="•"/>
            </a:pPr>
            <a:endParaRPr lang="en-US" sz="2400" dirty="0"/>
          </a:p>
          <a:p>
            <a:endParaRPr lang="en-US" sz="2400" dirty="0"/>
          </a:p>
        </p:txBody>
      </p:sp>
      <p:sp>
        <p:nvSpPr>
          <p:cNvPr id="5" name="Title 1">
            <a:extLst>
              <a:ext uri="{FF2B5EF4-FFF2-40B4-BE49-F238E27FC236}">
                <a16:creationId xmlns:a16="http://schemas.microsoft.com/office/drawing/2014/main" id="{ECD099D1-930A-5649-9A9F-D8BACF2923C0}"/>
              </a:ext>
            </a:extLst>
          </p:cNvPr>
          <p:cNvSpPr txBox="1">
            <a:spLocks/>
          </p:cNvSpPr>
          <p:nvPr/>
        </p:nvSpPr>
        <p:spPr>
          <a:xfrm>
            <a:off x="525717" y="903609"/>
            <a:ext cx="10077557" cy="132556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dirty="0"/>
              <a:t>Writing Recursive Methods</a:t>
            </a:r>
          </a:p>
        </p:txBody>
      </p:sp>
    </p:spTree>
    <p:extLst>
      <p:ext uri="{BB962C8B-B14F-4D97-AF65-F5344CB8AC3E}">
        <p14:creationId xmlns:p14="http://schemas.microsoft.com/office/powerpoint/2010/main" val="521817805"/>
      </p:ext>
    </p:extLst>
  </p:cSld>
  <p:clrMapOvr>
    <a:masterClrMapping/>
  </p:clrMapOvr>
</p:sld>
</file>

<file path=ppt/theme/theme1.xml><?xml version="1.0" encoding="utf-8"?>
<a:theme xmlns:a="http://schemas.openxmlformats.org/drawingml/2006/main" name="Roca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1364</TotalTime>
  <Words>677</Words>
  <Application>Microsoft Macintosh PowerPoint</Application>
  <PresentationFormat>Widescreen</PresentationFormat>
  <Paragraphs>47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Avenir Next LT Pro</vt:lpstr>
      <vt:lpstr>Avenir Next LT Pro Light</vt:lpstr>
      <vt:lpstr>Georgia Pro Semibold</vt:lpstr>
      <vt:lpstr>RocaVTI</vt:lpstr>
      <vt:lpstr>Week 7</vt:lpstr>
      <vt:lpstr>PowerPoint Presentation</vt:lpstr>
      <vt:lpstr>Recursive Methods</vt:lpstr>
      <vt:lpstr>General Form of Recursive Methods</vt:lpstr>
      <vt:lpstr>PowerPoint Presentation</vt:lpstr>
      <vt:lpstr>PowerPoint Presentation</vt:lpstr>
      <vt:lpstr>Writing Recursive Methods</vt:lpstr>
      <vt:lpstr>PowerPoint Presentation</vt:lpstr>
      <vt:lpstr>PowerPoint Presentation</vt:lpstr>
      <vt:lpstr>Fibonacci Number</vt:lpstr>
      <vt:lpstr>Each call to fib makes two more calls, which hints at an exponential algorithm (one that is very inefficient)</vt:lpstr>
      <vt:lpstr>PowerPoint Presentation</vt:lpstr>
      <vt:lpstr>Sorting and Searching</vt:lpstr>
      <vt:lpstr>Selection Sort</vt:lpstr>
      <vt:lpstr>PowerPoint Presentation</vt:lpstr>
      <vt:lpstr>Selection Sort</vt:lpstr>
      <vt:lpstr>Insertion Sort</vt:lpstr>
      <vt:lpstr>PowerPoint Presentation</vt:lpstr>
      <vt:lpstr>Insertion Sort</vt:lpstr>
      <vt:lpstr>Insertion Sort</vt:lpstr>
      <vt:lpstr>Recursive Sorts: MergeSort and QuickSort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7</dc:title>
  <dc:creator>Karina Sang</dc:creator>
  <cp:lastModifiedBy>Karina Sang</cp:lastModifiedBy>
  <cp:revision>14</cp:revision>
  <dcterms:created xsi:type="dcterms:W3CDTF">2022-08-09T19:30:33Z</dcterms:created>
  <dcterms:modified xsi:type="dcterms:W3CDTF">2022-11-10T02:01:59Z</dcterms:modified>
</cp:coreProperties>
</file>