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33:50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16247 6470 24575,'0'12'0,"0"3"0,0 8 0,0 5 0,0 3 0,0 3 0,0 1 0,-2 4 0,0 0 0,0 2 0,1-2 0,0-2 0,-1-1 0,-2-4 0,0-4 0,0-1 0,0-4 0,1 0 0,1 0 0,0 1 0,-1 2 0,1 0 0,-1-1 0,0-1 0,0 0 0,0-1 0,2 1 0,-2 0 0,0 1 0,0 1 0,0-2 0,1 2 0,1-2 0,-1-3 0,0-2 0,0 0 0,1-3 0,1 1 0,0-2 0,0 0 0,0-1 0,-1 0 0,0-1 0,-1-1 0,0-2 0,2-1 0,0-1 0,0-2 0,0 1 0,0-1 0,0 0 0,0-1 0,0-3 0,0 0 0</inkml:trace>
  <inkml:trace contextRef="#ctx0" brushRef="#br0" timeOffset="4567">17970 11823 24575,'0'17'0,"0"9"0,0 7 0,0 10 0,0 5 0,0 4 0,0 4 0,0 3 0,0-2 0,-3-3 0,-1-2 0,0-1 0,0-3 0,4-3 0,0-7 0,0-5 0,0-8 0,-1-4 0,-1-2 0,0-3 0,0-1 0,0-1 0,1-1 0,-1 0 0,0-1 0,1-2 0,-3 0 0,1-3 0,1-2 0,0-2 0,1-2 0</inkml:trace>
  <inkml:trace contextRef="#ctx0" brushRef="#br0" timeOffset="6433">18864 14355 24575,'0'14'0,"0"12"0,0 10 0,0 13 0,0 7 0,0-2 0,0 2 0,0-2 0,0-3 0,0-3 0,0-3 0,0-3 0,0-1 0,0 1 0,0-3 0,0-3 0,0-3 0,0-5 0,0-5 0,0-5 0,0-4 0,0-4 0,0-3 0,0-1 0,0-2 0,0 1 0,0 0 0,0-1 0,0 1 0,0-2 0,0 0 0,0 0 0,0-2 0,0 0 0</inkml:trace>
  <inkml:trace contextRef="#ctx0" brushRef="#br0" timeOffset="8582">20587 11878 24575,'-4'6'0,"2"7"0,2 8 0,0 7 0,0 1 0,0-2 0,0-5 0,0-5 0,0-2 0,0-2 0,0 3 0,0 2 0,1 4 0,1 4 0,0 0 0,1 1 0,-2 1 0,1 1 0,0 1 0,-2 1 0,0-2 0,0-2 0,0-2 0,0-1 0,1-3 0,1-1 0,-1-2 0,1-1 0,-2 1 0,0 0 0,0-1 0,1 0 0,1-1 0,0-1 0,-1-1 0,-1 0 0,0-7 0,0 0 0</inkml:trace>
  <inkml:trace contextRef="#ctx0" brushRef="#br0" timeOffset="10832">21482 6625 24575,'0'9'0,"0"3"0,0 5 0,0 4 0,0 0 0,0 2 0,0 3 0,0 2 0,0 3 0,0 3 0,0-1 0,0-1 0,0-2 0,0-3 0,0 1 0,0-3 0,0 1 0,0 0 0,0-1 0,0 1 0,0-3 0,0-2 0,0-3 0,0-3 0,0-1 0,0 0 0,0 1 0,0 1 0,0 2 0,0-1 0,0 1 0,-2 0 0,0 1 0,0 0 0,1 0 0,1-2 0,0-1 0,0-3 0,0-5 0,0-4 0</inkml:trace>
  <inkml:trace contextRef="#ctx0" brushRef="#br0" timeOffset="12882">24001 6680 24575,'0'15'0,"0"4"0,0 4 0,0 4 0,0 0 0,0-1 0,2-1 0,1-1 0,1-1 0,0 0 0,-2-1 0,1 2 0,0 3 0,1 1 0,0 2 0,1 0 0,-2-3 0,-1-3 0,0-1 0,-1-3 0,1 0 0,0 0 0,0 2 0,0 2 0,1 0 0,0 1 0,-1-1 0,1-2 0,-1 0 0,0-2 0,-1 0 0,-1 0 0,1 3 0,1 0 0,0 0 0,1 0 0,-1-5 0,0-1 0,-1-9 0,-1-2 0</inkml:trace>
  <inkml:trace contextRef="#ctx0" brushRef="#br0" timeOffset="15665">27522 11016 24575,'0'15'0,"0"6"0,0 9 0,0 6 0,0 6 0,0 5 0,0 4 0,0-1 0,1-2 0,1-5 0,2-2 0,1-3 0,-1-4 0,1 1 0,-2-2 0,-1-1 0,0-3 0,-1-1 0,1-1 0,0-2 0,1-1 0,-1-3 0,0-3 0,1-2 0,-1-1 0,-1-7 0,-1 1 0,0-8 0,0 0 0</inkml:trace>
  <inkml:trace contextRef="#ctx0" brushRef="#br0" timeOffset="17299">24860 15405 24575,'0'21'0,"0"7"0,0 14 0,0 5 0,0 5 0,0 0 0,0-1 0,2 2 0,0-5 0,3-2 0,3 0 0,0-2 0,1 1 0,-2-2 0,-1-4 0,-2-5 0,-1-8 0,-1-5 0,1-4 0,-1-3 0,0-3 0,2-4 0,-4-4 0,3-1 0</inkml:trace>
  <inkml:trace contextRef="#ctx0" brushRef="#br0" timeOffset="25299">15325 4035 24575,'0'12'0,"0"14"0,0 19 0,0 19 0,0-27 0,0 2 0,0 2 0,0 0 0,0 1 0,0-1 0,0-2 0,0-1 0,0-4 0,0-1 0,0 20 0,0-10 0,0-4 0,0-3 0,0-2 0,0-3 0,0-2 0,0-4 0,0-4 0,0-5 0,0-6 0,0-5 0,0-4 0</inkml:trace>
  <inkml:trace contextRef="#ctx0" brushRef="#br0" timeOffset="41649">15401 4012 24575,'44'0'0,"9"0"0,13 0 0,-29 0 0,0 0 0,1 0 0,1 0 0,-2 0 0,1 0 0,-3 0 0,0 0 0,30 0 0,-8 2 0,-6 0 0,-6 1 0,-7 1 0,-4-1 0,-4 2 0,-1-1 0,-1 1 0,-2 0 0,-3-1 0,-4 0 0,-4-1 0,-4-2 0,-5 0 0,-3-1 0</inkml:trace>
  <inkml:trace contextRef="#ctx0" brushRef="#br0" timeOffset="43432">15351 7366 24575,'18'0'0,"10"0"0,8 0 0,10 0 0,4 0 0,1 0 0,4 0 0,1 0 0,-3 0 0,-4 0 0,-4 0 0,-4 0 0,-5 4 0,-2 1 0,-5 0 0,-4 1 0,-4-2 0,-3-3 0,-4 2 0,-2-1 0,1 0 0,-1-1 0,-1-1 0,-1 1 0,-2 1 0,-2-1 0,-2 1 0,-1-2 0</inkml:trace>
  <inkml:trace contextRef="#ctx0" brushRef="#br0" timeOffset="45302">17173 12670 24575,'33'0'0,"9"0"0,14 0 0,8 0 0,2 0 0,0 0 0,-2 0 0,-5 0 0,-7 0 0,-9 0 0,-6 0 0,-5 0 0,-1 0 0,-1 0 0,0 0 0,1 0 0,-1 0 0,-2 0 0,-4 0 0,-6 0-1696,-3 0 0,-7 0 0,-3 0 0</inkml:trace>
  <inkml:trace contextRef="#ctx0" brushRef="#br0" timeOffset="46865">18122 15248 24575,'32'0'0,"8"0"0,11 0 0,3 0 0,-3 0 0,-4 0 0,-3 0 0,-4 0 0,0 0 0,-3 0 0,-2 0 0,-1 0 0,-2 0 0,-2 0 0,-4 0 0,-6 0 0,-2 0 0,-11 0 0,1 0 0</inkml:trace>
  <inkml:trace contextRef="#ctx0" brushRef="#br0" timeOffset="48482">19628 12629 24575,'28'0'0,"7"0"0,10 0 0,7 0 0,4 0 0,2 0 0,3 0 0,0 0 0,2 0 0,-3 0 0,-3 0 0,-7 0 0,-4 1 0,-5 2 0,1-1 0,-1-1 0,-3-1 0,-1 0 0,-4 0 0,-2 2 0,-3 0 0,-2-1 0,-3 1 0,-2-2 0,-5 0 0,-8 0 0,-4 0 0</inkml:trace>
  <inkml:trace contextRef="#ctx0" brushRef="#br0" timeOffset="50285">20516 7405 24575,'18'0'0,"12"0"0,15 0 0,11 0 0,1 0 0,-5 0 0,-6 0 0,-4 0 0,-1 0 0,0 0 0,2 0 0,1 0 0,1 0 0,-4 2 0,-6-1 0,-5 3 0,-5-1 0,-5-1 0,-3 1 0,-3-2 0,-1 1 0,-1-1 0,1 0 0,-1 0 0,0 1 0,1 1 0,-1-1 0,0 0 0,-3-1 0,-3-1 0,-2 0 0,0 0 0,-2 0 0,0 0 0</inkml:trace>
  <inkml:trace contextRef="#ctx0" brushRef="#br0" timeOffset="52082">23184 7457 24575,'10'3'0,"12"0"0,14-3 0,9 0 0,8 0 0,-5 0 0,4 0 0,2 0 0,4 0 0,2 0 0,-4 2 0,-3 2 0,-8 0 0,-6 1 0,-5-2 0,-5-1 0,-3 0 0,-2-2 0,2 0 0,-2 1 0,-2 1 0,-4 0 0,-6-1 0,-5-1 0,-4 0 0</inkml:trace>
  <inkml:trace contextRef="#ctx0" brushRef="#br0" timeOffset="54034">26773 11789 24575,'56'0'0,"3"0"0,-22 0 0,0 0 0,2 0 0,1 0 0,1 0 0,1 0 0,-1 0 0,-1 0 0,-3 0 0,-1 0 0,27 0 0,-10 0 0,-10 2 0,-6 0 0,-6 1 0,-2 0 0,-5-1 0,-5 0 0,-1 0 0,-10 0 0,0-1 0</inkml:trace>
  <inkml:trace contextRef="#ctx0" brushRef="#br0" timeOffset="55686">24103 16193 24575,'20'0'0,"13"0"0,20 0 0,-20 0 0,2 0 0,0 0 0,1 0 0,3 0 0,-1 0 0,-1 0 0,-1 0 0,-1 0 0,-1 0 0,29 0 0,-11 0 0,-8 0 0,-11 0 0,-8 0 0,-7 0 0,-3 0 0,-2 0 0,0 0 0,-2 0 0,-2 0 0,-1 0 0,-1 0 0,0 0 0,2 0 0,0 0 0,-3 0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2/5/23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4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7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9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3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1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2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5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7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4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c19j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c14s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c22j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c21j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c21s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E7ED5F9D-3339-AA63-22ED-916A19AF9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5" b="1001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2C8E7-F8B7-6B45-A1C1-F16279356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2021 CCC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30AD5-C679-1848-BC76-52F3945B3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4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7322-5232-BD45-A88B-B773A886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J5: Rule of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7DA3-918A-8641-9924-FA714FE1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https://dmoj.ca/problem/ccc19j5</a:t>
            </a:r>
            <a:endParaRPr lang="en-US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recursion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822E-2DFC-C948-9879-8F0E79F8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J5: Rule of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7042-70E4-EA47-9A45-495F8C17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r>
              <a:rPr lang="en-US" sz="2400" dirty="0"/>
              <a:t>We want to determine the steps to take such that we can transform I (initial sequence) to F (final sequence) in S number of steps using the three rules</a:t>
            </a:r>
          </a:p>
          <a:p>
            <a:r>
              <a:rPr lang="en-US" sz="2400" dirty="0"/>
              <a:t>Rules: </a:t>
            </a:r>
          </a:p>
          <a:p>
            <a:pPr lvl="1"/>
            <a:r>
              <a:rPr lang="en-US" sz="2000" dirty="0"/>
              <a:t>1. AA -&gt; AB</a:t>
            </a:r>
          </a:p>
          <a:p>
            <a:pPr lvl="1"/>
            <a:r>
              <a:rPr lang="en-US" sz="2000" dirty="0"/>
              <a:t>2. AB -&gt; BB</a:t>
            </a:r>
          </a:p>
          <a:p>
            <a:pPr lvl="1"/>
            <a:r>
              <a:rPr lang="en-US" sz="2000" dirty="0"/>
              <a:t>3. B -&gt; AA</a:t>
            </a:r>
          </a:p>
          <a:p>
            <a:r>
              <a:rPr lang="en-US" sz="2200" dirty="0"/>
              <a:t>Sequence:</a:t>
            </a:r>
          </a:p>
          <a:p>
            <a:pPr lvl="1"/>
            <a:r>
              <a:rPr lang="en-US" sz="2000" dirty="0"/>
              <a:t>AAAA</a:t>
            </a:r>
          </a:p>
          <a:p>
            <a:pPr lvl="1"/>
            <a:r>
              <a:rPr lang="en-US" sz="2000" dirty="0"/>
              <a:t>ABAB</a:t>
            </a:r>
          </a:p>
          <a:p>
            <a:pPr lvl="1"/>
            <a:r>
              <a:rPr lang="en-US" sz="2000" dirty="0"/>
              <a:t>AAAB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058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BF42-DD9C-ED4E-9C49-62BE7F21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J5: Rule of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047EF-19CD-7C47-80FF-BDABC66A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69869"/>
          </a:xfrm>
        </p:spPr>
        <p:txBody>
          <a:bodyPr>
            <a:normAutofit/>
          </a:bodyPr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pPr lvl="1"/>
            <a:r>
              <a:rPr lang="en-US" sz="2200" dirty="0"/>
              <a:t>R(I, F, n) := list of steps to take such that I will become F</a:t>
            </a:r>
          </a:p>
          <a:p>
            <a:r>
              <a:rPr lang="en-US" sz="2400" dirty="0"/>
              <a:t>Reduction to subproblems:</a:t>
            </a:r>
          </a:p>
          <a:p>
            <a:pPr lvl="1"/>
            <a:r>
              <a:rPr lang="en-US" sz="2200" dirty="0"/>
              <a:t>R(I, F, n) depends on R(I, F, with rule 1 applied, n-1), R(I, F, with rule 2 applied, n-1), R(I, f with rule 3 applied, n-1), </a:t>
            </a:r>
          </a:p>
          <a:p>
            <a:r>
              <a:rPr lang="en-US" sz="2400" dirty="0"/>
              <a:t>Combine solutions:</a:t>
            </a:r>
          </a:p>
          <a:p>
            <a:pPr lvl="1"/>
            <a:r>
              <a:rPr lang="en-US" sz="2200" dirty="0"/>
              <a:t>If n &lt; 0, we can take no more steps</a:t>
            </a:r>
          </a:p>
          <a:p>
            <a:pPr lvl="1"/>
            <a:r>
              <a:rPr lang="en-US" sz="2200" dirty="0"/>
              <a:t>If n == 0 and I == F, then the list of steps is what we want</a:t>
            </a:r>
          </a:p>
          <a:p>
            <a:pPr lvl="1"/>
            <a:r>
              <a:rPr lang="en-US" sz="2200" dirty="0"/>
              <a:t>If n &gt; 0, do more processing</a:t>
            </a:r>
          </a:p>
        </p:txBody>
      </p:sp>
    </p:spTree>
    <p:extLst>
      <p:ext uri="{BB962C8B-B14F-4D97-AF65-F5344CB8AC3E}">
        <p14:creationId xmlns:p14="http://schemas.microsoft.com/office/powerpoint/2010/main" val="410684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40D161-AE99-1146-A10A-69F949325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666" y="601580"/>
            <a:ext cx="8062668" cy="53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7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E7ED5F9D-3339-AA63-22ED-916A19AF9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5" b="1001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2C8E7-F8B7-6B45-A1C1-F16279356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2014 CCC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30AD5-C679-1848-BC76-52F3945B3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8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BAB4-C979-EA4A-BC7B-A2F088C3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J5: Assigning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CA97-E90D-D643-8236-5FC24F6C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https://dmoj.ca/problem/ccc14s2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4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681F-50ED-2240-B180-78362ECB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229628-C150-B744-8E20-252801B67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74749"/>
            <a:ext cx="10058400" cy="350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7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AEF9-B6DC-BF41-98F7-FE065C64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A68C7-B83C-8B4A-9D74-977B1B0CE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169" y="903621"/>
            <a:ext cx="9231661" cy="50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12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E7ED5F9D-3339-AA63-22ED-916A19AF9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5" b="1001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2C8E7-F8B7-6B45-A1C1-F16279356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2022 CCC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30AD5-C679-1848-BC76-52F3945B3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0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BAB4-C979-EA4A-BC7B-A2F088C3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J5: Square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CA97-E90D-D643-8236-5FC24F6C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https://dmoj.ca/problem/ccc22j5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0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D201-EC42-624A-A49C-1F9C4592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J4 Arranging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9A99-41C4-B849-B33A-90F6AB3E1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https://dmoj.ca/problem/ccc21j4</a:t>
            </a:r>
            <a:endParaRPr lang="en-US" dirty="0"/>
          </a:p>
          <a:p>
            <a:r>
              <a:rPr lang="en-US" dirty="0"/>
              <a:t>A math problem….</a:t>
            </a:r>
          </a:p>
        </p:txBody>
      </p:sp>
    </p:spTree>
    <p:extLst>
      <p:ext uri="{BB962C8B-B14F-4D97-AF65-F5344CB8AC3E}">
        <p14:creationId xmlns:p14="http://schemas.microsoft.com/office/powerpoint/2010/main" val="2103720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997C-C0EF-584E-8675-E1370646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J5: Square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C9C5-F40D-844B-BC64-B76B7730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59606"/>
          </a:xfrm>
        </p:spPr>
        <p:txBody>
          <a:bodyPr/>
          <a:lstStyle/>
          <a:p>
            <a:r>
              <a:rPr lang="en-US" dirty="0"/>
              <a:t>If there is only one tree, then the largest pool must be at one of corners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E7CBB-B501-FD4F-AF15-93E1C9C3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921" y="2562726"/>
            <a:ext cx="3298157" cy="32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4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1FFD16-CFC9-EE4F-A5D8-E7B169DDC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5499" y="1388552"/>
            <a:ext cx="4790476" cy="474570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6BBD63-0E6B-6F4D-953D-B89B97E3C480}"/>
              </a:ext>
            </a:extLst>
          </p:cNvPr>
          <p:cNvSpPr txBox="1">
            <a:spLocks/>
          </p:cNvSpPr>
          <p:nvPr/>
        </p:nvSpPr>
        <p:spPr>
          <a:xfrm>
            <a:off x="1066800" y="1388553"/>
            <a:ext cx="4034589" cy="4254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Use the location of trees to determine where the pool could potentially start at</a:t>
            </a:r>
          </a:p>
          <a:p>
            <a:r>
              <a:rPr lang="en-US" sz="2000" dirty="0"/>
              <a:t>Have a list of locations that the pool can begin at in terms of x and y</a:t>
            </a:r>
          </a:p>
          <a:p>
            <a:r>
              <a:rPr lang="en-US" sz="2000" dirty="0"/>
              <a:t>Make the pool as large as possible at first, then gradually reduce the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327B5-5590-3E41-8E6A-75CE5892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794" y="3951278"/>
            <a:ext cx="2235200" cy="2273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0D899C-CDBA-7840-B559-02B9917C6C37}"/>
                  </a:ext>
                </a:extLst>
              </p14:cNvPr>
              <p14:cNvContentPartPr/>
              <p14:nvPr/>
            </p14:nvContentPartPr>
            <p14:xfrm>
              <a:off x="5517000" y="1444320"/>
              <a:ext cx="4423320" cy="4386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0D899C-CDBA-7840-B559-02B9917C6C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7640" y="1434960"/>
                <a:ext cx="4442040" cy="44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760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81A10B-624B-CE4B-9618-21ED6348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32" y="603264"/>
            <a:ext cx="11482136" cy="56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27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1D1C-BC4E-974A-8ADF-85A86770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F63F-26DF-D146-AAE6-AF6B5213E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Brute force: go through all combinations of possible triangles, i.e. pick three lengths every time</a:t>
            </a:r>
          </a:p>
          <a:p>
            <a:r>
              <a:rPr lang="en-US" sz="2400" dirty="0"/>
              <a:t>Optimization: Sort!</a:t>
            </a:r>
          </a:p>
          <a:p>
            <a:r>
              <a:rPr lang="en-US" sz="2400" dirty="0"/>
              <a:t>What happens after sorting?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5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8E86-ADD8-F24D-B00E-E1A945C3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9142DF-9A0C-DD48-A5AA-AC7669FF8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196" y="2014194"/>
            <a:ext cx="7947608" cy="33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6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10DB-73E6-C14F-A0E7-2A866498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A8B05F-3A03-7946-91C8-4A7113242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422" y="573293"/>
            <a:ext cx="4567156" cy="57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0268-6AB3-894A-BE01-6F8AE590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B07894-0252-8F42-A76B-2602F978C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664" y="987843"/>
            <a:ext cx="5172672" cy="48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0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7322-5232-BD45-A88B-B773A886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J5: Modern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7DA3-918A-8641-9924-FA714FE1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https://dmoj.ca/problem/ccc21s2</a:t>
            </a:r>
            <a:endParaRPr lang="en-US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math problem….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2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281A-3EEA-6E41-8E68-5A958865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FCC24F-502A-3446-8CCF-2FA8CD048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394" y="1504156"/>
            <a:ext cx="9701211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1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0BFB-A74F-1648-96EB-270BD76E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672D1-44B9-E949-813F-F963F6622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801" y="1504156"/>
            <a:ext cx="9700398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3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E7ED5F9D-3339-AA63-22ED-916A19AF9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5" b="1001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2C8E7-F8B7-6B45-A1C1-F16279356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2019 CCC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30AD5-C679-1848-BC76-52F3945B3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69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360</Words>
  <Application>Microsoft Macintosh PowerPoint</Application>
  <PresentationFormat>Widescreen</PresentationFormat>
  <Paragraphs>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Garamond</vt:lpstr>
      <vt:lpstr>SavonVTI</vt:lpstr>
      <vt:lpstr>2021 CCC</vt:lpstr>
      <vt:lpstr>J4 Arranging Books</vt:lpstr>
      <vt:lpstr>PowerPoint Presentation</vt:lpstr>
      <vt:lpstr>PowerPoint Presentation</vt:lpstr>
      <vt:lpstr>PowerPoint Presentation</vt:lpstr>
      <vt:lpstr>J5: Modern Art</vt:lpstr>
      <vt:lpstr>PowerPoint Presentation</vt:lpstr>
      <vt:lpstr>PowerPoint Presentation</vt:lpstr>
      <vt:lpstr>2019 CCC</vt:lpstr>
      <vt:lpstr>J5: Rule of Three</vt:lpstr>
      <vt:lpstr>J5: Rule of Three</vt:lpstr>
      <vt:lpstr>J5: Rule of Three</vt:lpstr>
      <vt:lpstr>PowerPoint Presentation</vt:lpstr>
      <vt:lpstr>2014 CCC</vt:lpstr>
      <vt:lpstr>J5: Assigning Partners</vt:lpstr>
      <vt:lpstr>PowerPoint Presentation</vt:lpstr>
      <vt:lpstr>PowerPoint Presentation</vt:lpstr>
      <vt:lpstr>2022 CCC</vt:lpstr>
      <vt:lpstr>J5: Square Pool</vt:lpstr>
      <vt:lpstr>J5: Square Pool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 Sang</dc:creator>
  <cp:lastModifiedBy>Karina Sang</cp:lastModifiedBy>
  <cp:revision>14</cp:revision>
  <dcterms:created xsi:type="dcterms:W3CDTF">2022-12-09T18:37:52Z</dcterms:created>
  <dcterms:modified xsi:type="dcterms:W3CDTF">2023-02-05T17:14:26Z</dcterms:modified>
</cp:coreProperties>
</file>