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87" r:id="rId3"/>
    <p:sldId id="288" r:id="rId4"/>
    <p:sldId id="290" r:id="rId5"/>
    <p:sldId id="257" r:id="rId6"/>
    <p:sldId id="291" r:id="rId7"/>
    <p:sldId id="292" r:id="rId8"/>
    <p:sldId id="293" r:id="rId9"/>
    <p:sldId id="294" r:id="rId10"/>
    <p:sldId id="295" r:id="rId11"/>
    <p:sldId id="311" r:id="rId12"/>
    <p:sldId id="296" r:id="rId13"/>
    <p:sldId id="312" r:id="rId14"/>
    <p:sldId id="297" r:id="rId15"/>
    <p:sldId id="305" r:id="rId16"/>
    <p:sldId id="298" r:id="rId17"/>
    <p:sldId id="313" r:id="rId18"/>
    <p:sldId id="306" r:id="rId19"/>
    <p:sldId id="299" r:id="rId20"/>
    <p:sldId id="314" r:id="rId21"/>
    <p:sldId id="307" r:id="rId22"/>
    <p:sldId id="308" r:id="rId23"/>
    <p:sldId id="315" r:id="rId24"/>
    <p:sldId id="309" r:id="rId25"/>
    <p:sldId id="31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2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3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7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3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0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2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9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7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2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cchan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163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174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163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163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174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5EDD1-5208-864C-ACD1-265400BA8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406" y="557783"/>
            <a:ext cx="5852698" cy="3130807"/>
          </a:xfrm>
        </p:spPr>
        <p:txBody>
          <a:bodyPr>
            <a:normAutofit/>
          </a:bodyPr>
          <a:lstStyle/>
          <a:p>
            <a:r>
              <a:rPr lang="en-US" dirty="0"/>
              <a:t>Week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75DB7-CC2E-8E40-8F3E-9A5B8907A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406" y="3902206"/>
            <a:ext cx="5852698" cy="224052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6AEF9-C940-5AD2-76BE-4D45B97D0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2" r="24984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095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https://dmoj.ca/problem/cchange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7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FB5D-0590-9E4C-AFF7-5B441694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CFEB-23E4-F941-8AD7-5C82CA8F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https://cses.fi/problemset/task/1633/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8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r>
              <a:rPr lang="en-US" sz="2400" dirty="0"/>
              <a:t>	f(n) := number of ways to generate n through dice rolls</a:t>
            </a:r>
          </a:p>
          <a:p>
            <a:r>
              <a:rPr lang="en-US" sz="2400" dirty="0"/>
              <a:t>Reduction to subproblems:</a:t>
            </a:r>
          </a:p>
          <a:p>
            <a:r>
              <a:rPr lang="en-US" sz="2400" dirty="0"/>
              <a:t>	n-1, n-2, …, n-6 	-&gt; 	n</a:t>
            </a:r>
          </a:p>
          <a:p>
            <a:r>
              <a:rPr lang="en-US" sz="2400" dirty="0"/>
              <a:t>Combine solutions:</a:t>
            </a:r>
          </a:p>
          <a:p>
            <a:r>
              <a:rPr lang="en-US" sz="2400" dirty="0"/>
              <a:t>	f(n) = f(n-1) + f(n-2) + … + f(n-6)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15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D013-ED3D-F94A-98C5-C9AE3F58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FD15-935A-3D4C-8266-6A60382A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https://cses.fi/problemset/task/1745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4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endParaRPr lang="en-US" sz="2400" dirty="0"/>
          </a:p>
          <a:p>
            <a:r>
              <a:rPr lang="en-US" sz="2400" dirty="0"/>
              <a:t>Reduction to subproblems:</a:t>
            </a:r>
          </a:p>
          <a:p>
            <a:endParaRPr lang="en-US" sz="2400" dirty="0"/>
          </a:p>
          <a:p>
            <a:r>
              <a:rPr lang="en-US" sz="2400" dirty="0"/>
              <a:t>Combine solutions: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0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r>
              <a:rPr lang="en-US" sz="2400" dirty="0"/>
              <a:t>	S(n) := the set of possible sums using the first n coins</a:t>
            </a:r>
          </a:p>
          <a:p>
            <a:r>
              <a:rPr lang="en-US" sz="2400" dirty="0"/>
              <a:t>Reduction to subproblems:</a:t>
            </a:r>
          </a:p>
          <a:p>
            <a:r>
              <a:rPr lang="en-US" sz="2400" dirty="0"/>
              <a:t>	S(n) only depends on S(n-1)		X1, X2, …, Xn-1, </a:t>
            </a:r>
            <a:r>
              <a:rPr lang="en-US" sz="2400" dirty="0" err="1"/>
              <a:t>Xn</a:t>
            </a:r>
            <a:endParaRPr lang="en-US" sz="2400" dirty="0"/>
          </a:p>
          <a:p>
            <a:r>
              <a:rPr lang="en-US" sz="2400" dirty="0"/>
              <a:t>Combine solutions:</a:t>
            </a:r>
          </a:p>
          <a:p>
            <a:r>
              <a:rPr lang="en-US" dirty="0"/>
              <a:t>	S(n) = S(n-1) U {</a:t>
            </a:r>
            <a:r>
              <a:rPr lang="en-US" dirty="0" err="1"/>
              <a:t>Xn</a:t>
            </a:r>
            <a:r>
              <a:rPr lang="en-US" dirty="0"/>
              <a:t>} U  {X + </a:t>
            </a:r>
            <a:r>
              <a:rPr lang="en-US" dirty="0" err="1"/>
              <a:t>Xn</a:t>
            </a:r>
            <a:r>
              <a:rPr lang="en-US" dirty="0"/>
              <a:t>, X in S(n-1)}</a:t>
            </a:r>
          </a:p>
        </p:txBody>
      </p:sp>
    </p:spTree>
    <p:extLst>
      <p:ext uri="{BB962C8B-B14F-4D97-AF65-F5344CB8AC3E}">
        <p14:creationId xmlns:p14="http://schemas.microsoft.com/office/powerpoint/2010/main" val="4214871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Coins = [1, 2, 4]</a:t>
            </a:r>
          </a:p>
          <a:p>
            <a:r>
              <a:rPr lang="en-US" sz="2400" dirty="0"/>
              <a:t>S(0) = {}		no values with no coins</a:t>
            </a:r>
          </a:p>
          <a:p>
            <a:r>
              <a:rPr lang="en-US" sz="2400" dirty="0"/>
              <a:t>[1]		S(1) = S(0) U {1} = {1}</a:t>
            </a:r>
          </a:p>
          <a:p>
            <a:r>
              <a:rPr lang="en-US" sz="2400" dirty="0"/>
              <a:t>[1, 2]		S(2) = S(1) U {2} U {x+2 : x </a:t>
            </a:r>
            <a:r>
              <a:rPr lang="en-CA" sz="2400" dirty="0"/>
              <a:t>∈ S(1)} = {1, 2, 3}</a:t>
            </a:r>
          </a:p>
          <a:p>
            <a:r>
              <a:rPr lang="en-CA" sz="2400" dirty="0"/>
              <a:t>[1, 2, 4] 	S(3) = S(2) U {4} U {x+4 : </a:t>
            </a:r>
            <a:r>
              <a:rPr lang="en-US" sz="2400" dirty="0"/>
              <a:t>x </a:t>
            </a:r>
            <a:r>
              <a:rPr lang="en-CA" sz="2400" dirty="0"/>
              <a:t>∈ S(2)} = {1, 2, 3, 4, </a:t>
            </a:r>
            <a:r>
              <a:rPr lang="en-CA" sz="2400" b="1" dirty="0"/>
              <a:t>5, 6, 7</a:t>
            </a:r>
            <a:r>
              <a:rPr lang="en-CA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194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E20F-162E-DA44-8FDC-1ECBB218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2778-72C3-8048-BF4F-C6EC7390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https://cses.fi/problemset/task/1637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9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endParaRPr lang="en-US" sz="2400" dirty="0"/>
          </a:p>
          <a:p>
            <a:r>
              <a:rPr lang="en-US" sz="2400" dirty="0"/>
              <a:t>Reduction to subproblems:</a:t>
            </a:r>
          </a:p>
          <a:p>
            <a:endParaRPr lang="en-US" sz="2400" dirty="0"/>
          </a:p>
          <a:p>
            <a:r>
              <a:rPr lang="en-US" sz="2400" dirty="0"/>
              <a:t>Combine solutions: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7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514052"/>
          </a:xfrm>
        </p:spPr>
        <p:txBody>
          <a:bodyPr>
            <a:normAutofit/>
          </a:bodyPr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r>
              <a:rPr lang="en-US" sz="2400" dirty="0"/>
              <a:t>	D(n) := minimum number of steps to make n equal to 0</a:t>
            </a:r>
          </a:p>
          <a:p>
            <a:r>
              <a:rPr lang="en-US" sz="2400" dirty="0"/>
              <a:t>Reduction to subproblems:</a:t>
            </a:r>
          </a:p>
          <a:p>
            <a:r>
              <a:rPr lang="en-US" sz="2400" dirty="0"/>
              <a:t>	Let n = X</a:t>
            </a:r>
            <a:r>
              <a:rPr lang="en-US" sz="2400" baseline="-25000" dirty="0"/>
              <a:t>1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…</a:t>
            </a:r>
            <a:r>
              <a:rPr lang="en-US" sz="2400" dirty="0" err="1"/>
              <a:t>X</a:t>
            </a:r>
            <a:r>
              <a:rPr lang="en-US" sz="2400" baseline="-25000" dirty="0" err="1"/>
              <a:t>m</a:t>
            </a:r>
            <a:r>
              <a:rPr lang="en-US" sz="2400" dirty="0"/>
              <a:t>      where X</a:t>
            </a:r>
            <a:r>
              <a:rPr lang="en-US" sz="2400" baseline="-25000" dirty="0"/>
              <a:t>i  </a:t>
            </a:r>
            <a:r>
              <a:rPr lang="en-US" sz="2400" dirty="0"/>
              <a:t>represents the </a:t>
            </a:r>
            <a:r>
              <a:rPr lang="en-US" sz="2400" dirty="0" err="1"/>
              <a:t>ith</a:t>
            </a:r>
            <a:r>
              <a:rPr lang="en-US" sz="2400" dirty="0"/>
              <a:t> digit in n</a:t>
            </a:r>
          </a:p>
          <a:p>
            <a:r>
              <a:rPr lang="en-US" sz="2400" dirty="0"/>
              <a:t>	D(n) depends on D(n - X</a:t>
            </a:r>
            <a:r>
              <a:rPr lang="en-US" sz="2400" baseline="-25000" dirty="0"/>
              <a:t>1</a:t>
            </a:r>
            <a:r>
              <a:rPr lang="en-US" sz="2400" dirty="0"/>
              <a:t>), D(n – X</a:t>
            </a:r>
            <a:r>
              <a:rPr lang="en-US" sz="2400" baseline="-25000" dirty="0"/>
              <a:t>2</a:t>
            </a:r>
            <a:r>
              <a:rPr lang="en-US" sz="2400" dirty="0"/>
              <a:t>), …, D(n –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r>
              <a:rPr lang="en-US" sz="2400" dirty="0"/>
              <a:t>Combine solutions:</a:t>
            </a:r>
          </a:p>
          <a:p>
            <a:r>
              <a:rPr lang="en-US" sz="2400" dirty="0"/>
              <a:t>	D(n) = min(D(n - X</a:t>
            </a:r>
            <a:r>
              <a:rPr lang="en-US" sz="2400" baseline="-25000" dirty="0"/>
              <a:t>1</a:t>
            </a:r>
            <a:r>
              <a:rPr lang="en-US" sz="2400" dirty="0"/>
              <a:t>), D(n – X</a:t>
            </a:r>
            <a:r>
              <a:rPr lang="en-US" sz="2400" baseline="-25000" dirty="0"/>
              <a:t>2</a:t>
            </a:r>
            <a:r>
              <a:rPr lang="en-US" sz="2400" dirty="0"/>
              <a:t>), …, D(n –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599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F503-F1A6-A645-91BB-947143BD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LCS to LIS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DE7E-BF0E-EF4B-940A-444E826C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LIS: longest increasing subsequence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LCS: longest common subsequence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 create another array </a:t>
            </a:r>
            <a:r>
              <a:rPr lang="en-US" sz="2400" dirty="0" err="1"/>
              <a:t>A_sorted</a:t>
            </a:r>
            <a:r>
              <a:rPr lang="en-US" sz="2400" dirty="0"/>
              <a:t> of unique elements of the original array A and sort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LIS of A must be present as a subsequence in </a:t>
            </a:r>
            <a:r>
              <a:rPr lang="en-US" sz="2400" dirty="0" err="1"/>
              <a:t>A_sorted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444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E468-36F9-CF4D-A68D-287E63FD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7E3B1-3A62-304D-AC63-CF6C9EB3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https://cses.fi/problemset/task/1638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5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endParaRPr lang="en-US" sz="2400" dirty="0"/>
          </a:p>
          <a:p>
            <a:r>
              <a:rPr lang="en-US" sz="2400" dirty="0"/>
              <a:t>Reduction to subproblems:</a:t>
            </a:r>
          </a:p>
          <a:p>
            <a:endParaRPr lang="en-US" sz="2400" dirty="0"/>
          </a:p>
          <a:p>
            <a:r>
              <a:rPr lang="en-US" sz="2400" dirty="0"/>
              <a:t>Combine solutions: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440900"/>
          </a:xfrm>
        </p:spPr>
        <p:txBody>
          <a:bodyPr>
            <a:normAutofit/>
          </a:bodyPr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r>
              <a:rPr lang="en-US" sz="2400" dirty="0"/>
              <a:t>	P(grid, </a:t>
            </a:r>
            <a:r>
              <a:rPr lang="en-US" sz="2400" dirty="0" err="1"/>
              <a:t>i</a:t>
            </a:r>
            <a:r>
              <a:rPr lang="en-US" sz="2400" dirty="0"/>
              <a:t>, j) = number of paths from square (i, j) to lower-right square</a:t>
            </a:r>
          </a:p>
          <a:p>
            <a:r>
              <a:rPr lang="en-US" sz="2400" dirty="0"/>
              <a:t>Reduction to subproblems:</a:t>
            </a:r>
          </a:p>
          <a:p>
            <a:r>
              <a:rPr lang="en-US" sz="2400" dirty="0"/>
              <a:t>	Since we can only move right or down, P(grid, </a:t>
            </a:r>
            <a:r>
              <a:rPr lang="en-US" sz="2400" dirty="0" err="1"/>
              <a:t>i</a:t>
            </a:r>
            <a:r>
              <a:rPr lang="en-US" sz="2400" dirty="0"/>
              <a:t>, j) depends on </a:t>
            </a:r>
          </a:p>
          <a:p>
            <a:r>
              <a:rPr lang="en-US" sz="2400" dirty="0"/>
              <a:t>	P(grid, i-1, j) and P(grid, </a:t>
            </a:r>
            <a:r>
              <a:rPr lang="en-US" sz="2400" dirty="0" err="1"/>
              <a:t>i</a:t>
            </a:r>
            <a:r>
              <a:rPr lang="en-US" sz="2400" dirty="0"/>
              <a:t>, j-1) </a:t>
            </a:r>
          </a:p>
          <a:p>
            <a:r>
              <a:rPr lang="en-US" sz="2400" dirty="0"/>
              <a:t>Combine solutions:</a:t>
            </a:r>
          </a:p>
          <a:p>
            <a:r>
              <a:rPr lang="en-US" dirty="0"/>
              <a:t>	 </a:t>
            </a:r>
            <a:r>
              <a:rPr lang="en-US" sz="2400" dirty="0"/>
              <a:t>P(grid, </a:t>
            </a:r>
            <a:r>
              <a:rPr lang="en-US" sz="2400" dirty="0" err="1"/>
              <a:t>i</a:t>
            </a:r>
            <a:r>
              <a:rPr lang="en-US" sz="2400" dirty="0"/>
              <a:t>, j)  = P(grid, i-1, j)  + P(grid, </a:t>
            </a:r>
            <a:r>
              <a:rPr lang="en-US" sz="2400" dirty="0" err="1"/>
              <a:t>i</a:t>
            </a:r>
            <a:r>
              <a:rPr lang="en-US" sz="2400" dirty="0"/>
              <a:t>, j-1) </a:t>
            </a:r>
          </a:p>
        </p:txBody>
      </p:sp>
    </p:spTree>
    <p:extLst>
      <p:ext uri="{BB962C8B-B14F-4D97-AF65-F5344CB8AC3E}">
        <p14:creationId xmlns:p14="http://schemas.microsoft.com/office/powerpoint/2010/main" val="3602349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EEF6-8F3A-0041-9A65-8EC61CB9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Cutting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6588-68E1-9C41-88A4-FC337870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https://cses.fi/problemset/task/1744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92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Cutting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endParaRPr lang="en-US" sz="2400" dirty="0"/>
          </a:p>
          <a:p>
            <a:r>
              <a:rPr lang="en-US" sz="2400" dirty="0"/>
              <a:t>Reduction to subproblems:</a:t>
            </a:r>
          </a:p>
          <a:p>
            <a:endParaRPr lang="en-US" sz="2400" dirty="0"/>
          </a:p>
          <a:p>
            <a:r>
              <a:rPr lang="en-US" sz="2400" dirty="0"/>
              <a:t>Combine solutions: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01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Cutting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58720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r>
              <a:rPr lang="en-US" sz="2400" dirty="0"/>
              <a:t>F(a, b) = the minimum number of moves to cut rectangle a, b into squares</a:t>
            </a:r>
          </a:p>
          <a:p>
            <a:r>
              <a:rPr lang="en-US" sz="2400" dirty="0"/>
              <a:t>Reduction to subproblems:</a:t>
            </a:r>
          </a:p>
          <a:p>
            <a:r>
              <a:rPr lang="en-US" sz="2400" dirty="0"/>
              <a:t>min(a, b) = b</a:t>
            </a:r>
          </a:p>
          <a:p>
            <a:r>
              <a:rPr lang="en-US" sz="2400" dirty="0"/>
              <a:t>F(a, b) = 1 + F(a-b, b)</a:t>
            </a:r>
          </a:p>
          <a:p>
            <a:r>
              <a:rPr lang="en-US" sz="2400" dirty="0"/>
              <a:t>Min(a, b) = a</a:t>
            </a:r>
          </a:p>
          <a:p>
            <a:r>
              <a:rPr lang="en-US" sz="2400" dirty="0"/>
              <a:t>F(a, b) = 1 + F(a, b-a)</a:t>
            </a:r>
          </a:p>
          <a:p>
            <a:r>
              <a:rPr lang="en-US" sz="2400" dirty="0"/>
              <a:t>Combine solutions: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5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F503-F1A6-A645-91BB-947143BD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LCS to LIS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59F7CB-A7C0-CE43-BBA8-44AAAF4F8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659" y="2529554"/>
            <a:ext cx="9858681" cy="29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4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1506-2A87-B44E-B334-1D442C10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1D Independent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919A-59AC-D54A-AA6C-DFF6A1527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maximum sum of chosen integers, such that no two chosen values are adjacent in the array</a:t>
            </a:r>
          </a:p>
          <a:p>
            <a:r>
              <a:rPr lang="en-US" sz="2400" dirty="0"/>
              <a:t>Example: [4, 5, 4, 1, 1, 8, 3, 5]</a:t>
            </a:r>
          </a:p>
          <a:p>
            <a:r>
              <a:rPr lang="en-US" sz="2400" dirty="0"/>
              <a:t>4 + 4 + 8 + 5 = 21</a:t>
            </a:r>
          </a:p>
          <a:p>
            <a:r>
              <a:rPr lang="en-US" sz="2400" dirty="0"/>
              <a:t>4 + 5 + 8 + 5 = 22 (is not valid because 4 and 5 are adjacent)</a:t>
            </a:r>
          </a:p>
        </p:txBody>
      </p:sp>
    </p:spTree>
    <p:extLst>
      <p:ext uri="{BB962C8B-B14F-4D97-AF65-F5344CB8AC3E}">
        <p14:creationId xmlns:p14="http://schemas.microsoft.com/office/powerpoint/2010/main" val="299047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1D Independent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F(A, </a:t>
            </a:r>
            <a:r>
              <a:rPr lang="en-US" sz="2400" dirty="0" err="1"/>
              <a:t>i</a:t>
            </a:r>
            <a:r>
              <a:rPr lang="en-US" sz="2400" dirty="0"/>
              <a:t>) := Maximal independent set in A[</a:t>
            </a:r>
            <a:r>
              <a:rPr lang="en-US" sz="2400" dirty="0" err="1"/>
              <a:t>i</a:t>
            </a:r>
            <a:r>
              <a:rPr lang="en-US" sz="2400" dirty="0"/>
              <a:t>, …, n]</a:t>
            </a:r>
          </a:p>
          <a:p>
            <a:r>
              <a:rPr lang="en-US" sz="2400" dirty="0"/>
              <a:t>Let A = [a1, a2, a3, …, an]</a:t>
            </a:r>
          </a:p>
          <a:p>
            <a:r>
              <a:rPr lang="en-US" sz="2400" dirty="0"/>
              <a:t>We start with F(A, 1) and process on a1, we have two choices:</a:t>
            </a:r>
          </a:p>
          <a:p>
            <a:r>
              <a:rPr lang="en-US" sz="2400" dirty="0"/>
              <a:t>	Keep a1 =&gt; cannot pick a2</a:t>
            </a:r>
          </a:p>
          <a:p>
            <a:r>
              <a:rPr lang="en-US" sz="2400" dirty="0"/>
              <a:t>		a1 + F(A, 3)		sum starting at a3</a:t>
            </a:r>
          </a:p>
          <a:p>
            <a:r>
              <a:rPr lang="en-US" sz="2400" dirty="0"/>
              <a:t>	Discard a1 =&gt; can pick a2</a:t>
            </a:r>
          </a:p>
          <a:p>
            <a:r>
              <a:rPr lang="en-US" sz="2400" dirty="0"/>
              <a:t>		F(A, 2)			sum starting at a2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6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1D Independent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F(A, </a:t>
            </a:r>
            <a:r>
              <a:rPr lang="en-US" sz="2400" dirty="0" err="1"/>
              <a:t>i</a:t>
            </a:r>
            <a:r>
              <a:rPr lang="en-US" sz="2400" dirty="0"/>
              <a:t>) := Maximal independent set in A[</a:t>
            </a:r>
            <a:r>
              <a:rPr lang="en-US" sz="2400" dirty="0" err="1"/>
              <a:t>i</a:t>
            </a:r>
            <a:r>
              <a:rPr lang="en-US" sz="2400" dirty="0"/>
              <a:t>, …, n]</a:t>
            </a:r>
          </a:p>
          <a:p>
            <a:r>
              <a:rPr lang="en-US" sz="2400" dirty="0"/>
              <a:t>Combining everything, we can get a recursive function:</a:t>
            </a:r>
          </a:p>
          <a:p>
            <a:r>
              <a:rPr lang="en-US" sz="2400" dirty="0"/>
              <a:t>	F(A, </a:t>
            </a:r>
            <a:r>
              <a:rPr lang="en-US" sz="2400" dirty="0" err="1"/>
              <a:t>i</a:t>
            </a:r>
            <a:r>
              <a:rPr lang="en-US" sz="2400" dirty="0"/>
              <a:t>) = 0 						if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altLang="zh-CN" sz="2400" dirty="0"/>
              <a:t>&gt;</a:t>
            </a:r>
            <a:r>
              <a:rPr lang="en-US" sz="2400" dirty="0"/>
              <a:t> n</a:t>
            </a:r>
          </a:p>
          <a:p>
            <a:r>
              <a:rPr lang="en-US" sz="2400" dirty="0"/>
              <a:t>	F(A, </a:t>
            </a:r>
            <a:r>
              <a:rPr lang="en-US" sz="2400" dirty="0" err="1"/>
              <a:t>i</a:t>
            </a:r>
            <a:r>
              <a:rPr lang="en-US" sz="2400" dirty="0"/>
              <a:t>) = MAX { (ai + F(A, i+2)), (F(A, i+1)) }	otherwise	</a:t>
            </a:r>
          </a:p>
          <a:p>
            <a:r>
              <a:rPr lang="en-US" sz="24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6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Assume an unlimited supply of $1, $2, and $5 coins. For some target value $p, what is the minimum number of coins required?</a:t>
            </a:r>
          </a:p>
          <a:p>
            <a:r>
              <a:rPr lang="en-US" sz="2400" dirty="0"/>
              <a:t>Let f(p) be the minimum number of coins for $p, then what is:</a:t>
            </a:r>
          </a:p>
          <a:p>
            <a:r>
              <a:rPr lang="en-US" sz="2400" dirty="0"/>
              <a:t>	f(0)</a:t>
            </a:r>
          </a:p>
          <a:p>
            <a:r>
              <a:rPr lang="en-US" sz="2400" dirty="0"/>
              <a:t>	f(1)</a:t>
            </a:r>
          </a:p>
          <a:p>
            <a:r>
              <a:rPr lang="en-US" sz="2400" dirty="0"/>
              <a:t>	f(2)</a:t>
            </a:r>
          </a:p>
          <a:p>
            <a:r>
              <a:rPr lang="en-US" sz="2400" dirty="0"/>
              <a:t>	f(5)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8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Assume an unlimited supply of $1, $2, and $5 coins. For some target value $p, what is the minimum number of coins required?</a:t>
            </a:r>
          </a:p>
          <a:p>
            <a:r>
              <a:rPr lang="en-US" sz="2400" dirty="0"/>
              <a:t>What about f(10)? What are the possible subproblems?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751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3"/>
            <a:ext cx="10972800" cy="4425225"/>
          </a:xfrm>
        </p:spPr>
        <p:txBody>
          <a:bodyPr>
            <a:normAutofit/>
          </a:bodyPr>
          <a:lstStyle/>
          <a:p>
            <a:r>
              <a:rPr lang="en-US" sz="2400" dirty="0"/>
              <a:t>In general, to make $p, we can either:</a:t>
            </a:r>
          </a:p>
          <a:p>
            <a:r>
              <a:rPr lang="en-US" sz="2400" dirty="0"/>
              <a:t>	Add a $1 coin to $p-1 (however many coins we need to make $p-1, 	and add one to it)</a:t>
            </a:r>
          </a:p>
          <a:p>
            <a:r>
              <a:rPr lang="en-US" sz="2400" dirty="0"/>
              <a:t>	Add a $2 coin to $p-2</a:t>
            </a:r>
          </a:p>
          <a:p>
            <a:r>
              <a:rPr lang="en-US" sz="2400" dirty="0"/>
              <a:t>	Add a $5 coin to $p-5</a:t>
            </a:r>
          </a:p>
          <a:p>
            <a:r>
              <a:rPr lang="en-US" sz="2400" dirty="0"/>
              <a:t>We can make a recursive definition for f(p):</a:t>
            </a:r>
          </a:p>
          <a:p>
            <a:r>
              <a:rPr lang="en-US" sz="2400" dirty="0"/>
              <a:t>	f(p) = 0 					If p = 0</a:t>
            </a:r>
          </a:p>
          <a:p>
            <a:r>
              <a:rPr lang="en-US" sz="2400" dirty="0"/>
              <a:t>	f(p) = 1 + min {f(p-1), f(p-2), f(p-5)} 	otherwise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7539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D43B4E"/>
      </a:accent1>
      <a:accent2>
        <a:srgbClr val="C32A7C"/>
      </a:accent2>
      <a:accent3>
        <a:srgbClr val="D43BCE"/>
      </a:accent3>
      <a:accent4>
        <a:srgbClr val="892AC3"/>
      </a:accent4>
      <a:accent5>
        <a:srgbClr val="5C3BD4"/>
      </a:accent5>
      <a:accent6>
        <a:srgbClr val="2A49C3"/>
      </a:accent6>
      <a:hlink>
        <a:srgbClr val="7F54C6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1209</Words>
  <Application>Microsoft Macintosh PowerPoint</Application>
  <PresentationFormat>Widescreen</PresentationFormat>
  <Paragraphs>134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Avenir Next LT Pro</vt:lpstr>
      <vt:lpstr>Posterama</vt:lpstr>
      <vt:lpstr>SplashVTI</vt:lpstr>
      <vt:lpstr>Week 7</vt:lpstr>
      <vt:lpstr>Converting LCS to LIS </vt:lpstr>
      <vt:lpstr>Converting LCS to LIS </vt:lpstr>
      <vt:lpstr>Maximum 1D Independent Set</vt:lpstr>
      <vt:lpstr>Maximum 1D Independent Set</vt:lpstr>
      <vt:lpstr>Maximum 1D Independent Set</vt:lpstr>
      <vt:lpstr>Coin Change</vt:lpstr>
      <vt:lpstr>Coin Change</vt:lpstr>
      <vt:lpstr>Coin Change</vt:lpstr>
      <vt:lpstr>Homework</vt:lpstr>
      <vt:lpstr>Dice Combinations</vt:lpstr>
      <vt:lpstr>Dice Combinations</vt:lpstr>
      <vt:lpstr>Money Sums</vt:lpstr>
      <vt:lpstr>Money Sums</vt:lpstr>
      <vt:lpstr>Money Sums</vt:lpstr>
      <vt:lpstr>Money Sums</vt:lpstr>
      <vt:lpstr>Removing Digits</vt:lpstr>
      <vt:lpstr>Removing Digits</vt:lpstr>
      <vt:lpstr>Removing Digits</vt:lpstr>
      <vt:lpstr>Grid Paths</vt:lpstr>
      <vt:lpstr>Grid Paths</vt:lpstr>
      <vt:lpstr>Grid Paths</vt:lpstr>
      <vt:lpstr>Rectangle Cutting</vt:lpstr>
      <vt:lpstr>Rectangle Cutting</vt:lpstr>
      <vt:lpstr>Rectangle Cutting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</dc:title>
  <dc:creator>Karina Sang</dc:creator>
  <cp:lastModifiedBy>Karina Sang</cp:lastModifiedBy>
  <cp:revision>13</cp:revision>
  <dcterms:created xsi:type="dcterms:W3CDTF">2022-08-14T13:57:45Z</dcterms:created>
  <dcterms:modified xsi:type="dcterms:W3CDTF">2022-11-04T21:12:09Z</dcterms:modified>
</cp:coreProperties>
</file>