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998B1-6DAF-2E43-845C-80EB47D1D68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ACE5-57B7-054B-B228-B0140115C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9ACE5-57B7-054B-B228-B0140115C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4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8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33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10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B4965-6473-4A7D-3E2F-AFB6CFF48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303" r="883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FD8B3-73F8-C646-82E6-9FAA8415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Developing a Maze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FA914-9469-B944-A9A8-9E5A437C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24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19F1-3D20-274E-9ED4-A9BCAA0D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1B3C-00FC-954F-91C9-5D148C69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Goal: </a:t>
            </a:r>
          </a:p>
          <a:p>
            <a:pPr lvl="1"/>
            <a:r>
              <a:rPr lang="en-US" sz="2400" dirty="0"/>
              <a:t>have four enemies in a maze-like level filled with coins</a:t>
            </a:r>
          </a:p>
          <a:p>
            <a:pPr lvl="2"/>
            <a:r>
              <a:rPr lang="en-US" sz="2400" dirty="0"/>
              <a:t>Enemy 1: guards a chosen coin</a:t>
            </a:r>
          </a:p>
          <a:p>
            <a:pPr lvl="2"/>
            <a:r>
              <a:rPr lang="en-US" sz="2400" dirty="0"/>
              <a:t>Enemy 2: chases player with a delay</a:t>
            </a:r>
          </a:p>
          <a:p>
            <a:pPr lvl="2"/>
            <a:r>
              <a:rPr lang="en-US" sz="2400" dirty="0"/>
              <a:t>Enemy 3: chases player without a delay</a:t>
            </a:r>
          </a:p>
          <a:p>
            <a:pPr lvl="2"/>
            <a:r>
              <a:rPr lang="en-US" sz="2400" dirty="0"/>
              <a:t>Enemy 4: randomly moves across the game board</a:t>
            </a:r>
          </a:p>
          <a:p>
            <a:pPr lvl="1"/>
            <a:r>
              <a:rPr lang="en-US" sz="2400" dirty="0"/>
              <a:t>Player must traverse the maze and collect coins while avoiding enemies</a:t>
            </a:r>
          </a:p>
          <a:p>
            <a:pPr lvl="1"/>
            <a:r>
              <a:rPr lang="en-US" sz="2400" dirty="0"/>
              <a:t>Time bar</a:t>
            </a:r>
          </a:p>
          <a:p>
            <a:pPr lvl="1"/>
            <a:r>
              <a:rPr lang="en-US" sz="2400" dirty="0"/>
              <a:t>Teleport ability</a:t>
            </a:r>
          </a:p>
        </p:txBody>
      </p:sp>
    </p:spTree>
    <p:extLst>
      <p:ext uri="{BB962C8B-B14F-4D97-AF65-F5344CB8AC3E}">
        <p14:creationId xmlns:p14="http://schemas.microsoft.com/office/powerpoint/2010/main" val="175384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6D00-265E-A343-A6FF-8EA14A3F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level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D0B7-887D-A646-8D0F-B52B0B5D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Map will be stored in a plain text file</a:t>
            </a:r>
          </a:p>
          <a:p>
            <a:r>
              <a:rPr lang="en-US" sz="2400" dirty="0"/>
              <a:t>1 – block</a:t>
            </a:r>
          </a:p>
          <a:p>
            <a:r>
              <a:rPr lang="en-US" sz="2400" dirty="0"/>
              <a:t>0 – coin</a:t>
            </a:r>
          </a:p>
          <a:p>
            <a:r>
              <a:rPr lang="en-US" sz="2400" dirty="0"/>
              <a:t>E – enemy</a:t>
            </a:r>
          </a:p>
          <a:p>
            <a:r>
              <a:rPr lang="en-US" sz="2400" dirty="0"/>
              <a:t>P - player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47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D6E-7AC0-FE4B-AE41-46F7F118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Game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3514-D6BA-1748-B3B6-633F5455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need AI in single-player games to make things more fun!</a:t>
            </a:r>
          </a:p>
          <a:p>
            <a:r>
              <a:rPr lang="en-US" sz="2400" dirty="0"/>
              <a:t>AI should be sophisticated enough that it can match the player’s skill, but shallow enough to give the player an invisible advantage</a:t>
            </a:r>
          </a:p>
          <a:p>
            <a:r>
              <a:rPr lang="en-US" sz="2400" dirty="0"/>
              <a:t>Pathfinding AI: a “seeker” enemy who tries to hunt down the player while avoiding all obstacles in the current game level</a:t>
            </a:r>
          </a:p>
          <a:p>
            <a:r>
              <a:rPr lang="en-US" sz="2400" dirty="0"/>
              <a:t>Behaviour-based AI: acts according to what other entities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7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AFE9-B645-AB42-97EA-13EB8AEB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F3EF-AC7F-E94D-983C-2A5C9E0B8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5781368" cy="4080250"/>
          </a:xfrm>
        </p:spPr>
        <p:txBody>
          <a:bodyPr>
            <a:normAutofit/>
          </a:bodyPr>
          <a:lstStyle/>
          <a:p>
            <a:r>
              <a:rPr lang="en-US" sz="2800" dirty="0"/>
              <a:t>A collection of nodes and a collection of edges</a:t>
            </a:r>
          </a:p>
          <a:p>
            <a:r>
              <a:rPr lang="en-US" sz="2800" dirty="0"/>
              <a:t>A* algorithm: finds a path between two points using graph</a:t>
            </a:r>
          </a:p>
          <a:p>
            <a:r>
              <a:rPr lang="en-US" sz="2800" dirty="0"/>
              <a:t>Need to convert our game world into a graph</a:t>
            </a:r>
          </a:p>
          <a:p>
            <a:r>
              <a:rPr lang="en-US" sz="2800" dirty="0"/>
              <a:t>Suppose you have a game world of interconnected rooms…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B492B-4618-9944-9651-C62C0EC8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710" y="1500477"/>
            <a:ext cx="4956483" cy="38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3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351E-C47E-FA46-BBAA-5AD7BC61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Pathfinding in FXGL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A286-E675-0941-844D-DAE5B7E79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Goal: construct a 2D grid [</a:t>
            </a:r>
            <a:r>
              <a:rPr lang="en-US" sz="2800" b="1" dirty="0" err="1"/>
              <a:t>AStarGrid</a:t>
            </a:r>
            <a:r>
              <a:rPr lang="en-US" sz="2800" dirty="0"/>
              <a:t>] that consists of a list of cells [</a:t>
            </a:r>
            <a:r>
              <a:rPr lang="en-US" sz="2800" b="1" dirty="0" err="1"/>
              <a:t>AStarCell</a:t>
            </a:r>
            <a:r>
              <a:rPr lang="en-US" sz="2800" dirty="0"/>
              <a:t>], each cell has one of two states: WALKABLE or NOT_WALKABLE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also want components/physics [</a:t>
            </a:r>
            <a:r>
              <a:rPr lang="en-US" sz="2800" b="1" dirty="0" err="1"/>
              <a:t>CellMoveComponent</a:t>
            </a:r>
            <a:r>
              <a:rPr lang="en-US" sz="2800" dirty="0"/>
              <a:t>, </a:t>
            </a:r>
            <a:r>
              <a:rPr lang="en-US" sz="2800" b="1" dirty="0" err="1"/>
              <a:t>AStarMoveComponent</a:t>
            </a:r>
            <a:r>
              <a:rPr lang="en-US" sz="2800" dirty="0"/>
              <a:t>] defined on player/enemy, so they can move into a cell if the cell is a room, or stop against a cell if the cell is a wall/obstacle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5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46A6-A404-5D4E-8CEF-87891045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D011-FE4E-CC4A-948A-3A3E97CB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We will be attaching different components to our AI and let components handle behaviour</a:t>
            </a:r>
          </a:p>
        </p:txBody>
      </p:sp>
    </p:spTree>
    <p:extLst>
      <p:ext uri="{BB962C8B-B14F-4D97-AF65-F5344CB8AC3E}">
        <p14:creationId xmlns:p14="http://schemas.microsoft.com/office/powerpoint/2010/main" val="171503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5DF8-951B-394C-B264-06853CAA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50E6-9276-B94C-A59A-319DF37A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want an enemy who is stationary but signals all other AI entities that the player is close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3B3C2-2DFE-004D-94E4-AE3DDBC5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72205"/>
            <a:ext cx="8133057" cy="32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054A-3BD4-3746-9359-826421DF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DBBB-9A8B-BF48-8D87-87720027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we want an enemy to always follow, or move in the direction of our player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FA5B1-69FE-414E-90D4-34A149FC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15200"/>
            <a:ext cx="9290002" cy="29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C32-0367-F640-9B70-6C5698E3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6C87-F9A5-9E4F-8C5A-B87BF9B9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 far, our enemy either always reports on distance away from player, or moves towards player</a:t>
            </a:r>
          </a:p>
          <a:p>
            <a:r>
              <a:rPr lang="en-US" sz="2400" dirty="0"/>
              <a:t>What if the behaviour is not singular?</a:t>
            </a:r>
          </a:p>
          <a:p>
            <a:r>
              <a:rPr lang="en-US" sz="2400" dirty="0"/>
              <a:t>We need to decide on the </a:t>
            </a:r>
            <a:r>
              <a:rPr lang="en-US" sz="2400" dirty="0" err="1"/>
              <a:t>EntityState</a:t>
            </a:r>
            <a:r>
              <a:rPr lang="en-US" sz="2400" dirty="0"/>
              <a:t> of our entity, and bind it with </a:t>
            </a:r>
            <a:r>
              <a:rPr lang="en-US" sz="2400" dirty="0" err="1"/>
              <a:t>StateComponent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26F70-1D77-E041-9400-B88726CF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53317"/>
            <a:ext cx="6312310" cy="202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3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F33E-DB7D-674C-AAE4-DDC2C4C6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AB2A-FB26-F14E-8B10-B5B984AA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Goal: build a resource gathering AI such that it automatically moves to any assigned resource to gather it; once its backpack is full, it will attempt to move to the nearest “stockpile” to deposit the gathered resources and clear its backpack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State: gathering, moving, depositing(single action)</a:t>
            </a:r>
          </a:p>
        </p:txBody>
      </p:sp>
    </p:spTree>
    <p:extLst>
      <p:ext uri="{BB962C8B-B14F-4D97-AF65-F5344CB8AC3E}">
        <p14:creationId xmlns:p14="http://schemas.microsoft.com/office/powerpoint/2010/main" val="10513987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444</Words>
  <Application>Microsoft Macintosh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Nova</vt:lpstr>
      <vt:lpstr>TropicVTI</vt:lpstr>
      <vt:lpstr>Developing a Maze Game</vt:lpstr>
      <vt:lpstr>AI in Game Development</vt:lpstr>
      <vt:lpstr>Data structure: graph</vt:lpstr>
      <vt:lpstr>A* Pathfinding in FXGL</vt:lpstr>
      <vt:lpstr>Behaviour</vt:lpstr>
      <vt:lpstr>Behaviour</vt:lpstr>
      <vt:lpstr>Behaviour</vt:lpstr>
      <vt:lpstr>Behaviour</vt:lpstr>
      <vt:lpstr>Behaviour Example</vt:lpstr>
      <vt:lpstr>Pacman</vt:lpstr>
      <vt:lpstr>Creating level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Sang</dc:creator>
  <cp:lastModifiedBy>Karina Sang</cp:lastModifiedBy>
  <cp:revision>10</cp:revision>
  <dcterms:created xsi:type="dcterms:W3CDTF">2023-02-10T19:01:34Z</dcterms:created>
  <dcterms:modified xsi:type="dcterms:W3CDTF">2023-02-27T18:06:32Z</dcterms:modified>
</cp:coreProperties>
</file>