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7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6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7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36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0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1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4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3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8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AA2A98CB-2AD3-2B51-DD67-6978DA375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69" r="1" b="1"/>
          <a:stretch/>
        </p:blipFill>
        <p:spPr>
          <a:xfrm>
            <a:off x="0" y="11"/>
            <a:ext cx="1218312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FDF22-9601-774D-8CBA-967A4888A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Developing a pong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E98AE-23D3-6740-A8B6-AE7BA88C2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01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DD55-7ECD-CE43-9DFE-D5971799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6FDA-3992-4442-AF74-1CA67B8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game object, player, enemy, coin, bullet, wall, weapon, treasure box, bomb, </a:t>
            </a:r>
            <a:r>
              <a:rPr lang="en-US" dirty="0" err="1"/>
              <a:t>etc</a:t>
            </a:r>
            <a:r>
              <a:rPr lang="en-US" dirty="0"/>
              <a:t>, is an entity</a:t>
            </a:r>
          </a:p>
          <a:p>
            <a:r>
              <a:rPr lang="en-US" dirty="0"/>
              <a:t>Entity is a generic object; we need to add FXGL library components or customized components to each entity </a:t>
            </a:r>
          </a:p>
          <a:p>
            <a:r>
              <a:rPr lang="en-US" dirty="0"/>
              <a:t>Components handle what data each entity holds and define how an entity behaves</a:t>
            </a:r>
          </a:p>
        </p:txBody>
      </p:sp>
    </p:spTree>
    <p:extLst>
      <p:ext uri="{BB962C8B-B14F-4D97-AF65-F5344CB8AC3E}">
        <p14:creationId xmlns:p14="http://schemas.microsoft.com/office/powerpoint/2010/main" val="368969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680E-7423-5045-ABBF-8261FA90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be Called on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C8EB-981A-C647-AE9A-E59C2E6F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addComponent</a:t>
            </a:r>
            <a:r>
              <a:rPr lang="en-US" dirty="0"/>
              <a:t>(Component c)</a:t>
            </a:r>
          </a:p>
          <a:p>
            <a:r>
              <a:rPr lang="en-US" dirty="0"/>
              <a:t> </a:t>
            </a:r>
            <a:r>
              <a:rPr lang="en-US" dirty="0" err="1"/>
              <a:t>removeComponent</a:t>
            </a:r>
            <a:r>
              <a:rPr lang="en-US" dirty="0"/>
              <a:t>(Component c)</a:t>
            </a:r>
          </a:p>
          <a:p>
            <a:r>
              <a:rPr lang="en-US" dirty="0"/>
              <a:t> </a:t>
            </a:r>
            <a:r>
              <a:rPr lang="en-US" dirty="0" err="1"/>
              <a:t>setProperty</a:t>
            </a:r>
            <a:r>
              <a:rPr lang="en-US" dirty="0"/>
              <a:t>(String key, Object value)</a:t>
            </a:r>
          </a:p>
          <a:p>
            <a:r>
              <a:rPr lang="en-US" dirty="0"/>
              <a:t> </a:t>
            </a:r>
            <a:r>
              <a:rPr lang="en-US" dirty="0" err="1"/>
              <a:t>getComponents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 err="1"/>
              <a:t>getPosition</a:t>
            </a:r>
            <a:r>
              <a:rPr lang="en-US" dirty="0"/>
              <a:t>()/</a:t>
            </a:r>
            <a:r>
              <a:rPr lang="en-US" dirty="0" err="1"/>
              <a:t>setPosition</a:t>
            </a:r>
            <a:r>
              <a:rPr lang="en-US" dirty="0"/>
              <a:t>(Point2D p)</a:t>
            </a:r>
          </a:p>
          <a:p>
            <a:r>
              <a:rPr lang="en-US" dirty="0"/>
              <a:t> translate(Point2D p)</a:t>
            </a:r>
          </a:p>
          <a:p>
            <a:r>
              <a:rPr lang="en-US" dirty="0"/>
              <a:t> </a:t>
            </a:r>
            <a:r>
              <a:rPr lang="en-US" dirty="0" err="1"/>
              <a:t>isVisible</a:t>
            </a:r>
            <a:r>
              <a:rPr lang="en-US" dirty="0"/>
              <a:t>()/</a:t>
            </a:r>
            <a:r>
              <a:rPr lang="en-US" dirty="0" err="1"/>
              <a:t>setVisible</a:t>
            </a:r>
            <a:r>
              <a:rPr lang="en-US" dirty="0"/>
              <a:t>(boolean b)</a:t>
            </a:r>
          </a:p>
          <a:p>
            <a:r>
              <a:rPr lang="en-US" dirty="0"/>
              <a:t> </a:t>
            </a:r>
            <a:r>
              <a:rPr lang="en-US" dirty="0" err="1"/>
              <a:t>getType</a:t>
            </a:r>
            <a:r>
              <a:rPr lang="en-US" dirty="0"/>
              <a:t>()/</a:t>
            </a:r>
            <a:r>
              <a:rPr lang="en-US" dirty="0" err="1"/>
              <a:t>setType</a:t>
            </a:r>
            <a:r>
              <a:rPr lang="en-US" dirty="0"/>
              <a:t>(Object type)</a:t>
            </a:r>
          </a:p>
        </p:txBody>
      </p:sp>
    </p:spTree>
    <p:extLst>
      <p:ext uri="{BB962C8B-B14F-4D97-AF65-F5344CB8AC3E}">
        <p14:creationId xmlns:p14="http://schemas.microsoft.com/office/powerpoint/2010/main" val="416972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8CC7-13FC-3745-A785-780442C2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88734-105A-6643-BA4F-217F411B0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3776"/>
            <a:ext cx="3252565" cy="1955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63AB3-2A13-334D-96E0-5BA17E77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000" y="1759451"/>
            <a:ext cx="7621000" cy="1669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98C3D-D8E5-214E-9C62-F60558F88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999" y="3497763"/>
            <a:ext cx="7215497" cy="29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1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69CB-3FC6-3B48-873C-E6668E17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as Behaviour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7B292-8861-8245-9677-057CB3C1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7430"/>
            <a:ext cx="6927850" cy="48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2F46-E1D8-4945-B9D0-E6C97C1D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62397C-71B9-8D46-A7A5-3B2254511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574357" cy="608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FAEC-3F95-3143-B562-DCF00CF5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EEB1-DA40-0246-BE1B-3B25A995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1313"/>
          </a:xfrm>
        </p:spPr>
        <p:txBody>
          <a:bodyPr>
            <a:normAutofit/>
          </a:bodyPr>
          <a:lstStyle/>
          <a:p>
            <a:r>
              <a:rPr lang="en-US" dirty="0"/>
              <a:t>Defining entities:</a:t>
            </a:r>
          </a:p>
          <a:p>
            <a:pPr lvl="1"/>
            <a:r>
              <a:rPr lang="en-US" dirty="0"/>
              <a:t>The player bat</a:t>
            </a:r>
          </a:p>
          <a:p>
            <a:pPr lvl="1"/>
            <a:r>
              <a:rPr lang="en-US" dirty="0"/>
              <a:t>The enemy bat</a:t>
            </a:r>
          </a:p>
          <a:p>
            <a:pPr lvl="1"/>
            <a:r>
              <a:rPr lang="en-US" dirty="0"/>
              <a:t>The ball</a:t>
            </a:r>
          </a:p>
          <a:p>
            <a:pPr lvl="1"/>
            <a:r>
              <a:rPr lang="en-US" dirty="0"/>
              <a:t>Walls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5676E-FD49-4348-AF76-B4463744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1" y="4321928"/>
            <a:ext cx="560558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34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144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Nova</vt:lpstr>
      <vt:lpstr>Univers</vt:lpstr>
      <vt:lpstr>GradientVTI</vt:lpstr>
      <vt:lpstr>Developing a pong game</vt:lpstr>
      <vt:lpstr>Entity</vt:lpstr>
      <vt:lpstr>Methods to be Called on Entity</vt:lpstr>
      <vt:lpstr>Components as Data</vt:lpstr>
      <vt:lpstr>Components as Behaviour</vt:lpstr>
      <vt:lpstr>PowerPoint Presentation</vt:lpstr>
      <vt:lpstr>The Pong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 pong game</dc:title>
  <dc:creator>Karina Sang</dc:creator>
  <cp:lastModifiedBy>Karina Sang</cp:lastModifiedBy>
  <cp:revision>3</cp:revision>
  <dcterms:created xsi:type="dcterms:W3CDTF">2023-02-17T23:47:46Z</dcterms:created>
  <dcterms:modified xsi:type="dcterms:W3CDTF">2023-02-18T00:25:28Z</dcterms:modified>
</cp:coreProperties>
</file>