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124"/>
    <p:restoredTop sz="94696"/>
  </p:normalViewPr>
  <p:slideViewPr>
    <p:cSldViewPr snapToGrid="0" snapToObjects="1">
      <p:cViewPr varScale="1">
        <p:scale>
          <a:sx n="97" d="100"/>
          <a:sy n="97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15AC2-F78C-2343-BC61-C3DDF1CBE0B9}" type="datetimeFigureOut">
              <a:rPr lang="en-US" smtClean="0"/>
              <a:t>6/30/22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32E2E-05E7-0A45-9A71-610FC38C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www.programiz.com</a:t>
            </a:r>
            <a:r>
              <a:rPr lang="en-US" dirty="0"/>
              <a:t>/</a:t>
            </a:r>
            <a:r>
              <a:rPr lang="en-US" dirty="0" err="1"/>
              <a:t>dsa</a:t>
            </a:r>
            <a:r>
              <a:rPr lang="en-US" dirty="0"/>
              <a:t>/counting-sort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32E2E-05E7-0A45-9A71-610FC38C65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3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https://</a:t>
            </a:r>
            <a:r>
              <a:rPr lang="en-CA" dirty="0" err="1"/>
              <a:t>dmoj.ca</a:t>
            </a:r>
            <a:r>
              <a:rPr lang="en-CA" dirty="0"/>
              <a:t>/problem/ccc17s3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32E2E-05E7-0A45-9A71-610FC38C65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9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3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1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5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7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5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7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6/30/22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02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Abstract geometric hexagon overlay pattern on white and gray background">
            <a:extLst>
              <a:ext uri="{FF2B5EF4-FFF2-40B4-BE49-F238E27FC236}">
                <a16:creationId xmlns:a16="http://schemas.microsoft.com/office/drawing/2014/main" id="{3CCA7BB3-6A4F-400F-B09A-8A805A3DB4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181" r="-1" b="1178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175C60-346C-D94D-8043-EDD169FAB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5F83C-7063-1142-9562-F2F588BCD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6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9F34-87AA-AC4A-8E85-FF125E2B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7A88-7690-FF44-BF8A-14A109257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Each piece of wood can be in between 1 to 2000 units long, meaning boards can be between 2 to 4000 units long, fixed range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Have a </a:t>
            </a:r>
            <a:r>
              <a:rPr lang="en-US" sz="2800" dirty="0" err="1"/>
              <a:t>board_count</a:t>
            </a:r>
            <a:r>
              <a:rPr lang="en-US" sz="2800" dirty="0"/>
              <a:t> array that stores the number of occurrences of each board length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Looking for the longest fence, meaning we want to put as many boards of the same length together as possible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188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3A41-EF6E-164D-94C6-DCC8A470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EB9B-4F42-2444-A5E8-B5A1A4E7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A sorting algorithm that sorts the elements of an array by </a:t>
            </a:r>
            <a:r>
              <a:rPr lang="en-US" sz="3200" dirty="0">
                <a:solidFill>
                  <a:schemeClr val="accent2"/>
                </a:solidFill>
              </a:rPr>
              <a:t>counting the number of occurrences </a:t>
            </a:r>
            <a:r>
              <a:rPr lang="en-US" sz="3200" dirty="0"/>
              <a:t>of each </a:t>
            </a:r>
            <a:r>
              <a:rPr lang="en-US" sz="3200" dirty="0">
                <a:solidFill>
                  <a:schemeClr val="accent2"/>
                </a:solidFill>
              </a:rPr>
              <a:t>unique</a:t>
            </a:r>
            <a:r>
              <a:rPr lang="en-US" sz="3200" dirty="0"/>
              <a:t> element in the array</a:t>
            </a:r>
          </a:p>
        </p:txBody>
      </p:sp>
    </p:spTree>
    <p:extLst>
      <p:ext uri="{BB962C8B-B14F-4D97-AF65-F5344CB8AC3E}">
        <p14:creationId xmlns:p14="http://schemas.microsoft.com/office/powerpoint/2010/main" val="418245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F206-504E-E142-8804-583DA271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937" y="5978643"/>
            <a:ext cx="9769782" cy="510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length of the count array is max + 1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ACEFE-495E-564E-B61A-D471CDFFB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37" y="580388"/>
            <a:ext cx="8912450" cy="2490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5B4F72-3F43-7C47-ABC2-6F8292DB9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937" y="3383524"/>
            <a:ext cx="8912450" cy="228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2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7454A5-6D8E-2A4F-8EBE-3A18621C8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37" y="580388"/>
            <a:ext cx="8912450" cy="2490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12FAE-B3F3-9E4A-98A4-BDBE84F13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936" y="3362631"/>
            <a:ext cx="8912449" cy="231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4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F0B25A-977B-9E45-AC8D-B5C56061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55" y="834308"/>
            <a:ext cx="9500551" cy="2408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A0F466-43F6-BF47-B5E4-50D195125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55" y="3561202"/>
            <a:ext cx="9500551" cy="246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4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0F264B-EC00-E34F-BF7A-E6EBD93B6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59" y="425449"/>
            <a:ext cx="9112099" cy="535817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1D5C47-722D-F644-9F02-98B30A9B3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159" y="5960600"/>
            <a:ext cx="10451396" cy="6489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After placing each element at its correct position, decrease its count by one</a:t>
            </a:r>
          </a:p>
        </p:txBody>
      </p:sp>
    </p:spTree>
    <p:extLst>
      <p:ext uri="{BB962C8B-B14F-4D97-AF65-F5344CB8AC3E}">
        <p14:creationId xmlns:p14="http://schemas.microsoft.com/office/powerpoint/2010/main" val="46848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BD24-4125-F24A-8CEA-14FE2BEE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 Counting Sort…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FA85-44DE-2349-9D04-AD731B684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6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18DE-094D-AB49-9CB9-F908123A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Counting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3D48-4EDD-4E4B-9109-BB8E521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Runs in O(n) time, faster than comparison-based algorithms like quicksort or mergesort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Only works when the range of items in the input is known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Becomes inefficient when the range is too big, because the count array will take up too much space</a:t>
            </a:r>
          </a:p>
        </p:txBody>
      </p:sp>
    </p:spTree>
    <p:extLst>
      <p:ext uri="{BB962C8B-B14F-4D97-AF65-F5344CB8AC3E}">
        <p14:creationId xmlns:p14="http://schemas.microsoft.com/office/powerpoint/2010/main" val="418744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1167-3DB5-064B-8DFC-01DA983D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CCC 2017-S3 Nailed 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DB3BE-D05B-D24D-BEA4-F59E79795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1647722"/>
            <a:ext cx="7865315" cy="473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5318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200</Words>
  <Application>Microsoft Macintosh PowerPoint</Application>
  <PresentationFormat>Widescreen</PresentationFormat>
  <Paragraphs>19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Nova</vt:lpstr>
      <vt:lpstr>ConfettiVTI</vt:lpstr>
      <vt:lpstr>Week 1</vt:lpstr>
      <vt:lpstr>Counting Sort</vt:lpstr>
      <vt:lpstr>PowerPoint Presentation</vt:lpstr>
      <vt:lpstr>PowerPoint Presentation</vt:lpstr>
      <vt:lpstr>PowerPoint Presentation</vt:lpstr>
      <vt:lpstr>PowerPoint Presentation</vt:lpstr>
      <vt:lpstr>Let’s code Counting Sort…</vt:lpstr>
      <vt:lpstr>Properties of Counting Sort</vt:lpstr>
      <vt:lpstr>CCC 2017-S3 Nailed It!</vt:lpstr>
      <vt:lpstr>Some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Karina Sang</dc:creator>
  <cp:lastModifiedBy>Karina Sang</cp:lastModifiedBy>
  <cp:revision>2</cp:revision>
  <dcterms:created xsi:type="dcterms:W3CDTF">2022-06-30T05:32:42Z</dcterms:created>
  <dcterms:modified xsi:type="dcterms:W3CDTF">2022-07-01T00:33:38Z</dcterms:modified>
</cp:coreProperties>
</file>