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53"/>
    <p:restoredTop sz="94626"/>
  </p:normalViewPr>
  <p:slideViewPr>
    <p:cSldViewPr snapToGrid="0" snapToObjects="1">
      <p:cViewPr varScale="1">
        <p:scale>
          <a:sx n="83" d="100"/>
          <a:sy n="83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ECADD-808A-CE4B-BB9E-A1DFB5F9BF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F48B7-8A77-3440-8EDE-E914923B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6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ArrayInitialization.java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5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TraversingArray.java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5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Deck.java</a:t>
            </a:r>
            <a:r>
              <a:rPr lang="en-US" dirty="0"/>
              <a:t>, </a:t>
            </a:r>
            <a:r>
              <a:rPr lang="en-US" dirty="0" err="1"/>
              <a:t>ManyDecks.java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6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7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4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8/1/22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986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field of sunflowers with yellow and blue sky">
            <a:extLst>
              <a:ext uri="{FF2B5EF4-FFF2-40B4-BE49-F238E27FC236}">
                <a16:creationId xmlns:a16="http://schemas.microsoft.com/office/drawing/2014/main" id="{94EEC92E-5B61-4DEB-4D7F-B74F2873B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6604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741899-2F7E-0A45-98DF-930714827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45E1B-F340-3041-9824-CA24F8991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a simple Deck class in which a deck of cards is represented by the integers 0 to 51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evidence of the array that holds the deck of cards -- deck is a private instance variable and is therefore invisible to clients of the Deck class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Suppose a large card tournament needs to keep track of many decks, we could implement it with an array of Deck</a:t>
            </a:r>
          </a:p>
        </p:txBody>
      </p:sp>
    </p:spTree>
    <p:extLst>
      <p:ext uri="{BB962C8B-B14F-4D97-AF65-F5344CB8AC3E}">
        <p14:creationId xmlns:p14="http://schemas.microsoft.com/office/powerpoint/2010/main" val="342560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Best case: a configuration of data that causes the algorithm to run on the least possible amount of time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Worst Case: a configuration that leads to the greatest possible run time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Average case: typical configurations (not specifically chosen data) give the average case</a:t>
            </a:r>
          </a:p>
        </p:txBody>
      </p:sp>
    </p:spTree>
    <p:extLst>
      <p:ext uri="{BB962C8B-B14F-4D97-AF65-F5344CB8AC3E}">
        <p14:creationId xmlns:p14="http://schemas.microsoft.com/office/powerpoint/2010/main" val="142645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278035"/>
            <a:ext cx="10659110" cy="12148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Best: never executed count++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Worst: all elements executed count++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3438AC-4A5E-4A49-912C-59794EB5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9CCAB-E639-0B48-875B-3C973072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579965"/>
            <a:ext cx="8035010" cy="33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224" y="1534332"/>
            <a:ext cx="4897464" cy="5107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Best case: num is greater than all elements, so it gets inserted at the end of the list, no elements have to move to create a slot for it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Worst case: num is smaller than all elements in the array, so num must be inserted at </a:t>
            </a:r>
            <a:r>
              <a:rPr lang="en-US" sz="2400" dirty="0" err="1"/>
              <a:t>arr</a:t>
            </a:r>
            <a:r>
              <a:rPr lang="en-US" sz="2400" dirty="0"/>
              <a:t>[0], every element in the array must move up one position to create a slot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B0758E-E5E1-7041-8827-04A0ACBE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DE16A-2053-D844-A8F4-17D2CD21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" y="1803762"/>
            <a:ext cx="7048306" cy="38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Insertion and deletion of an element in an ordered list is inefficient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the worst case, may have to move all elements in the list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Solution: use </a:t>
            </a:r>
            <a:r>
              <a:rPr lang="en-US" sz="2400" b="1" dirty="0" err="1"/>
              <a:t>ArrayList</a:t>
            </a:r>
            <a:r>
              <a:rPr lang="en-US" sz="2400" dirty="0"/>
              <a:t> from the Java Library</a:t>
            </a:r>
          </a:p>
        </p:txBody>
      </p:sp>
    </p:spTree>
    <p:extLst>
      <p:ext uri="{BB962C8B-B14F-4D97-AF65-F5344CB8AC3E}">
        <p14:creationId xmlns:p14="http://schemas.microsoft.com/office/powerpoint/2010/main" val="41276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vs.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 </a:t>
            </a:r>
            <a:r>
              <a:rPr lang="en-US" sz="2400" dirty="0" err="1"/>
              <a:t>ArrayList</a:t>
            </a:r>
            <a:r>
              <a:rPr lang="en-US" sz="2400" dirty="0"/>
              <a:t> provides an alternative way of storing a list of objects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29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88970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48198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52168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63857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D95E-4054-BF42-9BE8-9E1922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B10E-DB8A-0C42-8093-6A6F1C2C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 array is a data structure used to implement a list object, where elements in the list must be of the same type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Each element is associated with an index value. For an array of N elements in Java, index values go from 0 to N-1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</a:t>
            </a:r>
            <a:r>
              <a:rPr lang="en-US" sz="2400" i="1" dirty="0" err="1"/>
              <a:t>arr</a:t>
            </a:r>
            <a:r>
              <a:rPr lang="en-US" sz="2400" dirty="0"/>
              <a:t> is the name of the array, the elements are </a:t>
            </a:r>
            <a:r>
              <a:rPr lang="en-US" sz="2400" dirty="0" err="1"/>
              <a:t>arr</a:t>
            </a:r>
            <a:r>
              <a:rPr lang="en-US" sz="2400" dirty="0"/>
              <a:t>[0], </a:t>
            </a:r>
            <a:r>
              <a:rPr lang="en-US" sz="2400" dirty="0" err="1"/>
              <a:t>arr</a:t>
            </a:r>
            <a:r>
              <a:rPr lang="en-US" sz="2400" dirty="0"/>
              <a:t>[1], … , </a:t>
            </a:r>
            <a:r>
              <a:rPr lang="en-US" sz="2400" dirty="0" err="1"/>
              <a:t>arr</a:t>
            </a:r>
            <a:r>
              <a:rPr lang="en-US" sz="2400" dirty="0"/>
              <a:t>[N-1]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a negative index is used, or a index k where k is greater than N, then an </a:t>
            </a:r>
            <a:r>
              <a:rPr lang="en-US" sz="2400" b="1" dirty="0"/>
              <a:t>ArrayIndexOutOfBoundsException</a:t>
            </a:r>
            <a:r>
              <a:rPr lang="en-US" sz="2400" dirty="0"/>
              <a:t> is thrown</a:t>
            </a:r>
          </a:p>
        </p:txBody>
      </p:sp>
    </p:spTree>
    <p:extLst>
      <p:ext uri="{BB962C8B-B14F-4D97-AF65-F5344CB8AC3E}">
        <p14:creationId xmlns:p14="http://schemas.microsoft.com/office/powerpoint/2010/main" val="79031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08135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Java, an array is an object; therefore, the keyword </a:t>
            </a:r>
            <a:r>
              <a:rPr lang="en-US" sz="2400" b="1" dirty="0"/>
              <a:t>new</a:t>
            </a:r>
            <a:r>
              <a:rPr lang="en-US" sz="2400" dirty="0"/>
              <a:t> must be used in array creation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After array creation, we get a reference to the array object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of the array remains fixed once it has been created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 array reference may be reassigned to a new array of a different size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When arrays are declared, all elements are automatically initialized to 0 for int and double, false for boolean, or null for object references</a:t>
            </a:r>
          </a:p>
        </p:txBody>
      </p:sp>
    </p:spTree>
    <p:extLst>
      <p:ext uri="{BB962C8B-B14F-4D97-AF65-F5344CB8AC3E}">
        <p14:creationId xmlns:p14="http://schemas.microsoft.com/office/powerpoint/2010/main" val="34473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Java array has a final public </a:t>
            </a:r>
            <a:r>
              <a:rPr lang="en-US" sz="2400" b="1" dirty="0"/>
              <a:t>instance variable</a:t>
            </a:r>
            <a:r>
              <a:rPr lang="en-US" sz="2400" dirty="0"/>
              <a:t>, </a:t>
            </a:r>
            <a:r>
              <a:rPr lang="en-US" sz="2400" i="1" dirty="0"/>
              <a:t>length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Length </a:t>
            </a:r>
            <a:r>
              <a:rPr lang="en-US" sz="2400" dirty="0"/>
              <a:t>is not a method in array and therefore is not followed by parentheses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Length </a:t>
            </a:r>
            <a:r>
              <a:rPr lang="en-US" sz="2400" dirty="0"/>
              <a:t>in String is a method and must be followed by parentheses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B1EDF-494B-0A4F-ADE8-BD451A1F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6" y="4001294"/>
            <a:ext cx="6176574" cy="2383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07772-5440-2745-8DA5-6961CE8A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57" y="4001294"/>
            <a:ext cx="5432803" cy="9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98597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Precondition: a statement of what is true immediately </a:t>
            </a:r>
            <a:r>
              <a:rPr lang="en-US" sz="2400" b="1" dirty="0"/>
              <a:t>before</a:t>
            </a:r>
            <a:r>
              <a:rPr lang="en-US" sz="2400" dirty="0"/>
              <a:t> execution of that code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Postcondition: a statement of what is true immediately after execution of that code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a </a:t>
            </a:r>
            <a:r>
              <a:rPr lang="en-US" sz="2400" b="1" dirty="0"/>
              <a:t>for-each </a:t>
            </a:r>
            <a:r>
              <a:rPr lang="en-US" sz="2400" dirty="0"/>
              <a:t>loop whenever you need access to every element in an array without replacing or removing any elements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a </a:t>
            </a:r>
            <a:r>
              <a:rPr lang="en-US" sz="2400" b="1" dirty="0"/>
              <a:t>for</a:t>
            </a:r>
            <a:r>
              <a:rPr lang="en-US" sz="2400" dirty="0"/>
              <a:t> loop: to access the index of any element, to replace or remove elements, or to access some of the elements</a:t>
            </a:r>
          </a:p>
        </p:txBody>
      </p:sp>
    </p:spTree>
    <p:extLst>
      <p:ext uri="{BB962C8B-B14F-4D97-AF65-F5344CB8AC3E}">
        <p14:creationId xmlns:p14="http://schemas.microsoft.com/office/powerpoint/2010/main" val="14154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34034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Arrays are treated as objects, so passing an array as parameter means passing its object reference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copy is made of the array, but elements of the actual array can be accessed and modified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29513-C12B-5A49-A98B-F6AFA0A1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8" y="1825625"/>
            <a:ext cx="5340350" cy="1921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60C78E-4DF6-604C-A9FA-45D2A99B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09" y="4329839"/>
            <a:ext cx="5649091" cy="16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A310E-8842-604D-8D76-BAC2BD09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337" y="834892"/>
            <a:ext cx="8647026" cy="51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6CCD0-3492-684B-92FB-DE027991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97" y="859939"/>
            <a:ext cx="6809406" cy="1325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44298-5B31-BC4B-94D9-17C35D0E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97" y="2561848"/>
            <a:ext cx="6613027" cy="30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3F6EC-7EAB-4748-945F-A8BFE113A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574" y="914400"/>
            <a:ext cx="8170852" cy="47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845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CD9616"/>
      </a:accent1>
      <a:accent2>
        <a:srgbClr val="E75F29"/>
      </a:accent2>
      <a:accent3>
        <a:srgbClr val="98A81E"/>
      </a:accent3>
      <a:accent4>
        <a:srgbClr val="1779D5"/>
      </a:accent4>
      <a:accent5>
        <a:srgbClr val="3244E8"/>
      </a:accent5>
      <a:accent6>
        <a:srgbClr val="5D24D7"/>
      </a:accent6>
      <a:hlink>
        <a:srgbClr val="3F66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628</Words>
  <Application>Microsoft Macintosh PowerPoint</Application>
  <PresentationFormat>Widescreen</PresentationFormat>
  <Paragraphs>55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Nova</vt:lpstr>
      <vt:lpstr>ConfettiVTI</vt:lpstr>
      <vt:lpstr>Week 6</vt:lpstr>
      <vt:lpstr>One-dimensional arrays</vt:lpstr>
      <vt:lpstr>Array Initialization</vt:lpstr>
      <vt:lpstr>Length of Array</vt:lpstr>
      <vt:lpstr>Traversing an Array</vt:lpstr>
      <vt:lpstr>Arrays as Parameters</vt:lpstr>
      <vt:lpstr>PowerPoint Presentation</vt:lpstr>
      <vt:lpstr>PowerPoint Presentation</vt:lpstr>
      <vt:lpstr>PowerPoint Presentation</vt:lpstr>
      <vt:lpstr>Usage of Arrays</vt:lpstr>
      <vt:lpstr>Efficiency of Algorithm</vt:lpstr>
      <vt:lpstr>Efficiency of Algorithm</vt:lpstr>
      <vt:lpstr>Efficiency of Algorithm</vt:lpstr>
      <vt:lpstr>Disadvantage of Arrays</vt:lpstr>
      <vt:lpstr>ArrayList vs. Array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Karina Sang</dc:creator>
  <cp:lastModifiedBy>Karina Sang</cp:lastModifiedBy>
  <cp:revision>12</cp:revision>
  <dcterms:created xsi:type="dcterms:W3CDTF">2022-08-01T17:28:09Z</dcterms:created>
  <dcterms:modified xsi:type="dcterms:W3CDTF">2022-08-01T18:30:25Z</dcterms:modified>
</cp:coreProperties>
</file>